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90" r:id="rId3"/>
    <p:sldId id="263" r:id="rId4"/>
    <p:sldId id="270" r:id="rId5"/>
    <p:sldId id="292" r:id="rId6"/>
    <p:sldId id="293" r:id="rId7"/>
    <p:sldId id="271" r:id="rId8"/>
    <p:sldId id="294" r:id="rId9"/>
    <p:sldId id="295" r:id="rId10"/>
    <p:sldId id="291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7A96F-6DF6-4511-8B97-D2883DFE2AE6}" v="50" dt="2024-04-15T06:58:28.903"/>
    <p1510:client id="{933A2D39-C406-4674-9517-CC9C63BEC99D}" v="8" dt="2024-04-15T07:58:16.234"/>
    <p1510:client id="{D42B81D0-E5E4-4ACB-863E-62EB3212E203}" v="31" dt="2024-04-15T06:23:08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 martin" userId="a4b70916964f2719" providerId="Windows Live" clId="Web-{933A2D39-C406-4674-9517-CC9C63BEC99D}"/>
    <pc:docChg chg="modSld">
      <pc:chgData name="rafa martin" userId="a4b70916964f2719" providerId="Windows Live" clId="Web-{933A2D39-C406-4674-9517-CC9C63BEC99D}" dt="2024-04-15T07:58:16.234" v="7"/>
      <pc:docMkLst>
        <pc:docMk/>
      </pc:docMkLst>
      <pc:sldChg chg="addSp modSp">
        <pc:chgData name="rafa martin" userId="a4b70916964f2719" providerId="Windows Live" clId="Web-{933A2D39-C406-4674-9517-CC9C63BEC99D}" dt="2024-04-15T07:58:16.234" v="7"/>
        <pc:sldMkLst>
          <pc:docMk/>
          <pc:sldMk cId="4127614321" sldId="263"/>
        </pc:sldMkLst>
        <pc:grpChg chg="add">
          <ac:chgData name="rafa martin" userId="a4b70916964f2719" providerId="Windows Live" clId="Web-{933A2D39-C406-4674-9517-CC9C63BEC99D}" dt="2024-04-15T07:58:16.234" v="7"/>
          <ac:grpSpMkLst>
            <pc:docMk/>
            <pc:sldMk cId="4127614321" sldId="263"/>
            <ac:grpSpMk id="5" creationId="{C9275C1F-3691-35CE-6EFC-ED52E54ED973}"/>
          </ac:grpSpMkLst>
        </pc:grpChg>
        <pc:picChg chg="add mod">
          <ac:chgData name="rafa martin" userId="a4b70916964f2719" providerId="Windows Live" clId="Web-{933A2D39-C406-4674-9517-CC9C63BEC99D}" dt="2024-04-15T07:55:32.806" v="1" actId="1076"/>
          <ac:picMkLst>
            <pc:docMk/>
            <pc:sldMk cId="4127614321" sldId="263"/>
            <ac:picMk id="3" creationId="{E9C3D96A-B717-75A1-CCB0-B2D8B7D0D03E}"/>
          </ac:picMkLst>
        </pc:picChg>
        <pc:picChg chg="add mod">
          <ac:chgData name="rafa martin" userId="a4b70916964f2719" providerId="Windows Live" clId="Web-{933A2D39-C406-4674-9517-CC9C63BEC99D}" dt="2024-04-15T07:58:05.843" v="6" actId="1076"/>
          <ac:picMkLst>
            <pc:docMk/>
            <pc:sldMk cId="4127614321" sldId="263"/>
            <ac:picMk id="4" creationId="{01E6ACBB-386C-02FC-3418-DFFBB308AB0C}"/>
          </ac:picMkLst>
        </pc:picChg>
      </pc:sldChg>
    </pc:docChg>
  </pc:docChgLst>
  <pc:docChgLst>
    <pc:chgData name="rafa martin" userId="a4b70916964f2719" providerId="Windows Live" clId="Web-{1057A96F-6DF6-4511-8B97-D2883DFE2AE6}"/>
    <pc:docChg chg="delSld modSld sldOrd">
      <pc:chgData name="rafa martin" userId="a4b70916964f2719" providerId="Windows Live" clId="Web-{1057A96F-6DF6-4511-8B97-D2883DFE2AE6}" dt="2024-04-15T06:58:28.903" v="47"/>
      <pc:docMkLst>
        <pc:docMk/>
      </pc:docMkLst>
      <pc:sldChg chg="addSp modSp">
        <pc:chgData name="rafa martin" userId="a4b70916964f2719" providerId="Windows Live" clId="Web-{1057A96F-6DF6-4511-8B97-D2883DFE2AE6}" dt="2024-04-15T06:57:33.449" v="22"/>
        <pc:sldMkLst>
          <pc:docMk/>
          <pc:sldMk cId="665311647" sldId="256"/>
        </pc:sldMkLst>
        <pc:spChg chg="mod">
          <ac:chgData name="rafa martin" userId="a4b70916964f2719" providerId="Windows Live" clId="Web-{1057A96F-6DF6-4511-8B97-D2883DFE2AE6}" dt="2024-04-15T06:57:05.120" v="14" actId="1076"/>
          <ac:spMkLst>
            <pc:docMk/>
            <pc:sldMk cId="665311647" sldId="256"/>
            <ac:spMk id="2" creationId="{00000000-0000-0000-0000-000000000000}"/>
          </ac:spMkLst>
        </pc:spChg>
        <pc:spChg chg="add mod">
          <ac:chgData name="rafa martin" userId="a4b70916964f2719" providerId="Windows Live" clId="Web-{1057A96F-6DF6-4511-8B97-D2883DFE2AE6}" dt="2024-04-15T06:57:33.449" v="22"/>
          <ac:spMkLst>
            <pc:docMk/>
            <pc:sldMk cId="665311647" sldId="256"/>
            <ac:spMk id="3" creationId="{8E347DAF-C776-FE4C-6532-D14EDFFB3164}"/>
          </ac:spMkLst>
        </pc:spChg>
      </pc:sldChg>
      <pc:sldChg chg="del">
        <pc:chgData name="rafa martin" userId="a4b70916964f2719" providerId="Windows Live" clId="Web-{1057A96F-6DF6-4511-8B97-D2883DFE2AE6}" dt="2024-04-15T06:56:40.791" v="5"/>
        <pc:sldMkLst>
          <pc:docMk/>
          <pc:sldMk cId="3529107489" sldId="257"/>
        </pc:sldMkLst>
      </pc:sldChg>
      <pc:sldChg chg="del">
        <pc:chgData name="rafa martin" userId="a4b70916964f2719" providerId="Windows Live" clId="Web-{1057A96F-6DF6-4511-8B97-D2883DFE2AE6}" dt="2024-04-15T06:56:40.775" v="1"/>
        <pc:sldMkLst>
          <pc:docMk/>
          <pc:sldMk cId="1523754750" sldId="258"/>
        </pc:sldMkLst>
      </pc:sldChg>
      <pc:sldChg chg="del">
        <pc:chgData name="rafa martin" userId="a4b70916964f2719" providerId="Windows Live" clId="Web-{1057A96F-6DF6-4511-8B97-D2883DFE2AE6}" dt="2024-04-15T06:56:40.775" v="4"/>
        <pc:sldMkLst>
          <pc:docMk/>
          <pc:sldMk cId="3370848502" sldId="259"/>
        </pc:sldMkLst>
      </pc:sldChg>
      <pc:sldChg chg="del">
        <pc:chgData name="rafa martin" userId="a4b70916964f2719" providerId="Windows Live" clId="Web-{1057A96F-6DF6-4511-8B97-D2883DFE2AE6}" dt="2024-04-15T06:56:40.775" v="3"/>
        <pc:sldMkLst>
          <pc:docMk/>
          <pc:sldMk cId="3544988172" sldId="260"/>
        </pc:sldMkLst>
      </pc:sldChg>
      <pc:sldChg chg="del">
        <pc:chgData name="rafa martin" userId="a4b70916964f2719" providerId="Windows Live" clId="Web-{1057A96F-6DF6-4511-8B97-D2883DFE2AE6}" dt="2024-04-15T06:56:40.775" v="2"/>
        <pc:sldMkLst>
          <pc:docMk/>
          <pc:sldMk cId="69952042" sldId="261"/>
        </pc:sldMkLst>
      </pc:sldChg>
      <pc:sldChg chg="del">
        <pc:chgData name="rafa martin" userId="a4b70916964f2719" providerId="Windows Live" clId="Web-{1057A96F-6DF6-4511-8B97-D2883DFE2AE6}" dt="2024-04-15T06:56:40.775" v="0"/>
        <pc:sldMkLst>
          <pc:docMk/>
          <pc:sldMk cId="960377741" sldId="262"/>
        </pc:sldMkLst>
      </pc:sldChg>
      <pc:sldChg chg="del">
        <pc:chgData name="rafa martin" userId="a4b70916964f2719" providerId="Windows Live" clId="Web-{1057A96F-6DF6-4511-8B97-D2883DFE2AE6}" dt="2024-04-15T06:58:00.528" v="29"/>
        <pc:sldMkLst>
          <pc:docMk/>
          <pc:sldMk cId="2336882753" sldId="264"/>
        </pc:sldMkLst>
      </pc:sldChg>
      <pc:sldChg chg="del">
        <pc:chgData name="rafa martin" userId="a4b70916964f2719" providerId="Windows Live" clId="Web-{1057A96F-6DF6-4511-8B97-D2883DFE2AE6}" dt="2024-04-15T06:58:00.528" v="28"/>
        <pc:sldMkLst>
          <pc:docMk/>
          <pc:sldMk cId="3294150118" sldId="265"/>
        </pc:sldMkLst>
      </pc:sldChg>
      <pc:sldChg chg="del">
        <pc:chgData name="rafa martin" userId="a4b70916964f2719" providerId="Windows Live" clId="Web-{1057A96F-6DF6-4511-8B97-D2883DFE2AE6}" dt="2024-04-15T06:58:00.528" v="27"/>
        <pc:sldMkLst>
          <pc:docMk/>
          <pc:sldMk cId="1875840825" sldId="266"/>
        </pc:sldMkLst>
      </pc:sldChg>
      <pc:sldChg chg="del">
        <pc:chgData name="rafa martin" userId="a4b70916964f2719" providerId="Windows Live" clId="Web-{1057A96F-6DF6-4511-8B97-D2883DFE2AE6}" dt="2024-04-15T06:58:00.528" v="26"/>
        <pc:sldMkLst>
          <pc:docMk/>
          <pc:sldMk cId="2631460155" sldId="267"/>
        </pc:sldMkLst>
      </pc:sldChg>
      <pc:sldChg chg="del">
        <pc:chgData name="rafa martin" userId="a4b70916964f2719" providerId="Windows Live" clId="Web-{1057A96F-6DF6-4511-8B97-D2883DFE2AE6}" dt="2024-04-15T06:58:00.528" v="25"/>
        <pc:sldMkLst>
          <pc:docMk/>
          <pc:sldMk cId="591793945" sldId="268"/>
        </pc:sldMkLst>
      </pc:sldChg>
      <pc:sldChg chg="del">
        <pc:chgData name="rafa martin" userId="a4b70916964f2719" providerId="Windows Live" clId="Web-{1057A96F-6DF6-4511-8B97-D2883DFE2AE6}" dt="2024-04-15T06:58:00.528" v="24"/>
        <pc:sldMkLst>
          <pc:docMk/>
          <pc:sldMk cId="805532481" sldId="269"/>
        </pc:sldMkLst>
      </pc:sldChg>
      <pc:sldChg chg="del">
        <pc:chgData name="rafa martin" userId="a4b70916964f2719" providerId="Windows Live" clId="Web-{1057A96F-6DF6-4511-8B97-D2883DFE2AE6}" dt="2024-04-15T06:58:28.903" v="47"/>
        <pc:sldMkLst>
          <pc:docMk/>
          <pc:sldMk cId="2610803732" sldId="272"/>
        </pc:sldMkLst>
      </pc:sldChg>
      <pc:sldChg chg="del">
        <pc:chgData name="rafa martin" userId="a4b70916964f2719" providerId="Windows Live" clId="Web-{1057A96F-6DF6-4511-8B97-D2883DFE2AE6}" dt="2024-04-15T06:58:28.903" v="46"/>
        <pc:sldMkLst>
          <pc:docMk/>
          <pc:sldMk cId="182577876" sldId="273"/>
        </pc:sldMkLst>
      </pc:sldChg>
      <pc:sldChg chg="del">
        <pc:chgData name="rafa martin" userId="a4b70916964f2719" providerId="Windows Live" clId="Web-{1057A96F-6DF6-4511-8B97-D2883DFE2AE6}" dt="2024-04-15T06:58:28.903" v="45"/>
        <pc:sldMkLst>
          <pc:docMk/>
          <pc:sldMk cId="2634836603" sldId="274"/>
        </pc:sldMkLst>
      </pc:sldChg>
      <pc:sldChg chg="del">
        <pc:chgData name="rafa martin" userId="a4b70916964f2719" providerId="Windows Live" clId="Web-{1057A96F-6DF6-4511-8B97-D2883DFE2AE6}" dt="2024-04-15T06:58:28.903" v="44"/>
        <pc:sldMkLst>
          <pc:docMk/>
          <pc:sldMk cId="2881343790" sldId="275"/>
        </pc:sldMkLst>
      </pc:sldChg>
      <pc:sldChg chg="del">
        <pc:chgData name="rafa martin" userId="a4b70916964f2719" providerId="Windows Live" clId="Web-{1057A96F-6DF6-4511-8B97-D2883DFE2AE6}" dt="2024-04-15T06:58:28.903" v="43"/>
        <pc:sldMkLst>
          <pc:docMk/>
          <pc:sldMk cId="3751262263" sldId="276"/>
        </pc:sldMkLst>
      </pc:sldChg>
      <pc:sldChg chg="del">
        <pc:chgData name="rafa martin" userId="a4b70916964f2719" providerId="Windows Live" clId="Web-{1057A96F-6DF6-4511-8B97-D2883DFE2AE6}" dt="2024-04-15T06:58:28.903" v="42"/>
        <pc:sldMkLst>
          <pc:docMk/>
          <pc:sldMk cId="537592743" sldId="277"/>
        </pc:sldMkLst>
      </pc:sldChg>
      <pc:sldChg chg="del">
        <pc:chgData name="rafa martin" userId="a4b70916964f2719" providerId="Windows Live" clId="Web-{1057A96F-6DF6-4511-8B97-D2883DFE2AE6}" dt="2024-04-15T06:58:28.903" v="41"/>
        <pc:sldMkLst>
          <pc:docMk/>
          <pc:sldMk cId="2657229905" sldId="278"/>
        </pc:sldMkLst>
      </pc:sldChg>
      <pc:sldChg chg="del">
        <pc:chgData name="rafa martin" userId="a4b70916964f2719" providerId="Windows Live" clId="Web-{1057A96F-6DF6-4511-8B97-D2883DFE2AE6}" dt="2024-04-15T06:58:28.903" v="40"/>
        <pc:sldMkLst>
          <pc:docMk/>
          <pc:sldMk cId="3357899174" sldId="279"/>
        </pc:sldMkLst>
      </pc:sldChg>
      <pc:sldChg chg="del">
        <pc:chgData name="rafa martin" userId="a4b70916964f2719" providerId="Windows Live" clId="Web-{1057A96F-6DF6-4511-8B97-D2883DFE2AE6}" dt="2024-04-15T06:58:28.903" v="39"/>
        <pc:sldMkLst>
          <pc:docMk/>
          <pc:sldMk cId="2576546627" sldId="280"/>
        </pc:sldMkLst>
      </pc:sldChg>
      <pc:sldChg chg="del">
        <pc:chgData name="rafa martin" userId="a4b70916964f2719" providerId="Windows Live" clId="Web-{1057A96F-6DF6-4511-8B97-D2883DFE2AE6}" dt="2024-04-15T06:58:28.903" v="38"/>
        <pc:sldMkLst>
          <pc:docMk/>
          <pc:sldMk cId="287178706" sldId="281"/>
        </pc:sldMkLst>
      </pc:sldChg>
      <pc:sldChg chg="del">
        <pc:chgData name="rafa martin" userId="a4b70916964f2719" providerId="Windows Live" clId="Web-{1057A96F-6DF6-4511-8B97-D2883DFE2AE6}" dt="2024-04-15T06:58:28.903" v="37"/>
        <pc:sldMkLst>
          <pc:docMk/>
          <pc:sldMk cId="4251527147" sldId="282"/>
        </pc:sldMkLst>
      </pc:sldChg>
      <pc:sldChg chg="del">
        <pc:chgData name="rafa martin" userId="a4b70916964f2719" providerId="Windows Live" clId="Web-{1057A96F-6DF6-4511-8B97-D2883DFE2AE6}" dt="2024-04-15T06:58:28.888" v="36"/>
        <pc:sldMkLst>
          <pc:docMk/>
          <pc:sldMk cId="1466085326" sldId="283"/>
        </pc:sldMkLst>
      </pc:sldChg>
      <pc:sldChg chg="del">
        <pc:chgData name="rafa martin" userId="a4b70916964f2719" providerId="Windows Live" clId="Web-{1057A96F-6DF6-4511-8B97-D2883DFE2AE6}" dt="2024-04-15T06:58:28.888" v="35"/>
        <pc:sldMkLst>
          <pc:docMk/>
          <pc:sldMk cId="2000328845" sldId="284"/>
        </pc:sldMkLst>
      </pc:sldChg>
      <pc:sldChg chg="del">
        <pc:chgData name="rafa martin" userId="a4b70916964f2719" providerId="Windows Live" clId="Web-{1057A96F-6DF6-4511-8B97-D2883DFE2AE6}" dt="2024-04-15T06:58:28.888" v="34"/>
        <pc:sldMkLst>
          <pc:docMk/>
          <pc:sldMk cId="908419799" sldId="285"/>
        </pc:sldMkLst>
      </pc:sldChg>
      <pc:sldChg chg="del">
        <pc:chgData name="rafa martin" userId="a4b70916964f2719" providerId="Windows Live" clId="Web-{1057A96F-6DF6-4511-8B97-D2883DFE2AE6}" dt="2024-04-15T06:58:28.888" v="33"/>
        <pc:sldMkLst>
          <pc:docMk/>
          <pc:sldMk cId="1013314633" sldId="286"/>
        </pc:sldMkLst>
      </pc:sldChg>
      <pc:sldChg chg="del">
        <pc:chgData name="rafa martin" userId="a4b70916964f2719" providerId="Windows Live" clId="Web-{1057A96F-6DF6-4511-8B97-D2883DFE2AE6}" dt="2024-04-15T06:58:28.888" v="32"/>
        <pc:sldMkLst>
          <pc:docMk/>
          <pc:sldMk cId="1966997558" sldId="287"/>
        </pc:sldMkLst>
      </pc:sldChg>
      <pc:sldChg chg="del">
        <pc:chgData name="rafa martin" userId="a4b70916964f2719" providerId="Windows Live" clId="Web-{1057A96F-6DF6-4511-8B97-D2883DFE2AE6}" dt="2024-04-15T06:58:28.888" v="30"/>
        <pc:sldMkLst>
          <pc:docMk/>
          <pc:sldMk cId="2966061232" sldId="288"/>
        </pc:sldMkLst>
      </pc:sldChg>
      <pc:sldChg chg="del">
        <pc:chgData name="rafa martin" userId="a4b70916964f2719" providerId="Windows Live" clId="Web-{1057A96F-6DF6-4511-8B97-D2883DFE2AE6}" dt="2024-04-15T06:58:28.888" v="31"/>
        <pc:sldMkLst>
          <pc:docMk/>
          <pc:sldMk cId="1555034191" sldId="289"/>
        </pc:sldMkLst>
      </pc:sldChg>
      <pc:sldChg chg="ord">
        <pc:chgData name="rafa martin" userId="a4b70916964f2719" providerId="Windows Live" clId="Web-{1057A96F-6DF6-4511-8B97-D2883DFE2AE6}" dt="2024-04-15T06:57:43.121" v="23"/>
        <pc:sldMkLst>
          <pc:docMk/>
          <pc:sldMk cId="1143021945" sldId="290"/>
        </pc:sldMkLst>
      </pc:sldChg>
    </pc:docChg>
  </pc:docChgLst>
  <pc:docChgLst>
    <pc:chgData name="rafa martin" userId="a4b70916964f2719" providerId="Windows Live" clId="Web-{D42B81D0-E5E4-4ACB-863E-62EB3212E203}"/>
    <pc:docChg chg="addSld modSld sldOrd">
      <pc:chgData name="rafa martin" userId="a4b70916964f2719" providerId="Windows Live" clId="Web-{D42B81D0-E5E4-4ACB-863E-62EB3212E203}" dt="2024-04-15T06:23:08.162" v="34" actId="1076"/>
      <pc:docMkLst>
        <pc:docMk/>
      </pc:docMkLst>
      <pc:sldChg chg="addSp delSp modSp new mod setBg">
        <pc:chgData name="rafa martin" userId="a4b70916964f2719" providerId="Windows Live" clId="Web-{D42B81D0-E5E4-4ACB-863E-62EB3212E203}" dt="2024-04-15T06:15:36.075" v="9" actId="14100"/>
        <pc:sldMkLst>
          <pc:docMk/>
          <pc:sldMk cId="988033716" sldId="292"/>
        </pc:sldMkLst>
        <pc:spChg chg="add del">
          <ac:chgData name="rafa martin" userId="a4b70916964f2719" providerId="Windows Live" clId="Web-{D42B81D0-E5E4-4ACB-863E-62EB3212E203}" dt="2024-04-15T06:15:21.074" v="3"/>
          <ac:spMkLst>
            <pc:docMk/>
            <pc:sldMk cId="988033716" sldId="292"/>
            <ac:spMk id="7" creationId="{42A4FC2C-047E-45A5-965D-8E1E3BF09BC6}"/>
          </ac:spMkLst>
        </pc:spChg>
        <pc:spChg chg="add del">
          <ac:chgData name="rafa martin" userId="a4b70916964f2719" providerId="Windows Live" clId="Web-{D42B81D0-E5E4-4ACB-863E-62EB3212E203}" dt="2024-04-15T06:15:25.637" v="5"/>
          <ac:spMkLst>
            <pc:docMk/>
            <pc:sldMk cId="988033716" sldId="292"/>
            <ac:spMk id="9" creationId="{17A7F34E-D418-47E2-9F86-2C45BBC31210}"/>
          </ac:spMkLst>
        </pc:spChg>
        <pc:spChg chg="add del">
          <ac:chgData name="rafa martin" userId="a4b70916964f2719" providerId="Windows Live" clId="Web-{D42B81D0-E5E4-4ACB-863E-62EB3212E203}" dt="2024-04-15T06:15:25.637" v="5"/>
          <ac:spMkLst>
            <pc:docMk/>
            <pc:sldMk cId="988033716" sldId="292"/>
            <ac:spMk id="10" creationId="{22F15A2D-2324-487D-A02A-BF46C5C580EB}"/>
          </ac:spMkLst>
        </pc:spChg>
        <pc:spChg chg="add del">
          <ac:chgData name="rafa martin" userId="a4b70916964f2719" providerId="Windows Live" clId="Web-{D42B81D0-E5E4-4ACB-863E-62EB3212E203}" dt="2024-04-15T06:15:25.637" v="5"/>
          <ac:spMkLst>
            <pc:docMk/>
            <pc:sldMk cId="988033716" sldId="292"/>
            <ac:spMk id="11" creationId="{2AEAFA59-923A-4F54-8B49-44C970BCC323}"/>
          </ac:spMkLst>
        </pc:spChg>
        <pc:spChg chg="add">
          <ac:chgData name="rafa martin" userId="a4b70916964f2719" providerId="Windows Live" clId="Web-{D42B81D0-E5E4-4ACB-863E-62EB3212E203}" dt="2024-04-15T06:15:25.652" v="6"/>
          <ac:spMkLst>
            <pc:docMk/>
            <pc:sldMk cId="988033716" sldId="292"/>
            <ac:spMk id="13" creationId="{22F15A2D-2324-487D-A02A-BF46C5C580EB}"/>
          </ac:spMkLst>
        </pc:spChg>
        <pc:spChg chg="add">
          <ac:chgData name="rafa martin" userId="a4b70916964f2719" providerId="Windows Live" clId="Web-{D42B81D0-E5E4-4ACB-863E-62EB3212E203}" dt="2024-04-15T06:15:25.652" v="6"/>
          <ac:spMkLst>
            <pc:docMk/>
            <pc:sldMk cId="988033716" sldId="292"/>
            <ac:spMk id="14" creationId="{2AEAFA59-923A-4F54-8B49-44C970BCC323}"/>
          </ac:spMkLst>
        </pc:spChg>
        <pc:spChg chg="add">
          <ac:chgData name="rafa martin" userId="a4b70916964f2719" providerId="Windows Live" clId="Web-{D42B81D0-E5E4-4ACB-863E-62EB3212E203}" dt="2024-04-15T06:15:25.652" v="6"/>
          <ac:spMkLst>
            <pc:docMk/>
            <pc:sldMk cId="988033716" sldId="292"/>
            <ac:spMk id="15" creationId="{C37E9D4B-7BFA-4D10-B666-547BAC499469}"/>
          </ac:spMkLst>
        </pc:spChg>
        <pc:picChg chg="add mod">
          <ac:chgData name="rafa martin" userId="a4b70916964f2719" providerId="Windows Live" clId="Web-{D42B81D0-E5E4-4ACB-863E-62EB3212E203}" dt="2024-04-15T06:15:36.075" v="9" actId="14100"/>
          <ac:picMkLst>
            <pc:docMk/>
            <pc:sldMk cId="988033716" sldId="292"/>
            <ac:picMk id="2" creationId="{8625173D-4368-8F40-20B1-6E50328D6E07}"/>
          </ac:picMkLst>
        </pc:picChg>
      </pc:sldChg>
      <pc:sldChg chg="addSp modSp new mod ord setBg">
        <pc:chgData name="rafa martin" userId="a4b70916964f2719" providerId="Windows Live" clId="Web-{D42B81D0-E5E4-4ACB-863E-62EB3212E203}" dt="2024-04-15T06:21:14.734" v="16"/>
        <pc:sldMkLst>
          <pc:docMk/>
          <pc:sldMk cId="667447650" sldId="293"/>
        </pc:sldMkLst>
        <pc:spChg chg="add">
          <ac:chgData name="rafa martin" userId="a4b70916964f2719" providerId="Windows Live" clId="Web-{D42B81D0-E5E4-4ACB-863E-62EB3212E203}" dt="2024-04-15T06:16:32" v="12"/>
          <ac:spMkLst>
            <pc:docMk/>
            <pc:sldMk cId="667447650" sldId="293"/>
            <ac:spMk id="7" creationId="{22F15A2D-2324-487D-A02A-BF46C5C580EB}"/>
          </ac:spMkLst>
        </pc:spChg>
        <pc:spChg chg="add">
          <ac:chgData name="rafa martin" userId="a4b70916964f2719" providerId="Windows Live" clId="Web-{D42B81D0-E5E4-4ACB-863E-62EB3212E203}" dt="2024-04-15T06:16:32" v="12"/>
          <ac:spMkLst>
            <pc:docMk/>
            <pc:sldMk cId="667447650" sldId="293"/>
            <ac:spMk id="9" creationId="{17A7F34E-D418-47E2-9F86-2C45BBC31210}"/>
          </ac:spMkLst>
        </pc:spChg>
        <pc:spChg chg="add">
          <ac:chgData name="rafa martin" userId="a4b70916964f2719" providerId="Windows Live" clId="Web-{D42B81D0-E5E4-4ACB-863E-62EB3212E203}" dt="2024-04-15T06:16:32" v="12"/>
          <ac:spMkLst>
            <pc:docMk/>
            <pc:sldMk cId="667447650" sldId="293"/>
            <ac:spMk id="11" creationId="{2AEAFA59-923A-4F54-8B49-44C970BCC323}"/>
          </ac:spMkLst>
        </pc:spChg>
        <pc:picChg chg="add mod">
          <ac:chgData name="rafa martin" userId="a4b70916964f2719" providerId="Windows Live" clId="Web-{D42B81D0-E5E4-4ACB-863E-62EB3212E203}" dt="2024-04-15T06:16:40.719" v="15" actId="14100"/>
          <ac:picMkLst>
            <pc:docMk/>
            <pc:sldMk cId="667447650" sldId="293"/>
            <ac:picMk id="2" creationId="{620BB156-1607-3A89-D057-DEC49F670539}"/>
          </ac:picMkLst>
        </pc:picChg>
      </pc:sldChg>
      <pc:sldChg chg="addSp modSp new mod setBg">
        <pc:chgData name="rafa martin" userId="a4b70916964f2719" providerId="Windows Live" clId="Web-{D42B81D0-E5E4-4ACB-863E-62EB3212E203}" dt="2024-04-15T06:22:05.518" v="23" actId="14100"/>
        <pc:sldMkLst>
          <pc:docMk/>
          <pc:sldMk cId="3159227926" sldId="294"/>
        </pc:sldMkLst>
        <pc:spChg chg="add">
          <ac:chgData name="rafa martin" userId="a4b70916964f2719" providerId="Windows Live" clId="Web-{D42B81D0-E5E4-4ACB-863E-62EB3212E203}" dt="2024-04-15T06:21:54.346" v="19"/>
          <ac:spMkLst>
            <pc:docMk/>
            <pc:sldMk cId="3159227926" sldId="294"/>
            <ac:spMk id="7" creationId="{3DAD86CA-8235-409B-982B-5E7A033E2392}"/>
          </ac:spMkLst>
        </pc:spChg>
        <pc:spChg chg="add">
          <ac:chgData name="rafa martin" userId="a4b70916964f2719" providerId="Windows Live" clId="Web-{D42B81D0-E5E4-4ACB-863E-62EB3212E203}" dt="2024-04-15T06:21:54.346" v="19"/>
          <ac:spMkLst>
            <pc:docMk/>
            <pc:sldMk cId="3159227926" sldId="294"/>
            <ac:spMk id="9" creationId="{9F234FBA-3501-47B4-AE0C-AA4AFBC8F603}"/>
          </ac:spMkLst>
        </pc:spChg>
        <pc:spChg chg="add">
          <ac:chgData name="rafa martin" userId="a4b70916964f2719" providerId="Windows Live" clId="Web-{D42B81D0-E5E4-4ACB-863E-62EB3212E203}" dt="2024-04-15T06:21:54.346" v="19"/>
          <ac:spMkLst>
            <pc:docMk/>
            <pc:sldMk cId="3159227926" sldId="294"/>
            <ac:spMk id="11" creationId="{B5EF893B-0491-416E-9D33-BADE9600792A}"/>
          </ac:spMkLst>
        </pc:spChg>
        <pc:picChg chg="add mod">
          <ac:chgData name="rafa martin" userId="a4b70916964f2719" providerId="Windows Live" clId="Web-{D42B81D0-E5E4-4ACB-863E-62EB3212E203}" dt="2024-04-15T06:22:05.518" v="23" actId="14100"/>
          <ac:picMkLst>
            <pc:docMk/>
            <pc:sldMk cId="3159227926" sldId="294"/>
            <ac:picMk id="2" creationId="{C68473B1-5DBF-A084-1482-176B59914931}"/>
          </ac:picMkLst>
        </pc:picChg>
        <pc:cxnChg chg="add">
          <ac:chgData name="rafa martin" userId="a4b70916964f2719" providerId="Windows Live" clId="Web-{D42B81D0-E5E4-4ACB-863E-62EB3212E203}" dt="2024-04-15T06:21:54.346" v="19"/>
          <ac:cxnSpMkLst>
            <pc:docMk/>
            <pc:sldMk cId="3159227926" sldId="294"/>
            <ac:cxnSpMk id="13" creationId="{469F4FF8-F8B0-4630-BA1B-0D8B324CD5FF}"/>
          </ac:cxnSpMkLst>
        </pc:cxnChg>
      </pc:sldChg>
      <pc:sldChg chg="addSp delSp modSp new mod setBg">
        <pc:chgData name="rafa martin" userId="a4b70916964f2719" providerId="Windows Live" clId="Web-{D42B81D0-E5E4-4ACB-863E-62EB3212E203}" dt="2024-04-15T06:23:08.162" v="34" actId="1076"/>
        <pc:sldMkLst>
          <pc:docMk/>
          <pc:sldMk cId="3647058611" sldId="295"/>
        </pc:sldMkLst>
        <pc:spChg chg="add">
          <ac:chgData name="rafa martin" userId="a4b70916964f2719" providerId="Windows Live" clId="Web-{D42B81D0-E5E4-4ACB-863E-62EB3212E203}" dt="2024-04-15T06:22:34.645" v="27"/>
          <ac:spMkLst>
            <pc:docMk/>
            <pc:sldMk cId="3647058611" sldId="295"/>
            <ac:spMk id="7" creationId="{3DAD86CA-8235-409B-982B-5E7A033E2392}"/>
          </ac:spMkLst>
        </pc:spChg>
        <pc:spChg chg="add">
          <ac:chgData name="rafa martin" userId="a4b70916964f2719" providerId="Windows Live" clId="Web-{D42B81D0-E5E4-4ACB-863E-62EB3212E203}" dt="2024-04-15T06:22:34.645" v="27"/>
          <ac:spMkLst>
            <pc:docMk/>
            <pc:sldMk cId="3647058611" sldId="295"/>
            <ac:spMk id="9" creationId="{9F234FBA-3501-47B4-AE0C-AA4AFBC8F603}"/>
          </ac:spMkLst>
        </pc:spChg>
        <pc:spChg chg="add">
          <ac:chgData name="rafa martin" userId="a4b70916964f2719" providerId="Windows Live" clId="Web-{D42B81D0-E5E4-4ACB-863E-62EB3212E203}" dt="2024-04-15T06:22:34.645" v="27"/>
          <ac:spMkLst>
            <pc:docMk/>
            <pc:sldMk cId="3647058611" sldId="295"/>
            <ac:spMk id="11" creationId="{B5EF893B-0491-416E-9D33-BADE9600792A}"/>
          </ac:spMkLst>
        </pc:spChg>
        <pc:picChg chg="add del mod">
          <ac:chgData name="rafa martin" userId="a4b70916964f2719" providerId="Windows Live" clId="Web-{D42B81D0-E5E4-4ACB-863E-62EB3212E203}" dt="2024-04-15T06:22:40.567" v="29"/>
          <ac:picMkLst>
            <pc:docMk/>
            <pc:sldMk cId="3647058611" sldId="295"/>
            <ac:picMk id="2" creationId="{75466C79-EA26-A88B-E263-57A17B3766B3}"/>
          </ac:picMkLst>
        </pc:picChg>
        <pc:picChg chg="add mod">
          <ac:chgData name="rafa martin" userId="a4b70916964f2719" providerId="Windows Live" clId="Web-{D42B81D0-E5E4-4ACB-863E-62EB3212E203}" dt="2024-04-15T06:23:08.162" v="34" actId="1076"/>
          <ac:picMkLst>
            <pc:docMk/>
            <pc:sldMk cId="3647058611" sldId="295"/>
            <ac:picMk id="3" creationId="{DD856033-4CAB-BBCB-C89D-ECD4C4714C21}"/>
          </ac:picMkLst>
        </pc:picChg>
        <pc:cxnChg chg="add">
          <ac:chgData name="rafa martin" userId="a4b70916964f2719" providerId="Windows Live" clId="Web-{D42B81D0-E5E4-4ACB-863E-62EB3212E203}" dt="2024-04-15T06:22:34.645" v="27"/>
          <ac:cxnSpMkLst>
            <pc:docMk/>
            <pc:sldMk cId="3647058611" sldId="295"/>
            <ac:cxnSpMk id="13" creationId="{469F4FF8-F8B0-4630-BA1B-0D8B324CD5F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15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9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75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1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45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59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5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91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53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33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52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A5C2-7949-4ACC-9D1D-C827B070D588}" type="datetimeFigureOut">
              <a:rPr lang="es-ES" smtClean="0"/>
              <a:t>15/04/2024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7B2B-495B-4E26-A9AA-D269375A3E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5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dqNXpUpvw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_SfrQk_Mvk" TargetMode="External"/><Relationship Id="rId4" Type="http://schemas.openxmlformats.org/officeDocument/2006/relationships/hyperlink" Target="https://youtu.be/P_SfrQk_Mv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3725"/>
            <a:ext cx="4374524" cy="23876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LITERATURA DEL BARROCO 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524" y="0"/>
            <a:ext cx="7709206" cy="53555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74524" y="5411450"/>
            <a:ext cx="77092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ll Things Pink Skinny" panose="02000203000000000000" pitchFamily="2" charset="0"/>
                <a:ea typeface="All Things Pink Skinny" panose="02000203000000000000" pitchFamily="2" charset="0"/>
              </a:rPr>
              <a:t>The Knight's Dream de Antonio de Pereda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347DAF-C776-FE4C-6532-D14EDFFB3164}"/>
              </a:ext>
            </a:extLst>
          </p:cNvPr>
          <p:cNvSpPr txBox="1"/>
          <p:nvPr/>
        </p:nvSpPr>
        <p:spPr>
          <a:xfrm>
            <a:off x="-4175" y="2960318"/>
            <a:ext cx="422544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5400" b="1">
                <a:solidFill>
                  <a:srgbClr val="FF0000"/>
                </a:solidFill>
                <a:latin typeface="Calibri Light"/>
              </a:rPr>
              <a:t>Góngora y Quevedo</a:t>
            </a:r>
            <a:endParaRPr lang="es-E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1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dqNXpUpvw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61" y="425003"/>
            <a:ext cx="10680878" cy="60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7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_SfrQk_Mv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214" y="166620"/>
            <a:ext cx="11632485" cy="6543273"/>
          </a:xfrm>
          <a:prstGeom prst="rect">
            <a:avLst/>
          </a:prstGeom>
        </p:spPr>
      </p:pic>
      <p:sp>
        <p:nvSpPr>
          <p:cNvPr id="4" name="CuadroTexto 3">
            <a:hlinkClick r:id="rId4"/>
            <a:extLst>
              <a:ext uri="{FF2B5EF4-FFF2-40B4-BE49-F238E27FC236}">
                <a16:creationId xmlns:a16="http://schemas.microsoft.com/office/drawing/2014/main" id="{805B46FD-EF29-58B8-C661-3B5387751431}"/>
              </a:ext>
            </a:extLst>
          </p:cNvPr>
          <p:cNvSpPr txBox="1"/>
          <p:nvPr/>
        </p:nvSpPr>
        <p:spPr>
          <a:xfrm>
            <a:off x="4037202" y="52000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https://youtu.be/P_SfrQk_Mvk</a:t>
            </a:r>
          </a:p>
        </p:txBody>
      </p:sp>
    </p:spTree>
    <p:extLst>
      <p:ext uri="{BB962C8B-B14F-4D97-AF65-F5344CB8AC3E}">
        <p14:creationId xmlns:p14="http://schemas.microsoft.com/office/powerpoint/2010/main" val="114302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9275C1F-3691-35CE-6EFC-ED52E54ED973}"/>
              </a:ext>
            </a:extLst>
          </p:cNvPr>
          <p:cNvGrpSpPr/>
          <p:nvPr/>
        </p:nvGrpSpPr>
        <p:grpSpPr>
          <a:xfrm>
            <a:off x="811369" y="130446"/>
            <a:ext cx="10293697" cy="6424900"/>
            <a:chOff x="811369" y="130446"/>
            <a:chExt cx="10293697" cy="64249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369" y="130446"/>
              <a:ext cx="10293367" cy="6424900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9C3D96A-B717-75A1-CCB0-B2D8B7D0D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115" y="3424901"/>
              <a:ext cx="2924175" cy="8763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1E6ACBB-386C-02FC-3418-DFFBB308A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3872" y="3058549"/>
              <a:ext cx="3131194" cy="1242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61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53" y="225782"/>
            <a:ext cx="10019361" cy="64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9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625173D-4368-8F40-20B1-6E50328D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7" y="773862"/>
            <a:ext cx="8296547" cy="54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3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1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20BB156-1607-3A89-D057-DEC49F67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7" y="571306"/>
            <a:ext cx="8362355" cy="56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4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95" y="282597"/>
            <a:ext cx="9731801" cy="64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C68473B1-5DBF-A084-1482-176B5991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6" b="13363"/>
          <a:stretch/>
        </p:blipFill>
        <p:spPr>
          <a:xfrm>
            <a:off x="597061" y="551591"/>
            <a:ext cx="10997878" cy="54006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2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DD856033-4CAB-BBCB-C89D-ECD4C471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44" y="556670"/>
            <a:ext cx="9336308" cy="54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58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24</Words>
  <Application>Microsoft Office PowerPoint</Application>
  <PresentationFormat>Panorámica</PresentationFormat>
  <Paragraphs>4</Paragraphs>
  <Slides>10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All Things Pink Skinny</vt:lpstr>
      <vt:lpstr>Arial</vt:lpstr>
      <vt:lpstr>Calibri</vt:lpstr>
      <vt:lpstr>Calibri Light</vt:lpstr>
      <vt:lpstr>Tema de Office</vt:lpstr>
      <vt:lpstr>LITERATURA DEL BARROCO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DEL BARROCO</dc:title>
  <dc:creator>Rafa Martín</dc:creator>
  <cp:lastModifiedBy>Bachillerato Aula 3-7</cp:lastModifiedBy>
  <cp:revision>75</cp:revision>
  <dcterms:created xsi:type="dcterms:W3CDTF">2020-04-15T07:43:55Z</dcterms:created>
  <dcterms:modified xsi:type="dcterms:W3CDTF">2024-04-15T08:09:45Z</dcterms:modified>
</cp:coreProperties>
</file>