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61" r:id="rId2"/>
    <p:sldId id="262" r:id="rId3"/>
    <p:sldId id="256" r:id="rId4"/>
    <p:sldId id="257" r:id="rId5"/>
    <p:sldId id="263" r:id="rId6"/>
    <p:sldId id="258" r:id="rId7"/>
    <p:sldId id="259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685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893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327102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54896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582142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3244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54734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4349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13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6768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7797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925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9884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9117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432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854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604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9600" b="1" dirty="0" smtClean="0">
                <a:solidFill>
                  <a:schemeClr val="accent4">
                    <a:lumMod val="50000"/>
                  </a:schemeClr>
                </a:solidFill>
              </a:rPr>
              <a:t>LA ILUSTRACIÓN</a:t>
            </a:r>
            <a:endParaRPr lang="es-ES" sz="9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8152" y="4703805"/>
            <a:ext cx="8915400" cy="3777622"/>
          </a:xfrm>
        </p:spPr>
        <p:txBody>
          <a:bodyPr/>
          <a:lstStyle/>
          <a:p>
            <a:pPr marL="0" indent="0">
              <a:buNone/>
            </a:pPr>
            <a:endParaRPr lang="es-ES" sz="32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643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3.1 VOLTAIRE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00649" y="2767914"/>
            <a:ext cx="9198017" cy="3901189"/>
          </a:xfrm>
        </p:spPr>
        <p:txBody>
          <a:bodyPr/>
          <a:lstStyle/>
          <a:p>
            <a:r>
              <a:rPr lang="es-ES" dirty="0" smtClean="0"/>
              <a:t>Cree que es absolutamente necesaria una reforma profunda de la sociedad que la asegure la libertad y el bienestar del pueblo.</a:t>
            </a:r>
          </a:p>
          <a:p>
            <a:pPr marL="0" indent="0">
              <a:buNone/>
            </a:pPr>
            <a:r>
              <a:rPr lang="es-ES" dirty="0" smtClean="0"/>
              <a:t>PARA CONSEGUIRLO:</a:t>
            </a:r>
          </a:p>
          <a:p>
            <a:r>
              <a:rPr lang="es-ES" dirty="0" smtClean="0">
                <a:sym typeface="Wingdings" panose="05000000000000000000" pitchFamily="2" charset="2"/>
              </a:rPr>
              <a:t>Crear un sistema PARLAMENTARIO que limite los poderes del Rey.</a:t>
            </a:r>
          </a:p>
          <a:p>
            <a:r>
              <a:rPr lang="es-ES" dirty="0" smtClean="0">
                <a:sym typeface="Wingdings" panose="05000000000000000000" pitchFamily="2" charset="2"/>
              </a:rPr>
              <a:t>Establecer un sistema de IMPUESTOS racional que no arruine a la gente.</a:t>
            </a:r>
          </a:p>
          <a:p>
            <a:r>
              <a:rPr lang="es-ES" dirty="0" smtClean="0">
                <a:sym typeface="Wingdings" panose="05000000000000000000" pitchFamily="2" charset="2"/>
              </a:rPr>
              <a:t>Liberalizar la economía.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23344" y="180756"/>
            <a:ext cx="2223288" cy="24965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22248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3.2 MONTESQUIEU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Garantizar la libertad de los ciudadanos.</a:t>
            </a:r>
          </a:p>
          <a:p>
            <a:r>
              <a:rPr lang="es-ES" dirty="0" smtClean="0"/>
              <a:t>Defiende que en los Estados deberían estar separados los diferentes poderes.</a:t>
            </a:r>
          </a:p>
          <a:p>
            <a:r>
              <a:rPr lang="es-ES" dirty="0" smtClean="0"/>
              <a:t>Destaca su teoría sobre SEPARACION DE PODERES.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03590" y="3729696"/>
            <a:ext cx="2832786" cy="305573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03496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3.3 ROUSSEAU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Considera que para vivir en sociedad, los seres humanos acuerdan un contrato social implícito, que les otorga ciertos derechos a cambio de abandonar la libertad de la que dispondrían en estado  de naturaleza.</a:t>
            </a:r>
          </a:p>
          <a:p>
            <a:r>
              <a:rPr lang="es-ES" dirty="0" smtClean="0"/>
              <a:t>EL CONTRATO SOCIAL</a:t>
            </a:r>
            <a:endParaRPr lang="es-ES" dirty="0"/>
          </a:p>
        </p:txBody>
      </p:sp>
      <p:sp>
        <p:nvSpPr>
          <p:cNvPr id="4" name="Flecha derecha 3"/>
          <p:cNvSpPr/>
          <p:nvPr/>
        </p:nvSpPr>
        <p:spPr>
          <a:xfrm>
            <a:off x="5498757" y="3620530"/>
            <a:ext cx="1804086" cy="11615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8865" y="4022411"/>
            <a:ext cx="1952625" cy="23431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06123" y="3220480"/>
            <a:ext cx="2178278" cy="29193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54726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dirty="0" smtClean="0"/>
              <a:t>4.LA ILUSTRACIÓN EN…</a:t>
            </a:r>
            <a:endParaRPr lang="es-ES" sz="4800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66984" y="2256362"/>
            <a:ext cx="5208845" cy="33485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315836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4.1 FRANCIA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ilustración francesa está marcada por la preocupación sobre problemas sociales y políticos.</a:t>
            </a:r>
          </a:p>
          <a:p>
            <a:r>
              <a:rPr lang="es-ES" dirty="0" smtClean="0"/>
              <a:t>Tiene espíritu crítico.</a:t>
            </a:r>
          </a:p>
          <a:p>
            <a:r>
              <a:rPr lang="es-ES" dirty="0" smtClean="0"/>
              <a:t>El sistema político predominante es el Despotismo Ilustrado.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4824" y="3669179"/>
            <a:ext cx="2422182" cy="25777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19683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4.2 INGLATERRA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La ilustración inglesa fue el resultado de la combinación del empirismo de Locke y Berkeley, y el sistema científico de Newton.</a:t>
            </a:r>
          </a:p>
          <a:p>
            <a:r>
              <a:rPr lang="es-ES" dirty="0" smtClean="0"/>
              <a:t>Políticamente se consolida el sistema parlamentario, donde “El Rey reina, pero no gobierna”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8811" y="245332"/>
            <a:ext cx="2574067" cy="257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2189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4.3 ALEMANIA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pensamiento ilustrado alemán se centro en el análisis de los fundamentos y el alcance de la razón</a:t>
            </a:r>
          </a:p>
          <a:p>
            <a:r>
              <a:rPr lang="es-ES" dirty="0" smtClean="0"/>
              <a:t>La figura mas significativa fue INMANUEL KANT.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61405" y="3288604"/>
            <a:ext cx="2147115" cy="245908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60269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800" dirty="0" smtClean="0"/>
              <a:t>5.EL DESPOTISMO ILUSTRADO.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94942" y="1845276"/>
            <a:ext cx="8915400" cy="3777622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A </a:t>
            </a:r>
            <a:r>
              <a:rPr lang="es-ES" dirty="0"/>
              <a:t>pesar de que los filósofos ilustrados criticaron la política y la sociedad de su época, no pretendieron que los cambios se dieran por la vía revolucionaria; confiaban más bien en </a:t>
            </a:r>
            <a:r>
              <a:rPr lang="es-ES" dirty="0" smtClean="0"/>
              <a:t>un </a:t>
            </a:r>
            <a:r>
              <a:rPr lang="es-ES" b="1" dirty="0" smtClean="0"/>
              <a:t>cambio</a:t>
            </a:r>
            <a:r>
              <a:rPr lang="es-ES" b="1" dirty="0"/>
              <a:t> pacífico </a:t>
            </a:r>
            <a:r>
              <a:rPr lang="es-ES" dirty="0"/>
              <a:t>orientado desde arriba para educar a las masas no ilustradas. Varios monarcas aceptaron las ideas propuestas por la </a:t>
            </a:r>
            <a:r>
              <a:rPr lang="es-ES" dirty="0" smtClean="0"/>
              <a:t>Ilustración </a:t>
            </a:r>
            <a:r>
              <a:rPr lang="es-ES" dirty="0"/>
              <a:t>y dieron origen al </a:t>
            </a:r>
            <a:r>
              <a:rPr lang="es-ES" dirty="0" smtClean="0"/>
              <a:t>despotismo Ilustrado.</a:t>
            </a:r>
          </a:p>
          <a:p>
            <a:endParaRPr lang="es-ES" dirty="0" smtClean="0"/>
          </a:p>
          <a:p>
            <a:pPr algn="just"/>
            <a:r>
              <a:rPr lang="es-ES" dirty="0" smtClean="0"/>
              <a:t>Los </a:t>
            </a:r>
            <a:r>
              <a:rPr lang="es-ES" dirty="0"/>
              <a:t>problemas del Estado absolutista requerían de la colaboración de hombres calificados y con nuevas ideas, dispuestos a reformar e impulsar el desarrollo político y económico de las naciones. El monarca ilustrado es un soberano que acepta los </a:t>
            </a:r>
            <a:r>
              <a:rPr lang="es-ES" dirty="0" smtClean="0"/>
              <a:t>principios </a:t>
            </a:r>
            <a:r>
              <a:rPr lang="es-ES" dirty="0"/>
              <a:t>de la Ilustración y </a:t>
            </a:r>
            <a:r>
              <a:rPr lang="es-ES" dirty="0" smtClean="0"/>
              <a:t>desea </a:t>
            </a:r>
            <a:r>
              <a:rPr lang="es-ES" dirty="0"/>
              <a:t>ponerlos en práctica para lograr una mayor </a:t>
            </a:r>
            <a:r>
              <a:rPr lang="es-ES" dirty="0" smtClean="0"/>
              <a:t>eficiencia</a:t>
            </a:r>
            <a:r>
              <a:rPr lang="es-ES" dirty="0"/>
              <a:t> del Estado, en beneficio de éste y de los súbditos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pPr algn="just"/>
            <a:r>
              <a:rPr lang="es-ES" dirty="0" smtClean="0"/>
              <a:t>El </a:t>
            </a:r>
            <a:r>
              <a:rPr lang="es-ES" dirty="0"/>
              <a:t>temor a </a:t>
            </a:r>
            <a:r>
              <a:rPr lang="es-ES" dirty="0" smtClean="0"/>
              <a:t>la</a:t>
            </a:r>
            <a:r>
              <a:rPr lang="es-ES" dirty="0"/>
              <a:t> </a:t>
            </a:r>
            <a:r>
              <a:rPr lang="es-ES" dirty="0" smtClean="0"/>
              <a:t>innovación </a:t>
            </a:r>
            <a:r>
              <a:rPr lang="es-ES" dirty="0"/>
              <a:t> es sustituido por una creencia en la posibilidad de alcanzar un futuro mejor, no por un cambio súbito, sino por una paciente labor educativa y legislativa, para la cual se necesitaba la colaboración de los ilustrados, cuyas ideas no constituían un pensamiento meramente especulativo, sino se convertirían en </a:t>
            </a:r>
            <a:r>
              <a:rPr lang="es-ES" dirty="0" smtClean="0"/>
              <a:t>programas</a:t>
            </a:r>
            <a:r>
              <a:rPr lang="es-ES" dirty="0"/>
              <a:t> de gobiernos y se llevarían a la práctica.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60594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smtClean="0"/>
              <a:t>6.Síntesis</a:t>
            </a:r>
            <a:endParaRPr lang="es-ES" sz="48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66477" y="216042"/>
            <a:ext cx="4172528" cy="27166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76472" y="2222627"/>
            <a:ext cx="4755612" cy="34717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1818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1625385" y="543698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5400" dirty="0" smtClean="0">
                <a:solidFill>
                  <a:schemeClr val="accent5">
                    <a:lumMod val="75000"/>
                  </a:schemeClr>
                </a:solidFill>
              </a:rPr>
              <a:t>“LA ILUSTRACIÓN ES LA LIBERACION DEL HOMBRE DE SU CULPABLE INCAPACIDAD”</a:t>
            </a:r>
          </a:p>
          <a:p>
            <a:pPr marL="0" indent="0">
              <a:buNone/>
            </a:pPr>
            <a:r>
              <a:rPr lang="es-ES" sz="5400" dirty="0"/>
              <a:t>	</a:t>
            </a:r>
            <a:r>
              <a:rPr lang="es-ES" sz="5400" dirty="0" smtClean="0"/>
              <a:t>							</a:t>
            </a:r>
            <a:r>
              <a:rPr lang="es-ES" sz="5400" dirty="0" smtClean="0">
                <a:solidFill>
                  <a:schemeClr val="accent5">
                    <a:lumMod val="50000"/>
                  </a:schemeClr>
                </a:solidFill>
              </a:rPr>
              <a:t>		</a:t>
            </a:r>
            <a:r>
              <a:rPr lang="es-ES" sz="3200" dirty="0" smtClean="0">
                <a:solidFill>
                  <a:schemeClr val="accent5">
                    <a:lumMod val="50000"/>
                  </a:schemeClr>
                </a:solidFill>
              </a:rPr>
              <a:t>(INMANUEL KANT)</a:t>
            </a:r>
            <a:endParaRPr lang="es-ES" sz="5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65879" y="3836445"/>
            <a:ext cx="2800350" cy="16287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xmlns="" val="48486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9800" dirty="0" smtClean="0"/>
              <a:t>ÍNDICE: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sz="4900" dirty="0" smtClean="0"/>
              <a:t>1.Concepto de Ilustración</a:t>
            </a:r>
            <a:br>
              <a:rPr lang="es-ES" sz="4900" dirty="0" smtClean="0"/>
            </a:br>
            <a:r>
              <a:rPr lang="es-ES" sz="4900" dirty="0" smtClean="0"/>
              <a:t>	2.Ideas esenciales</a:t>
            </a:r>
            <a:br>
              <a:rPr lang="es-ES" sz="4900" dirty="0" smtClean="0"/>
            </a:br>
            <a:r>
              <a:rPr lang="es-ES" sz="4900" dirty="0" smtClean="0"/>
              <a:t>		3.Ilustrados</a:t>
            </a:r>
            <a:br>
              <a:rPr lang="es-ES" sz="4900" dirty="0" smtClean="0"/>
            </a:br>
            <a:r>
              <a:rPr lang="es-ES" sz="4900" dirty="0"/>
              <a:t>	</a:t>
            </a:r>
            <a:r>
              <a:rPr lang="es-ES" sz="4900" dirty="0" smtClean="0"/>
              <a:t>		4.Paises en la Ilustración</a:t>
            </a:r>
            <a:br>
              <a:rPr lang="es-ES" sz="4900" dirty="0" smtClean="0"/>
            </a:br>
            <a:r>
              <a:rPr lang="es-ES" sz="4900" dirty="0"/>
              <a:t>	</a:t>
            </a:r>
            <a:r>
              <a:rPr lang="es-ES" sz="4900" dirty="0" smtClean="0"/>
              <a:t>			5.Despotismo Ilustrado</a:t>
            </a:r>
            <a:br>
              <a:rPr lang="es-ES" sz="4900" dirty="0" smtClean="0"/>
            </a:br>
            <a:r>
              <a:rPr lang="es-ES" sz="4900" dirty="0"/>
              <a:t>	</a:t>
            </a:r>
            <a:r>
              <a:rPr lang="es-ES" sz="4900" dirty="0" smtClean="0"/>
              <a:t>		</a:t>
            </a:r>
            <a:endParaRPr lang="es-ES" sz="49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86920" y="2990336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14115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dirty="0" smtClean="0"/>
              <a:t>1.¿Qué es la Ilustración? </a:t>
            </a:r>
            <a:endParaRPr lang="es-ES" sz="4800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3200" dirty="0" smtClean="0"/>
              <a:t>Es un movimiento filosófico, literario y científico que se desarrolla en Europa. Se da lugar en el siglo XVIII considerado como el “Siglo de las Luces” ya que aparecen nuevas ideologías y maneras de pensar.</a:t>
            </a:r>
          </a:p>
          <a:p>
            <a:r>
              <a:rPr lang="es-ES" sz="3200" dirty="0" smtClean="0"/>
              <a:t>Intentan trasformar las estructuras que se establecieron en el Antiguo Régimen.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90687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4800" dirty="0" smtClean="0"/>
              <a:t>2.Ideas esenciales de la Ilustración.</a:t>
            </a:r>
            <a:br>
              <a:rPr lang="es-ES" sz="4800" dirty="0" smtClean="0"/>
            </a:br>
            <a:r>
              <a:rPr lang="es-ES" sz="4800" dirty="0"/>
              <a:t/>
            </a:r>
            <a:br>
              <a:rPr lang="es-ES" sz="4800" dirty="0"/>
            </a:br>
            <a:endParaRPr lang="es-ES" sz="48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48700" y="2873437"/>
            <a:ext cx="4935624" cy="324290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27782" y="1654770"/>
            <a:ext cx="4076830" cy="301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6826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 txBox="1">
            <a:spLocks/>
          </p:cNvSpPr>
          <p:nvPr/>
        </p:nvSpPr>
        <p:spPr>
          <a:xfrm>
            <a:off x="2309125" y="803189"/>
            <a:ext cx="8915400" cy="377762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3200" dirty="0" smtClean="0"/>
          </a:p>
          <a:p>
            <a:r>
              <a:rPr lang="es-ES" sz="3500" dirty="0" smtClean="0">
                <a:solidFill>
                  <a:srgbClr val="FF0000"/>
                </a:solidFill>
              </a:rPr>
              <a:t>2.1.-LA RAZÓN:</a:t>
            </a:r>
          </a:p>
          <a:p>
            <a:endParaRPr lang="es-ES" sz="3500" dirty="0" smtClean="0">
              <a:solidFill>
                <a:srgbClr val="FF0000"/>
              </a:solidFill>
            </a:endParaRPr>
          </a:p>
          <a:p>
            <a:r>
              <a:rPr lang="es-ES" sz="3500" dirty="0" smtClean="0"/>
              <a:t>Es el único medio para conseguir la verdad. Junto con el progreso, constituye el camino de la felicidad. Este concepto tuvo sus fuentes de inspiración en la filosofía de Descartes y en las leyes generales de la física de Newton.</a:t>
            </a:r>
          </a:p>
          <a:p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33585" y="4440195"/>
            <a:ext cx="4020504" cy="15242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297879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78001" y="860854"/>
            <a:ext cx="8915400" cy="3777622"/>
          </a:xfrm>
        </p:spPr>
        <p:txBody>
          <a:bodyPr/>
          <a:lstStyle/>
          <a:p>
            <a:r>
              <a:rPr lang="es-ES" sz="3200" dirty="0" smtClean="0">
                <a:solidFill>
                  <a:srgbClr val="FF0000"/>
                </a:solidFill>
              </a:rPr>
              <a:t>2.2.-EL PROGRESO:</a:t>
            </a:r>
          </a:p>
          <a:p>
            <a:endParaRPr lang="es-ES" sz="3200" dirty="0" smtClean="0">
              <a:solidFill>
                <a:srgbClr val="FF0000"/>
              </a:solidFill>
            </a:endParaRPr>
          </a:p>
          <a:p>
            <a:r>
              <a:rPr lang="es-ES" sz="3200" dirty="0" smtClean="0"/>
              <a:t> Se debe llegar a él  mediante la Ciencia en combinación con la técnica. Permite el avance de la sociedad.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07572" y="3673980"/>
            <a:ext cx="2114936" cy="28090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357431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624110"/>
            <a:ext cx="8915400" cy="3777622"/>
          </a:xfrm>
        </p:spPr>
        <p:txBody>
          <a:bodyPr>
            <a:noAutofit/>
          </a:bodyPr>
          <a:lstStyle/>
          <a:p>
            <a:r>
              <a:rPr lang="es-ES" sz="3200" dirty="0" smtClean="0">
                <a:solidFill>
                  <a:srgbClr val="FF0000"/>
                </a:solidFill>
              </a:rPr>
              <a:t>2.3.-LA NATURALEZA:</a:t>
            </a:r>
          </a:p>
          <a:p>
            <a:endParaRPr lang="es-ES" sz="3200" dirty="0" smtClean="0">
              <a:solidFill>
                <a:srgbClr val="FF0000"/>
              </a:solidFill>
            </a:endParaRPr>
          </a:p>
          <a:p>
            <a:r>
              <a:rPr lang="es-ES" sz="3200" dirty="0" smtClean="0"/>
              <a:t>Es el origen de todo lo verdadero y auténtico. Sin embargo, se cree que la sociedad pervierte y corrompe al hombre.</a:t>
            </a:r>
          </a:p>
          <a:p>
            <a:r>
              <a:rPr lang="es-ES" sz="3200" dirty="0" smtClean="0"/>
              <a:t>La principal figura que desarrolla el aspecto social en este período es Rousseau.</a:t>
            </a:r>
            <a:endParaRPr lang="es-ES" sz="32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11060" y="5100251"/>
            <a:ext cx="2847975" cy="1600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65824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32012" y="737287"/>
            <a:ext cx="8915400" cy="3777622"/>
          </a:xfrm>
        </p:spPr>
        <p:txBody>
          <a:bodyPr>
            <a:noAutofit/>
          </a:bodyPr>
          <a:lstStyle/>
          <a:p>
            <a:r>
              <a:rPr lang="es-ES" sz="3200" dirty="0" smtClean="0">
                <a:solidFill>
                  <a:srgbClr val="FF0000"/>
                </a:solidFill>
              </a:rPr>
              <a:t>2.4.-LA FELICIDAD:</a:t>
            </a:r>
          </a:p>
          <a:p>
            <a:endParaRPr lang="es-ES" sz="3200" dirty="0" smtClean="0">
              <a:solidFill>
                <a:srgbClr val="FF0000"/>
              </a:solidFill>
            </a:endParaRPr>
          </a:p>
          <a:p>
            <a:r>
              <a:rPr lang="es-ES" sz="3200" dirty="0" smtClean="0"/>
              <a:t>Es un bien que todo hombre tiene derecho y constituye un fin en sí misma. La política es considerada como el arte de hacer felices a los pueblos.</a:t>
            </a:r>
          </a:p>
          <a:p>
            <a:r>
              <a:rPr lang="es-ES" sz="3200" dirty="0" smtClean="0"/>
              <a:t>Todas estas ideas se plasmaran en distintos áreas de pensamiento tales como: política, social, económica, cultural, etc.</a:t>
            </a:r>
            <a:endParaRPr lang="es-ES" sz="32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98870" y="737287"/>
            <a:ext cx="2589711" cy="16722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11021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dirty="0" smtClean="0"/>
              <a:t>3.ALGUNOS ILUSTRADOS</a:t>
            </a:r>
            <a:endParaRPr lang="es-ES" sz="4800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17181" y="2316892"/>
            <a:ext cx="7947843" cy="2746375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53361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90</TotalTime>
  <Words>533</Words>
  <Application>Microsoft Office PowerPoint</Application>
  <PresentationFormat>Personalizado</PresentationFormat>
  <Paragraphs>59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Espiral</vt:lpstr>
      <vt:lpstr>LA ILUSTRACIÓN</vt:lpstr>
      <vt:lpstr>ÍNDICE: 1.Concepto de Ilustración  2.Ideas esenciales   3.Ilustrados    4.Paises en la Ilustración     5.Despotismo Ilustrado    </vt:lpstr>
      <vt:lpstr>1.¿Qué es la Ilustración? </vt:lpstr>
      <vt:lpstr>2.Ideas esenciales de la Ilustración.  </vt:lpstr>
      <vt:lpstr>Diapositiva 5</vt:lpstr>
      <vt:lpstr>Diapositiva 6</vt:lpstr>
      <vt:lpstr>Diapositiva 7</vt:lpstr>
      <vt:lpstr>Diapositiva 8</vt:lpstr>
      <vt:lpstr>3.ALGUNOS ILUSTRADOS</vt:lpstr>
      <vt:lpstr>3.1 VOLTAIRE</vt:lpstr>
      <vt:lpstr>3.2 MONTESQUIEU</vt:lpstr>
      <vt:lpstr>3.3 ROUSSEAU</vt:lpstr>
      <vt:lpstr>4.LA ILUSTRACIÓN EN…</vt:lpstr>
      <vt:lpstr>4.1 FRANCIA</vt:lpstr>
      <vt:lpstr>4.2 INGLATERRA</vt:lpstr>
      <vt:lpstr>4.3 ALEMANIA</vt:lpstr>
      <vt:lpstr>5.EL DESPOTISMO ILUSTRADO. </vt:lpstr>
      <vt:lpstr>6.Síntesis</vt:lpstr>
      <vt:lpstr>Diapositiva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es la Ilustración?</dc:title>
  <dc:creator>pilar</dc:creator>
  <cp:lastModifiedBy>Marina</cp:lastModifiedBy>
  <cp:revision>13</cp:revision>
  <dcterms:created xsi:type="dcterms:W3CDTF">2014-05-07T17:26:34Z</dcterms:created>
  <dcterms:modified xsi:type="dcterms:W3CDTF">2022-09-12T16:43:03Z</dcterms:modified>
</cp:coreProperties>
</file>