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/>
        </p:txBody>
      </p:sp>
      <p:sp>
        <p:nvSpPr>
          <p:cNvPr id="45" name="Google Shape;4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1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1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828500" y="586400"/>
            <a:ext cx="5679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710300" y="586400"/>
            <a:ext cx="6060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791125" y="1629275"/>
            <a:ext cx="5679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669550" y="1618063"/>
            <a:ext cx="5679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857625" y="1629275"/>
            <a:ext cx="6729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710375" y="1629275"/>
            <a:ext cx="6060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718525" y="608825"/>
            <a:ext cx="5679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6494600" y="586425"/>
            <a:ext cx="5679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6494600" y="1618063"/>
            <a:ext cx="5679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681150" y="1629275"/>
            <a:ext cx="5679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947100" y="2649725"/>
            <a:ext cx="7005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058575" y="2649725"/>
            <a:ext cx="5679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4207450" y="2649725"/>
            <a:ext cx="5679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3149075" y="2649725"/>
            <a:ext cx="6729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454400" y="3718900"/>
            <a:ext cx="567900" cy="432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237825" y="3718900"/>
            <a:ext cx="567900" cy="399900"/>
          </a:xfrm>
          <a:prstGeom prst="rect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