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/>
        </p:txBody>
      </p:sp>
      <p:sp>
        <p:nvSpPr>
          <p:cNvPr id="45" name="Google Shape;4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2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Google Shape;32;p8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0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10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Google Shape;41;p10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828500" y="586400"/>
            <a:ext cx="567900" cy="399900"/>
          </a:xfrm>
          <a:prstGeom prst="rect">
            <a:avLst/>
          </a:prstGeom>
          <a:noFill/>
          <a:ln cap="flat" cmpd="sng" w="3810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2710300" y="586400"/>
            <a:ext cx="606000" cy="399900"/>
          </a:xfrm>
          <a:prstGeom prst="rect">
            <a:avLst/>
          </a:prstGeom>
          <a:noFill/>
          <a:ln cap="flat" cmpd="sng" w="3810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791125" y="1629275"/>
            <a:ext cx="567900" cy="399900"/>
          </a:xfrm>
          <a:prstGeom prst="rect">
            <a:avLst/>
          </a:prstGeom>
          <a:noFill/>
          <a:ln cap="flat" cmpd="sng" w="3810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669550" y="1618063"/>
            <a:ext cx="567900" cy="399900"/>
          </a:xfrm>
          <a:prstGeom prst="rect">
            <a:avLst/>
          </a:prstGeom>
          <a:noFill/>
          <a:ln cap="flat" cmpd="sng" w="3810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857625" y="1629275"/>
            <a:ext cx="672900" cy="399900"/>
          </a:xfrm>
          <a:prstGeom prst="rect">
            <a:avLst/>
          </a:prstGeom>
          <a:noFill/>
          <a:ln cap="flat" cmpd="sng" w="3810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4710375" y="1629275"/>
            <a:ext cx="606000" cy="399900"/>
          </a:xfrm>
          <a:prstGeom prst="rect">
            <a:avLst/>
          </a:prstGeom>
          <a:noFill/>
          <a:ln cap="flat" cmpd="sng" w="3810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5718525" y="608825"/>
            <a:ext cx="567900" cy="399900"/>
          </a:xfrm>
          <a:prstGeom prst="rect">
            <a:avLst/>
          </a:prstGeom>
          <a:noFill/>
          <a:ln cap="flat" cmpd="sng" w="3810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6494600" y="586425"/>
            <a:ext cx="567900" cy="399900"/>
          </a:xfrm>
          <a:prstGeom prst="rect">
            <a:avLst/>
          </a:prstGeom>
          <a:noFill/>
          <a:ln cap="flat" cmpd="sng" w="3810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6494600" y="1618063"/>
            <a:ext cx="567900" cy="399900"/>
          </a:xfrm>
          <a:prstGeom prst="rect">
            <a:avLst/>
          </a:prstGeom>
          <a:noFill/>
          <a:ln cap="flat" cmpd="sng" w="3810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5681150" y="1629275"/>
            <a:ext cx="567900" cy="399900"/>
          </a:xfrm>
          <a:prstGeom prst="rect">
            <a:avLst/>
          </a:prstGeom>
          <a:noFill/>
          <a:ln cap="flat" cmpd="sng" w="3810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5947100" y="2649725"/>
            <a:ext cx="700500" cy="399900"/>
          </a:xfrm>
          <a:prstGeom prst="rect">
            <a:avLst/>
          </a:prstGeom>
          <a:noFill/>
          <a:ln cap="flat" cmpd="sng" w="3810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5058575" y="2649725"/>
            <a:ext cx="567900" cy="399900"/>
          </a:xfrm>
          <a:prstGeom prst="rect">
            <a:avLst/>
          </a:prstGeom>
          <a:noFill/>
          <a:ln cap="flat" cmpd="sng" w="3810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4207450" y="2649725"/>
            <a:ext cx="567900" cy="399900"/>
          </a:xfrm>
          <a:prstGeom prst="rect">
            <a:avLst/>
          </a:prstGeom>
          <a:noFill/>
          <a:ln cap="flat" cmpd="sng" w="3810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3149075" y="2649725"/>
            <a:ext cx="672900" cy="399900"/>
          </a:xfrm>
          <a:prstGeom prst="rect">
            <a:avLst/>
          </a:prstGeom>
          <a:noFill/>
          <a:ln cap="flat" cmpd="sng" w="3810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3454400" y="3718900"/>
            <a:ext cx="567900" cy="432900"/>
          </a:xfrm>
          <a:prstGeom prst="rect">
            <a:avLst/>
          </a:prstGeom>
          <a:noFill/>
          <a:ln cap="flat" cmpd="sng" w="3810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4237825" y="3718900"/>
            <a:ext cx="567900" cy="399900"/>
          </a:xfrm>
          <a:prstGeom prst="rect">
            <a:avLst/>
          </a:prstGeom>
          <a:noFill/>
          <a:ln cap="flat" cmpd="sng" w="3810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