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97" r:id="rId2"/>
  </p:sldMasterIdLst>
  <p:notesMasterIdLst>
    <p:notesMasterId r:id="rId14"/>
  </p:notesMasterIdLst>
  <p:handoutMasterIdLst>
    <p:handoutMasterId r:id="rId15"/>
  </p:handoutMasterIdLst>
  <p:sldIdLst>
    <p:sldId id="274" r:id="rId3"/>
    <p:sldId id="258" r:id="rId4"/>
    <p:sldId id="294" r:id="rId5"/>
    <p:sldId id="296" r:id="rId6"/>
    <p:sldId id="292" r:id="rId7"/>
    <p:sldId id="300" r:id="rId8"/>
    <p:sldId id="311" r:id="rId9"/>
    <p:sldId id="291" r:id="rId10"/>
    <p:sldId id="312" r:id="rId11"/>
    <p:sldId id="313" r:id="rId12"/>
    <p:sldId id="314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0F68E815-DFA1-4941-B352-8704B13ED6AE}">
          <p14:sldIdLst>
            <p14:sldId id="274"/>
            <p14:sldId id="258"/>
            <p14:sldId id="294"/>
            <p14:sldId id="296"/>
            <p14:sldId id="292"/>
            <p14:sldId id="300"/>
            <p14:sldId id="311"/>
            <p14:sldId id="291"/>
            <p14:sldId id="312"/>
            <p14:sldId id="313"/>
            <p14:sldId id="3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DBEEF4"/>
    <a:srgbClr val="EDEBE0"/>
    <a:srgbClr val="FCEADA"/>
    <a:srgbClr val="FFFFFF"/>
    <a:srgbClr val="B7DEE8"/>
    <a:srgbClr val="B3DFD9"/>
    <a:srgbClr val="C3B6D2"/>
    <a:srgbClr val="7C609E"/>
    <a:srgbClr val="78C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ACAB9A-668A-46FC-87BE-8095FB1895B3}" v="77" dt="2022-08-03T09:28:36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1" autoAdjust="0"/>
    <p:restoredTop sz="99741" autoAdjust="0"/>
  </p:normalViewPr>
  <p:slideViewPr>
    <p:cSldViewPr snapToObjects="1">
      <p:cViewPr varScale="1">
        <p:scale>
          <a:sx n="114" d="100"/>
          <a:sy n="114" d="100"/>
        </p:scale>
        <p:origin x="166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2448" y="84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ome Padilla" userId="f4429905-10ae-4bb9-b94c-ec045543e81f" providerId="ADAL" clId="{A8ACAB9A-668A-46FC-87BE-8095FB1895B3}"/>
    <pc:docChg chg="undo redo custSel addSld delSld modSld sldOrd modSection">
      <pc:chgData name="Salome Padilla" userId="f4429905-10ae-4bb9-b94c-ec045543e81f" providerId="ADAL" clId="{A8ACAB9A-668A-46FC-87BE-8095FB1895B3}" dt="2022-08-03T09:36:07.580" v="3765" actId="478"/>
      <pc:docMkLst>
        <pc:docMk/>
      </pc:docMkLst>
      <pc:sldChg chg="addSp delSp modSp mod">
        <pc:chgData name="Salome Padilla" userId="f4429905-10ae-4bb9-b94c-ec045543e81f" providerId="ADAL" clId="{A8ACAB9A-668A-46FC-87BE-8095FB1895B3}" dt="2022-08-02T09:35:22.327" v="210" actId="6549"/>
        <pc:sldMkLst>
          <pc:docMk/>
          <pc:sldMk cId="2998753837" sldId="258"/>
        </pc:sldMkLst>
        <pc:spChg chg="mod">
          <ac:chgData name="Salome Padilla" userId="f4429905-10ae-4bb9-b94c-ec045543e81f" providerId="ADAL" clId="{A8ACAB9A-668A-46FC-87BE-8095FB1895B3}" dt="2022-08-02T09:20:39.104" v="61" actId="20577"/>
          <ac:spMkLst>
            <pc:docMk/>
            <pc:sldMk cId="2998753837" sldId="258"/>
            <ac:spMk id="2" creationId="{00000000-0000-0000-0000-000000000000}"/>
          </ac:spMkLst>
        </pc:spChg>
        <pc:spChg chg="add mod">
          <ac:chgData name="Salome Padilla" userId="f4429905-10ae-4bb9-b94c-ec045543e81f" providerId="ADAL" clId="{A8ACAB9A-668A-46FC-87BE-8095FB1895B3}" dt="2022-08-02T09:27:46.295" v="140" actId="14100"/>
          <ac:spMkLst>
            <pc:docMk/>
            <pc:sldMk cId="2998753837" sldId="258"/>
            <ac:spMk id="3" creationId="{205EE358-86BD-2BB8-1379-E3D9C1CE8C55}"/>
          </ac:spMkLst>
        </pc:spChg>
        <pc:spChg chg="add mod">
          <ac:chgData name="Salome Padilla" userId="f4429905-10ae-4bb9-b94c-ec045543e81f" providerId="ADAL" clId="{A8ACAB9A-668A-46FC-87BE-8095FB1895B3}" dt="2022-08-02T09:27:49.202" v="141" actId="14100"/>
          <ac:spMkLst>
            <pc:docMk/>
            <pc:sldMk cId="2998753837" sldId="258"/>
            <ac:spMk id="4" creationId="{A09B5AF6-3660-0B1B-1DBE-AF2E5FF3A683}"/>
          </ac:spMkLst>
        </pc:spChg>
        <pc:spChg chg="mod">
          <ac:chgData name="Salome Padilla" userId="f4429905-10ae-4bb9-b94c-ec045543e81f" providerId="ADAL" clId="{A8ACAB9A-668A-46FC-87BE-8095FB1895B3}" dt="2022-08-02T09:23:49.442" v="76"/>
          <ac:spMkLst>
            <pc:docMk/>
            <pc:sldMk cId="2998753837" sldId="258"/>
            <ac:spMk id="14" creationId="{14B7D4A4-9CAC-1277-073F-0C550883F054}"/>
          </ac:spMkLst>
        </pc:spChg>
        <pc:spChg chg="mod">
          <ac:chgData name="Salome Padilla" userId="f4429905-10ae-4bb9-b94c-ec045543e81f" providerId="ADAL" clId="{A8ACAB9A-668A-46FC-87BE-8095FB1895B3}" dt="2022-08-02T09:23:49.442" v="76"/>
          <ac:spMkLst>
            <pc:docMk/>
            <pc:sldMk cId="2998753837" sldId="258"/>
            <ac:spMk id="15" creationId="{C2887D9E-1D32-D833-9FD5-82CC0D71AC9E}"/>
          </ac:spMkLst>
        </pc:spChg>
        <pc:spChg chg="add mod">
          <ac:chgData name="Salome Padilla" userId="f4429905-10ae-4bb9-b94c-ec045543e81f" providerId="ADAL" clId="{A8ACAB9A-668A-46FC-87BE-8095FB1895B3}" dt="2022-08-02T09:26:06.888" v="119" actId="1076"/>
          <ac:spMkLst>
            <pc:docMk/>
            <pc:sldMk cId="2998753837" sldId="258"/>
            <ac:spMk id="16" creationId="{2F62CB25-0ED2-378D-D8EC-C0AB5C78ED53}"/>
          </ac:spMkLst>
        </pc:spChg>
        <pc:spChg chg="mod">
          <ac:chgData name="Salome Padilla" userId="f4429905-10ae-4bb9-b94c-ec045543e81f" providerId="ADAL" clId="{A8ACAB9A-668A-46FC-87BE-8095FB1895B3}" dt="2022-08-02T09:23:49.442" v="76"/>
          <ac:spMkLst>
            <pc:docMk/>
            <pc:sldMk cId="2998753837" sldId="258"/>
            <ac:spMk id="19" creationId="{75E07305-D6A1-F7B6-BFDD-6C05C0EF191A}"/>
          </ac:spMkLst>
        </pc:spChg>
        <pc:spChg chg="mod">
          <ac:chgData name="Salome Padilla" userId="f4429905-10ae-4bb9-b94c-ec045543e81f" providerId="ADAL" clId="{A8ACAB9A-668A-46FC-87BE-8095FB1895B3}" dt="2022-08-02T09:23:49.442" v="76"/>
          <ac:spMkLst>
            <pc:docMk/>
            <pc:sldMk cId="2998753837" sldId="258"/>
            <ac:spMk id="20" creationId="{A4437410-E9AE-B770-043A-0ECB1CF585CF}"/>
          </ac:spMkLst>
        </pc:spChg>
        <pc:spChg chg="mod">
          <ac:chgData name="Salome Padilla" userId="f4429905-10ae-4bb9-b94c-ec045543e81f" providerId="ADAL" clId="{A8ACAB9A-668A-46FC-87BE-8095FB1895B3}" dt="2022-08-02T09:26:47.783" v="120"/>
          <ac:spMkLst>
            <pc:docMk/>
            <pc:sldMk cId="2998753837" sldId="258"/>
            <ac:spMk id="26" creationId="{971246F2-0AAC-6593-F21C-54961F40D4B5}"/>
          </ac:spMkLst>
        </pc:spChg>
        <pc:spChg chg="mod">
          <ac:chgData name="Salome Padilla" userId="f4429905-10ae-4bb9-b94c-ec045543e81f" providerId="ADAL" clId="{A8ACAB9A-668A-46FC-87BE-8095FB1895B3}" dt="2022-08-02T09:26:47.783" v="120"/>
          <ac:spMkLst>
            <pc:docMk/>
            <pc:sldMk cId="2998753837" sldId="258"/>
            <ac:spMk id="27" creationId="{2498D767-2731-B644-B548-E8042C2D3104}"/>
          </ac:spMkLst>
        </pc:spChg>
        <pc:spChg chg="add mod">
          <ac:chgData name="Salome Padilla" userId="f4429905-10ae-4bb9-b94c-ec045543e81f" providerId="ADAL" clId="{A8ACAB9A-668A-46FC-87BE-8095FB1895B3}" dt="2022-08-02T09:27:41.110" v="139" actId="1076"/>
          <ac:spMkLst>
            <pc:docMk/>
            <pc:sldMk cId="2998753837" sldId="258"/>
            <ac:spMk id="28" creationId="{AD9FB4F5-574F-1AAC-9B09-5A041930D445}"/>
          </ac:spMkLst>
        </pc:spChg>
        <pc:spChg chg="mod">
          <ac:chgData name="Salome Padilla" userId="f4429905-10ae-4bb9-b94c-ec045543e81f" providerId="ADAL" clId="{A8ACAB9A-668A-46FC-87BE-8095FB1895B3}" dt="2022-08-02T09:26:47.783" v="120"/>
          <ac:spMkLst>
            <pc:docMk/>
            <pc:sldMk cId="2998753837" sldId="258"/>
            <ac:spMk id="31" creationId="{1ECA744E-A79D-B0AF-A8D2-3C43A73244FE}"/>
          </ac:spMkLst>
        </pc:spChg>
        <pc:spChg chg="mod">
          <ac:chgData name="Salome Padilla" userId="f4429905-10ae-4bb9-b94c-ec045543e81f" providerId="ADAL" clId="{A8ACAB9A-668A-46FC-87BE-8095FB1895B3}" dt="2022-08-02T09:26:47.783" v="120"/>
          <ac:spMkLst>
            <pc:docMk/>
            <pc:sldMk cId="2998753837" sldId="258"/>
            <ac:spMk id="32" creationId="{53B21C67-F229-08F2-9F53-BEC444D3A9CC}"/>
          </ac:spMkLst>
        </pc:spChg>
        <pc:spChg chg="add mod">
          <ac:chgData name="Salome Padilla" userId="f4429905-10ae-4bb9-b94c-ec045543e81f" providerId="ADAL" clId="{A8ACAB9A-668A-46FC-87BE-8095FB1895B3}" dt="2022-08-02T09:27:51.295" v="142" actId="14100"/>
          <ac:spMkLst>
            <pc:docMk/>
            <pc:sldMk cId="2998753837" sldId="258"/>
            <ac:spMk id="33" creationId="{58008D99-59D2-77E1-F1F4-A28024AE5FDD}"/>
          </ac:spMkLst>
        </pc:spChg>
        <pc:spChg chg="add mod">
          <ac:chgData name="Salome Padilla" userId="f4429905-10ae-4bb9-b94c-ec045543e81f" providerId="ADAL" clId="{A8ACAB9A-668A-46FC-87BE-8095FB1895B3}" dt="2022-08-02T09:27:53.298" v="143" actId="14100"/>
          <ac:spMkLst>
            <pc:docMk/>
            <pc:sldMk cId="2998753837" sldId="258"/>
            <ac:spMk id="34" creationId="{81C9F81C-A5EA-4349-E616-7975DA0B7789}"/>
          </ac:spMkLst>
        </pc:spChg>
        <pc:spChg chg="mod">
          <ac:chgData name="Salome Padilla" userId="f4429905-10ae-4bb9-b94c-ec045543e81f" providerId="ADAL" clId="{A8ACAB9A-668A-46FC-87BE-8095FB1895B3}" dt="2022-08-02T09:24:21.519" v="87" actId="14100"/>
          <ac:spMkLst>
            <pc:docMk/>
            <pc:sldMk cId="2998753837" sldId="258"/>
            <ac:spMk id="35" creationId="{9DD8D4C7-4145-35D4-098D-7D6D42A6A857}"/>
          </ac:spMkLst>
        </pc:spChg>
        <pc:spChg chg="del">
          <ac:chgData name="Salome Padilla" userId="f4429905-10ae-4bb9-b94c-ec045543e81f" providerId="ADAL" clId="{A8ACAB9A-668A-46FC-87BE-8095FB1895B3}" dt="2022-08-02T09:22:27.508" v="75" actId="478"/>
          <ac:spMkLst>
            <pc:docMk/>
            <pc:sldMk cId="2998753837" sldId="258"/>
            <ac:spMk id="36" creationId="{44567FAE-487F-6D2C-7D02-F994D18B6C7A}"/>
          </ac:spMkLst>
        </pc:spChg>
        <pc:spChg chg="add mod">
          <ac:chgData name="Salome Padilla" userId="f4429905-10ae-4bb9-b94c-ec045543e81f" providerId="ADAL" clId="{A8ACAB9A-668A-46FC-87BE-8095FB1895B3}" dt="2022-08-02T09:31:53.170" v="154" actId="113"/>
          <ac:spMkLst>
            <pc:docMk/>
            <pc:sldMk cId="2998753837" sldId="258"/>
            <ac:spMk id="37" creationId="{6E8362C0-AC36-F864-89C2-9F9051146111}"/>
          </ac:spMkLst>
        </pc:spChg>
        <pc:spChg chg="add mod">
          <ac:chgData name="Salome Padilla" userId="f4429905-10ae-4bb9-b94c-ec045543e81f" providerId="ADAL" clId="{A8ACAB9A-668A-46FC-87BE-8095FB1895B3}" dt="2022-08-02T09:35:22.327" v="210" actId="6549"/>
          <ac:spMkLst>
            <pc:docMk/>
            <pc:sldMk cId="2998753837" sldId="258"/>
            <ac:spMk id="38" creationId="{D3A43264-EC81-AD47-463F-95564A0698C2}"/>
          </ac:spMkLst>
        </pc:spChg>
        <pc:spChg chg="del">
          <ac:chgData name="Salome Padilla" userId="f4429905-10ae-4bb9-b94c-ec045543e81f" providerId="ADAL" clId="{A8ACAB9A-668A-46FC-87BE-8095FB1895B3}" dt="2022-08-02T09:22:27.508" v="75" actId="478"/>
          <ac:spMkLst>
            <pc:docMk/>
            <pc:sldMk cId="2998753837" sldId="258"/>
            <ac:spMk id="40" creationId="{D5C2FD89-FFCE-3AE1-5134-0F71FA6B987B}"/>
          </ac:spMkLst>
        </pc:spChg>
        <pc:spChg chg="del">
          <ac:chgData name="Salome Padilla" userId="f4429905-10ae-4bb9-b94c-ec045543e81f" providerId="ADAL" clId="{A8ACAB9A-668A-46FC-87BE-8095FB1895B3}" dt="2022-08-02T09:22:27.508" v="75" actId="478"/>
          <ac:spMkLst>
            <pc:docMk/>
            <pc:sldMk cId="2998753837" sldId="258"/>
            <ac:spMk id="44" creationId="{8232A596-0807-2DA8-99BD-099CD7AEEDA8}"/>
          </ac:spMkLst>
        </pc:spChg>
        <pc:spChg chg="del">
          <ac:chgData name="Salome Padilla" userId="f4429905-10ae-4bb9-b94c-ec045543e81f" providerId="ADAL" clId="{A8ACAB9A-668A-46FC-87BE-8095FB1895B3}" dt="2022-08-02T09:22:27.508" v="75" actId="478"/>
          <ac:spMkLst>
            <pc:docMk/>
            <pc:sldMk cId="2998753837" sldId="258"/>
            <ac:spMk id="50" creationId="{B89F770E-EEAC-44B4-875A-A18242CEE32F}"/>
          </ac:spMkLst>
        </pc:spChg>
        <pc:spChg chg="del">
          <ac:chgData name="Salome Padilla" userId="f4429905-10ae-4bb9-b94c-ec045543e81f" providerId="ADAL" clId="{A8ACAB9A-668A-46FC-87BE-8095FB1895B3}" dt="2022-08-02T09:22:27.508" v="75" actId="478"/>
          <ac:spMkLst>
            <pc:docMk/>
            <pc:sldMk cId="2998753837" sldId="258"/>
            <ac:spMk id="52" creationId="{87EF9CEB-7057-42DD-F55E-3BFE6F87D79A}"/>
          </ac:spMkLst>
        </pc:spChg>
        <pc:spChg chg="del">
          <ac:chgData name="Salome Padilla" userId="f4429905-10ae-4bb9-b94c-ec045543e81f" providerId="ADAL" clId="{A8ACAB9A-668A-46FC-87BE-8095FB1895B3}" dt="2022-08-02T09:22:27.508" v="75" actId="478"/>
          <ac:spMkLst>
            <pc:docMk/>
            <pc:sldMk cId="2998753837" sldId="258"/>
            <ac:spMk id="53" creationId="{261DEC95-237A-A303-7727-90B29AD06C5C}"/>
          </ac:spMkLst>
        </pc:spChg>
        <pc:grpChg chg="add mod">
          <ac:chgData name="Salome Padilla" userId="f4429905-10ae-4bb9-b94c-ec045543e81f" providerId="ADAL" clId="{A8ACAB9A-668A-46FC-87BE-8095FB1895B3}" dt="2022-08-02T09:26:06.888" v="119" actId="1076"/>
          <ac:grpSpMkLst>
            <pc:docMk/>
            <pc:sldMk cId="2998753837" sldId="258"/>
            <ac:grpSpMk id="11" creationId="{F2039733-5A62-1730-D3AA-FFA3D7B1F9C7}"/>
          </ac:grpSpMkLst>
        </pc:grpChg>
        <pc:grpChg chg="add mod">
          <ac:chgData name="Salome Padilla" userId="f4429905-10ae-4bb9-b94c-ec045543e81f" providerId="ADAL" clId="{A8ACAB9A-668A-46FC-87BE-8095FB1895B3}" dt="2022-08-02T09:26:06.888" v="119" actId="1076"/>
          <ac:grpSpMkLst>
            <pc:docMk/>
            <pc:sldMk cId="2998753837" sldId="258"/>
            <ac:grpSpMk id="17" creationId="{EE9DBA03-7F66-9547-1EBF-DFADE69827AD}"/>
          </ac:grpSpMkLst>
        </pc:grpChg>
        <pc:grpChg chg="add mod">
          <ac:chgData name="Salome Padilla" userId="f4429905-10ae-4bb9-b94c-ec045543e81f" providerId="ADAL" clId="{A8ACAB9A-668A-46FC-87BE-8095FB1895B3}" dt="2022-08-02T09:27:41.110" v="139" actId="1076"/>
          <ac:grpSpMkLst>
            <pc:docMk/>
            <pc:sldMk cId="2998753837" sldId="258"/>
            <ac:grpSpMk id="23" creationId="{5BE62DD5-9EF8-D689-E3C3-78BA09B75875}"/>
          </ac:grpSpMkLst>
        </pc:grpChg>
        <pc:grpChg chg="add mod">
          <ac:chgData name="Salome Padilla" userId="f4429905-10ae-4bb9-b94c-ec045543e81f" providerId="ADAL" clId="{A8ACAB9A-668A-46FC-87BE-8095FB1895B3}" dt="2022-08-02T09:27:41.110" v="139" actId="1076"/>
          <ac:grpSpMkLst>
            <pc:docMk/>
            <pc:sldMk cId="2998753837" sldId="258"/>
            <ac:grpSpMk id="29" creationId="{2D53B51B-9D70-626E-6B41-6FBAF377448F}"/>
          </ac:grpSpMkLst>
        </pc:grpChg>
        <pc:picChg chg="mod">
          <ac:chgData name="Salome Padilla" userId="f4429905-10ae-4bb9-b94c-ec045543e81f" providerId="ADAL" clId="{A8ACAB9A-668A-46FC-87BE-8095FB1895B3}" dt="2022-08-02T09:23:49.442" v="76"/>
          <ac:picMkLst>
            <pc:docMk/>
            <pc:sldMk cId="2998753837" sldId="258"/>
            <ac:picMk id="12" creationId="{FEC05836-AE61-335B-4CD5-B7B7CB5DFE5D}"/>
          </ac:picMkLst>
        </pc:picChg>
        <pc:picChg chg="mod">
          <ac:chgData name="Salome Padilla" userId="f4429905-10ae-4bb9-b94c-ec045543e81f" providerId="ADAL" clId="{A8ACAB9A-668A-46FC-87BE-8095FB1895B3}" dt="2022-08-02T09:23:49.442" v="76"/>
          <ac:picMkLst>
            <pc:docMk/>
            <pc:sldMk cId="2998753837" sldId="258"/>
            <ac:picMk id="13" creationId="{E88787AF-C697-8AE9-2F92-CE619C7280C9}"/>
          </ac:picMkLst>
        </pc:picChg>
        <pc:picChg chg="mod">
          <ac:chgData name="Salome Padilla" userId="f4429905-10ae-4bb9-b94c-ec045543e81f" providerId="ADAL" clId="{A8ACAB9A-668A-46FC-87BE-8095FB1895B3}" dt="2022-08-02T09:23:49.442" v="76"/>
          <ac:picMkLst>
            <pc:docMk/>
            <pc:sldMk cId="2998753837" sldId="258"/>
            <ac:picMk id="18" creationId="{9DB62F8D-43F5-4A31-8DD9-A541E6D7CE8E}"/>
          </ac:picMkLst>
        </pc:picChg>
        <pc:picChg chg="mod">
          <ac:chgData name="Salome Padilla" userId="f4429905-10ae-4bb9-b94c-ec045543e81f" providerId="ADAL" clId="{A8ACAB9A-668A-46FC-87BE-8095FB1895B3}" dt="2022-08-02T09:26:47.783" v="120"/>
          <ac:picMkLst>
            <pc:docMk/>
            <pc:sldMk cId="2998753837" sldId="258"/>
            <ac:picMk id="24" creationId="{F7609E57-9FB9-2003-FC95-A779D8CB2866}"/>
          </ac:picMkLst>
        </pc:picChg>
        <pc:picChg chg="mod">
          <ac:chgData name="Salome Padilla" userId="f4429905-10ae-4bb9-b94c-ec045543e81f" providerId="ADAL" clId="{A8ACAB9A-668A-46FC-87BE-8095FB1895B3}" dt="2022-08-02T09:26:47.783" v="120"/>
          <ac:picMkLst>
            <pc:docMk/>
            <pc:sldMk cId="2998753837" sldId="258"/>
            <ac:picMk id="25" creationId="{FEA3D8BB-7CC6-C07E-9721-D29D02CA6FE7}"/>
          </ac:picMkLst>
        </pc:picChg>
        <pc:picChg chg="mod">
          <ac:chgData name="Salome Padilla" userId="f4429905-10ae-4bb9-b94c-ec045543e81f" providerId="ADAL" clId="{A8ACAB9A-668A-46FC-87BE-8095FB1895B3}" dt="2022-08-02T09:26:47.783" v="120"/>
          <ac:picMkLst>
            <pc:docMk/>
            <pc:sldMk cId="2998753837" sldId="258"/>
            <ac:picMk id="30" creationId="{372FE1AE-BCE7-3BFD-3D88-3F1A3C3F9BA7}"/>
          </ac:picMkLst>
        </pc:picChg>
        <pc:picChg chg="del">
          <ac:chgData name="Salome Padilla" userId="f4429905-10ae-4bb9-b94c-ec045543e81f" providerId="ADAL" clId="{A8ACAB9A-668A-46FC-87BE-8095FB1895B3}" dt="2022-08-02T09:22:27.508" v="75" actId="478"/>
          <ac:picMkLst>
            <pc:docMk/>
            <pc:sldMk cId="2998753837" sldId="258"/>
            <ac:picMk id="39" creationId="{0F4CBF5F-EA44-4FC6-D24B-103EC96782F2}"/>
          </ac:picMkLst>
        </pc:picChg>
      </pc:sldChg>
      <pc:sldChg chg="modSp mod">
        <pc:chgData name="Salome Padilla" userId="f4429905-10ae-4bb9-b94c-ec045543e81f" providerId="ADAL" clId="{A8ACAB9A-668A-46FC-87BE-8095FB1895B3}" dt="2022-08-02T09:20:25.752" v="47" actId="20577"/>
        <pc:sldMkLst>
          <pc:docMk/>
          <pc:sldMk cId="4199818475" sldId="274"/>
        </pc:sldMkLst>
        <pc:spChg chg="mod">
          <ac:chgData name="Salome Padilla" userId="f4429905-10ae-4bb9-b94c-ec045543e81f" providerId="ADAL" clId="{A8ACAB9A-668A-46FC-87BE-8095FB1895B3}" dt="2022-08-02T09:20:25.752" v="47" actId="20577"/>
          <ac:spMkLst>
            <pc:docMk/>
            <pc:sldMk cId="4199818475" sldId="274"/>
            <ac:spMk id="13" creationId="{52387E21-EF11-47B0-8C0C-BF777FA2FBD1}"/>
          </ac:spMkLst>
        </pc:spChg>
      </pc:sldChg>
      <pc:sldChg chg="addSp delSp modSp mod">
        <pc:chgData name="Salome Padilla" userId="f4429905-10ae-4bb9-b94c-ec045543e81f" providerId="ADAL" clId="{A8ACAB9A-668A-46FC-87BE-8095FB1895B3}" dt="2022-08-03T06:51:21.301" v="2979" actId="1036"/>
        <pc:sldMkLst>
          <pc:docMk/>
          <pc:sldMk cId="2129425782" sldId="291"/>
        </pc:sldMkLst>
        <pc:spChg chg="del">
          <ac:chgData name="Salome Padilla" userId="f4429905-10ae-4bb9-b94c-ec045543e81f" providerId="ADAL" clId="{A8ACAB9A-668A-46FC-87BE-8095FB1895B3}" dt="2022-08-03T06:38:27.259" v="2590" actId="478"/>
          <ac:spMkLst>
            <pc:docMk/>
            <pc:sldMk cId="2129425782" sldId="291"/>
            <ac:spMk id="24" creationId="{3C558DDD-4817-0612-E6B0-DACC06F0A2A4}"/>
          </ac:spMkLst>
        </pc:spChg>
        <pc:spChg chg="del">
          <ac:chgData name="Salome Padilla" userId="f4429905-10ae-4bb9-b94c-ec045543e81f" providerId="ADAL" clId="{A8ACAB9A-668A-46FC-87BE-8095FB1895B3}" dt="2022-08-03T06:38:27.259" v="2590" actId="478"/>
          <ac:spMkLst>
            <pc:docMk/>
            <pc:sldMk cId="2129425782" sldId="291"/>
            <ac:spMk id="29" creationId="{47A01F68-6FBF-90F4-FC2E-D695FB3D65B2}"/>
          </ac:spMkLst>
        </pc:spChg>
        <pc:spChg chg="del">
          <ac:chgData name="Salome Padilla" userId="f4429905-10ae-4bb9-b94c-ec045543e81f" providerId="ADAL" clId="{A8ACAB9A-668A-46FC-87BE-8095FB1895B3}" dt="2022-08-03T06:38:27.259" v="2590" actId="478"/>
          <ac:spMkLst>
            <pc:docMk/>
            <pc:sldMk cId="2129425782" sldId="291"/>
            <ac:spMk id="36" creationId="{EBF999BD-491D-1DAE-627F-C4B06A1E0E55}"/>
          </ac:spMkLst>
        </pc:spChg>
        <pc:spChg chg="del">
          <ac:chgData name="Salome Padilla" userId="f4429905-10ae-4bb9-b94c-ec045543e81f" providerId="ADAL" clId="{A8ACAB9A-668A-46FC-87BE-8095FB1895B3}" dt="2022-08-03T06:38:27.259" v="2590" actId="478"/>
          <ac:spMkLst>
            <pc:docMk/>
            <pc:sldMk cId="2129425782" sldId="291"/>
            <ac:spMk id="48" creationId="{79629B94-DB37-3E80-3706-31BB645C0830}"/>
          </ac:spMkLst>
        </pc:spChg>
        <pc:spChg chg="del">
          <ac:chgData name="Salome Padilla" userId="f4429905-10ae-4bb9-b94c-ec045543e81f" providerId="ADAL" clId="{A8ACAB9A-668A-46FC-87BE-8095FB1895B3}" dt="2022-08-03T06:38:27.259" v="2590" actId="478"/>
          <ac:spMkLst>
            <pc:docMk/>
            <pc:sldMk cId="2129425782" sldId="291"/>
            <ac:spMk id="60" creationId="{52295DFA-3390-2945-EC8B-6021CE8E095F}"/>
          </ac:spMkLst>
        </pc:spChg>
        <pc:spChg chg="del">
          <ac:chgData name="Salome Padilla" userId="f4429905-10ae-4bb9-b94c-ec045543e81f" providerId="ADAL" clId="{A8ACAB9A-668A-46FC-87BE-8095FB1895B3}" dt="2022-08-03T06:38:27.259" v="2590" actId="478"/>
          <ac:spMkLst>
            <pc:docMk/>
            <pc:sldMk cId="2129425782" sldId="291"/>
            <ac:spMk id="65" creationId="{35DA7E8F-E8B0-E91E-C855-492990C960C3}"/>
          </ac:spMkLst>
        </pc:spChg>
        <pc:spChg chg="add mod">
          <ac:chgData name="Salome Padilla" userId="f4429905-10ae-4bb9-b94c-ec045543e81f" providerId="ADAL" clId="{A8ACAB9A-668A-46FC-87BE-8095FB1895B3}" dt="2022-08-03T06:38:39.472" v="2599" actId="1076"/>
          <ac:spMkLst>
            <pc:docMk/>
            <pc:sldMk cId="2129425782" sldId="291"/>
            <ac:spMk id="68" creationId="{852762EA-7D16-D208-DDA2-B0A5B29F7C25}"/>
          </ac:spMkLst>
        </pc:spChg>
        <pc:spChg chg="add del mod">
          <ac:chgData name="Salome Padilla" userId="f4429905-10ae-4bb9-b94c-ec045543e81f" providerId="ADAL" clId="{A8ACAB9A-668A-46FC-87BE-8095FB1895B3}" dt="2022-08-03T06:43:41.169" v="2784" actId="478"/>
          <ac:spMkLst>
            <pc:docMk/>
            <pc:sldMk cId="2129425782" sldId="291"/>
            <ac:spMk id="69" creationId="{73E5A970-8AB1-D200-116B-068F4338A41B}"/>
          </ac:spMkLst>
        </pc:spChg>
        <pc:spChg chg="mod">
          <ac:chgData name="Salome Padilla" userId="f4429905-10ae-4bb9-b94c-ec045543e81f" providerId="ADAL" clId="{A8ACAB9A-668A-46FC-87BE-8095FB1895B3}" dt="2022-08-03T06:39:21.984" v="2600"/>
          <ac:spMkLst>
            <pc:docMk/>
            <pc:sldMk cId="2129425782" sldId="291"/>
            <ac:spMk id="72" creationId="{C2936B81-3AB8-B723-E745-FEBB3DDF48DE}"/>
          </ac:spMkLst>
        </pc:spChg>
        <pc:spChg chg="del">
          <ac:chgData name="Salome Padilla" userId="f4429905-10ae-4bb9-b94c-ec045543e81f" providerId="ADAL" clId="{A8ACAB9A-668A-46FC-87BE-8095FB1895B3}" dt="2022-08-03T06:38:27.259" v="2590" actId="478"/>
          <ac:spMkLst>
            <pc:docMk/>
            <pc:sldMk cId="2129425782" sldId="291"/>
            <ac:spMk id="76" creationId="{37ECB19E-26CE-64B3-4050-C7AF4CD0D30A}"/>
          </ac:spMkLst>
        </pc:spChg>
        <pc:spChg chg="mod">
          <ac:chgData name="Salome Padilla" userId="f4429905-10ae-4bb9-b94c-ec045543e81f" providerId="ADAL" clId="{A8ACAB9A-668A-46FC-87BE-8095FB1895B3}" dt="2022-08-03T06:39:21.984" v="2600"/>
          <ac:spMkLst>
            <pc:docMk/>
            <pc:sldMk cId="2129425782" sldId="291"/>
            <ac:spMk id="84" creationId="{F1635AAF-31F4-7713-E1C8-0B417253A778}"/>
          </ac:spMkLst>
        </pc:spChg>
        <pc:spChg chg="add del mod">
          <ac:chgData name="Salome Padilla" userId="f4429905-10ae-4bb9-b94c-ec045543e81f" providerId="ADAL" clId="{A8ACAB9A-668A-46FC-87BE-8095FB1895B3}" dt="2022-08-03T06:44:00.276" v="2794"/>
          <ac:spMkLst>
            <pc:docMk/>
            <pc:sldMk cId="2129425782" sldId="291"/>
            <ac:spMk id="85" creationId="{08DB4C9F-153E-3C72-AA80-FA64939DBEBA}"/>
          </ac:spMkLst>
        </pc:spChg>
        <pc:spChg chg="add mod">
          <ac:chgData name="Salome Padilla" userId="f4429905-10ae-4bb9-b94c-ec045543e81f" providerId="ADAL" clId="{A8ACAB9A-668A-46FC-87BE-8095FB1895B3}" dt="2022-08-03T06:44:10.206" v="2796" actId="12788"/>
          <ac:spMkLst>
            <pc:docMk/>
            <pc:sldMk cId="2129425782" sldId="291"/>
            <ac:spMk id="86" creationId="{854A6926-5861-2034-AD05-55499CBBDF6F}"/>
          </ac:spMkLst>
        </pc:spChg>
        <pc:spChg chg="add mod">
          <ac:chgData name="Salome Padilla" userId="f4429905-10ae-4bb9-b94c-ec045543e81f" providerId="ADAL" clId="{A8ACAB9A-668A-46FC-87BE-8095FB1895B3}" dt="2022-08-03T06:44:15.876" v="2798" actId="12788"/>
          <ac:spMkLst>
            <pc:docMk/>
            <pc:sldMk cId="2129425782" sldId="291"/>
            <ac:spMk id="87" creationId="{FE70C207-0E83-69EB-03BD-1D08476BD81A}"/>
          </ac:spMkLst>
        </pc:spChg>
        <pc:spChg chg="add mod">
          <ac:chgData name="Salome Padilla" userId="f4429905-10ae-4bb9-b94c-ec045543e81f" providerId="ADAL" clId="{A8ACAB9A-668A-46FC-87BE-8095FB1895B3}" dt="2022-08-03T06:44:18.462" v="2799" actId="12788"/>
          <ac:spMkLst>
            <pc:docMk/>
            <pc:sldMk cId="2129425782" sldId="291"/>
            <ac:spMk id="88" creationId="{67DA91B7-E683-C355-B7B0-37AB00E88DC6}"/>
          </ac:spMkLst>
        </pc:spChg>
        <pc:spChg chg="mod">
          <ac:chgData name="Salome Padilla" userId="f4429905-10ae-4bb9-b94c-ec045543e81f" providerId="ADAL" clId="{A8ACAB9A-668A-46FC-87BE-8095FB1895B3}" dt="2022-08-03T06:43:19.366" v="2778"/>
          <ac:spMkLst>
            <pc:docMk/>
            <pc:sldMk cId="2129425782" sldId="291"/>
            <ac:spMk id="91" creationId="{71B3813D-6A07-CA50-83BE-FAD30A932C75}"/>
          </ac:spMkLst>
        </pc:spChg>
        <pc:spChg chg="add mod">
          <ac:chgData name="Salome Padilla" userId="f4429905-10ae-4bb9-b94c-ec045543e81f" providerId="ADAL" clId="{A8ACAB9A-668A-46FC-87BE-8095FB1895B3}" dt="2022-08-03T06:51:16.719" v="2977" actId="1036"/>
          <ac:spMkLst>
            <pc:docMk/>
            <pc:sldMk cId="2129425782" sldId="291"/>
            <ac:spMk id="92" creationId="{EB58CAE2-5468-77A3-4679-ACD14767AC5E}"/>
          </ac:spMkLst>
        </pc:spChg>
        <pc:spChg chg="add mod">
          <ac:chgData name="Salome Padilla" userId="f4429905-10ae-4bb9-b94c-ec045543e81f" providerId="ADAL" clId="{A8ACAB9A-668A-46FC-87BE-8095FB1895B3}" dt="2022-08-03T06:51:21.301" v="2979" actId="1036"/>
          <ac:spMkLst>
            <pc:docMk/>
            <pc:sldMk cId="2129425782" sldId="291"/>
            <ac:spMk id="93" creationId="{0160B387-8585-558D-5255-55C14C18CBEA}"/>
          </ac:spMkLst>
        </pc:spChg>
        <pc:spChg chg="add mod">
          <ac:chgData name="Salome Padilla" userId="f4429905-10ae-4bb9-b94c-ec045543e81f" providerId="ADAL" clId="{A8ACAB9A-668A-46FC-87BE-8095FB1895B3}" dt="2022-08-03T06:51:21.301" v="2979" actId="1036"/>
          <ac:spMkLst>
            <pc:docMk/>
            <pc:sldMk cId="2129425782" sldId="291"/>
            <ac:spMk id="94" creationId="{F0AA4493-243A-B8A7-E9EC-95E1E8BAA849}"/>
          </ac:spMkLst>
        </pc:spChg>
        <pc:spChg chg="add mod">
          <ac:chgData name="Salome Padilla" userId="f4429905-10ae-4bb9-b94c-ec045543e81f" providerId="ADAL" clId="{A8ACAB9A-668A-46FC-87BE-8095FB1895B3}" dt="2022-08-03T06:51:21.301" v="2979" actId="1036"/>
          <ac:spMkLst>
            <pc:docMk/>
            <pc:sldMk cId="2129425782" sldId="291"/>
            <ac:spMk id="95" creationId="{F55D6846-6761-6BBD-3FD5-A058E6DCF2FD}"/>
          </ac:spMkLst>
        </pc:spChg>
        <pc:spChg chg="add mod">
          <ac:chgData name="Salome Padilla" userId="f4429905-10ae-4bb9-b94c-ec045543e81f" providerId="ADAL" clId="{A8ACAB9A-668A-46FC-87BE-8095FB1895B3}" dt="2022-08-03T06:51:21.301" v="2979" actId="1036"/>
          <ac:spMkLst>
            <pc:docMk/>
            <pc:sldMk cId="2129425782" sldId="291"/>
            <ac:spMk id="96" creationId="{FBE8EA7D-8308-755B-1F05-59A93F11E5CB}"/>
          </ac:spMkLst>
        </pc:spChg>
        <pc:spChg chg="add mod">
          <ac:chgData name="Salome Padilla" userId="f4429905-10ae-4bb9-b94c-ec045543e81f" providerId="ADAL" clId="{A8ACAB9A-668A-46FC-87BE-8095FB1895B3}" dt="2022-08-03T06:51:21.301" v="2979" actId="1036"/>
          <ac:spMkLst>
            <pc:docMk/>
            <pc:sldMk cId="2129425782" sldId="291"/>
            <ac:spMk id="97" creationId="{589B9C52-A61D-852E-44DD-F69E9022702E}"/>
          </ac:spMkLst>
        </pc:spChg>
        <pc:spChg chg="add mod">
          <ac:chgData name="Salome Padilla" userId="f4429905-10ae-4bb9-b94c-ec045543e81f" providerId="ADAL" clId="{A8ACAB9A-668A-46FC-87BE-8095FB1895B3}" dt="2022-08-03T06:51:21.301" v="2979" actId="1036"/>
          <ac:spMkLst>
            <pc:docMk/>
            <pc:sldMk cId="2129425782" sldId="291"/>
            <ac:spMk id="98" creationId="{A9376994-F734-B9D4-00B2-A6FF6D576766}"/>
          </ac:spMkLst>
        </pc:spChg>
        <pc:spChg chg="add mod">
          <ac:chgData name="Salome Padilla" userId="f4429905-10ae-4bb9-b94c-ec045543e81f" providerId="ADAL" clId="{A8ACAB9A-668A-46FC-87BE-8095FB1895B3}" dt="2022-08-03T06:51:21.301" v="2979" actId="1036"/>
          <ac:spMkLst>
            <pc:docMk/>
            <pc:sldMk cId="2129425782" sldId="291"/>
            <ac:spMk id="100" creationId="{1C9F34F6-30DD-48F8-4FEB-86276589C9F4}"/>
          </ac:spMkLst>
        </pc:spChg>
        <pc:spChg chg="add mod">
          <ac:chgData name="Salome Padilla" userId="f4429905-10ae-4bb9-b94c-ec045543e81f" providerId="ADAL" clId="{A8ACAB9A-668A-46FC-87BE-8095FB1895B3}" dt="2022-08-03T06:51:21.301" v="2979" actId="1036"/>
          <ac:spMkLst>
            <pc:docMk/>
            <pc:sldMk cId="2129425782" sldId="291"/>
            <ac:spMk id="101" creationId="{1C55A030-E3B3-FEE3-8E34-37E0DE0EDBFB}"/>
          </ac:spMkLst>
        </pc:spChg>
        <pc:spChg chg="add mod">
          <ac:chgData name="Salome Padilla" userId="f4429905-10ae-4bb9-b94c-ec045543e81f" providerId="ADAL" clId="{A8ACAB9A-668A-46FC-87BE-8095FB1895B3}" dt="2022-08-03T06:51:21.301" v="2979" actId="1036"/>
          <ac:spMkLst>
            <pc:docMk/>
            <pc:sldMk cId="2129425782" sldId="291"/>
            <ac:spMk id="102" creationId="{5B3BE50D-4262-17E6-0BAD-3617E13BD59A}"/>
          </ac:spMkLst>
        </pc:spChg>
        <pc:spChg chg="add mod">
          <ac:chgData name="Salome Padilla" userId="f4429905-10ae-4bb9-b94c-ec045543e81f" providerId="ADAL" clId="{A8ACAB9A-668A-46FC-87BE-8095FB1895B3}" dt="2022-08-03T06:51:21.301" v="2979" actId="1036"/>
          <ac:spMkLst>
            <pc:docMk/>
            <pc:sldMk cId="2129425782" sldId="291"/>
            <ac:spMk id="103" creationId="{FA25EF81-7ABC-DA7E-A574-D0C1988A7CA6}"/>
          </ac:spMkLst>
        </pc:spChg>
        <pc:grpChg chg="del">
          <ac:chgData name="Salome Padilla" userId="f4429905-10ae-4bb9-b94c-ec045543e81f" providerId="ADAL" clId="{A8ACAB9A-668A-46FC-87BE-8095FB1895B3}" dt="2022-08-03T06:38:27.259" v="2590" actId="478"/>
          <ac:grpSpMkLst>
            <pc:docMk/>
            <pc:sldMk cId="2129425782" sldId="291"/>
            <ac:grpSpMk id="20" creationId="{1D494E53-A3EF-DC13-5912-66860636A26E}"/>
          </ac:grpSpMkLst>
        </pc:grpChg>
        <pc:grpChg chg="del">
          <ac:chgData name="Salome Padilla" userId="f4429905-10ae-4bb9-b94c-ec045543e81f" providerId="ADAL" clId="{A8ACAB9A-668A-46FC-87BE-8095FB1895B3}" dt="2022-08-03T06:38:27.259" v="2590" actId="478"/>
          <ac:grpSpMkLst>
            <pc:docMk/>
            <pc:sldMk cId="2129425782" sldId="291"/>
            <ac:grpSpMk id="25" creationId="{3C563B3C-1784-EA0F-0822-DE05F8D1D6A9}"/>
          </ac:grpSpMkLst>
        </pc:grpChg>
        <pc:grpChg chg="del">
          <ac:chgData name="Salome Padilla" userId="f4429905-10ae-4bb9-b94c-ec045543e81f" providerId="ADAL" clId="{A8ACAB9A-668A-46FC-87BE-8095FB1895B3}" dt="2022-08-03T06:38:27.259" v="2590" actId="478"/>
          <ac:grpSpMkLst>
            <pc:docMk/>
            <pc:sldMk cId="2129425782" sldId="291"/>
            <ac:grpSpMk id="30" creationId="{F5AB64CC-76CC-7217-F2FB-969F8F1A5BB6}"/>
          </ac:grpSpMkLst>
        </pc:grpChg>
        <pc:grpChg chg="del">
          <ac:chgData name="Salome Padilla" userId="f4429905-10ae-4bb9-b94c-ec045543e81f" providerId="ADAL" clId="{A8ACAB9A-668A-46FC-87BE-8095FB1895B3}" dt="2022-08-03T06:38:27.259" v="2590" actId="478"/>
          <ac:grpSpMkLst>
            <pc:docMk/>
            <pc:sldMk cId="2129425782" sldId="291"/>
            <ac:grpSpMk id="49" creationId="{D7E415A1-6EA7-EDA1-4982-414E81831D2E}"/>
          </ac:grpSpMkLst>
        </pc:grpChg>
        <pc:grpChg chg="del">
          <ac:chgData name="Salome Padilla" userId="f4429905-10ae-4bb9-b94c-ec045543e81f" providerId="ADAL" clId="{A8ACAB9A-668A-46FC-87BE-8095FB1895B3}" dt="2022-08-03T06:38:27.259" v="2590" actId="478"/>
          <ac:grpSpMkLst>
            <pc:docMk/>
            <pc:sldMk cId="2129425782" sldId="291"/>
            <ac:grpSpMk id="56" creationId="{1EFB488B-88E1-128A-337C-F587AFBA9F44}"/>
          </ac:grpSpMkLst>
        </pc:grpChg>
        <pc:grpChg chg="del">
          <ac:chgData name="Salome Padilla" userId="f4429905-10ae-4bb9-b94c-ec045543e81f" providerId="ADAL" clId="{A8ACAB9A-668A-46FC-87BE-8095FB1895B3}" dt="2022-08-03T06:38:27.259" v="2590" actId="478"/>
          <ac:grpSpMkLst>
            <pc:docMk/>
            <pc:sldMk cId="2129425782" sldId="291"/>
            <ac:grpSpMk id="61" creationId="{0BA21023-4D70-005F-6038-65E1CB1309A1}"/>
          </ac:grpSpMkLst>
        </pc:grpChg>
        <pc:grpChg chg="del">
          <ac:chgData name="Salome Padilla" userId="f4429905-10ae-4bb9-b94c-ec045543e81f" providerId="ADAL" clId="{A8ACAB9A-668A-46FC-87BE-8095FB1895B3}" dt="2022-08-03T06:38:27.259" v="2590" actId="478"/>
          <ac:grpSpMkLst>
            <pc:docMk/>
            <pc:sldMk cId="2129425782" sldId="291"/>
            <ac:grpSpMk id="66" creationId="{08ACE9CF-5520-B2C5-4732-E40D04ECCE83}"/>
          </ac:grpSpMkLst>
        </pc:grpChg>
        <pc:grpChg chg="add del mod">
          <ac:chgData name="Salome Padilla" userId="f4429905-10ae-4bb9-b94c-ec045543e81f" providerId="ADAL" clId="{A8ACAB9A-668A-46FC-87BE-8095FB1895B3}" dt="2022-08-03T06:43:41.975" v="2785" actId="478"/>
          <ac:grpSpMkLst>
            <pc:docMk/>
            <pc:sldMk cId="2129425782" sldId="291"/>
            <ac:grpSpMk id="70" creationId="{95E1A096-54F0-4A85-5597-CB013E5F2054}"/>
          </ac:grpSpMkLst>
        </pc:grpChg>
        <pc:grpChg chg="del">
          <ac:chgData name="Salome Padilla" userId="f4429905-10ae-4bb9-b94c-ec045543e81f" providerId="ADAL" clId="{A8ACAB9A-668A-46FC-87BE-8095FB1895B3}" dt="2022-08-03T06:38:27.259" v="2590" actId="478"/>
          <ac:grpSpMkLst>
            <pc:docMk/>
            <pc:sldMk cId="2129425782" sldId="291"/>
            <ac:grpSpMk id="77" creationId="{6E820517-8C6B-4700-CDB9-98DE4F2C55FF}"/>
          </ac:grpSpMkLst>
        </pc:grpChg>
        <pc:grpChg chg="add mod">
          <ac:chgData name="Salome Padilla" userId="f4429905-10ae-4bb9-b94c-ec045543e81f" providerId="ADAL" clId="{A8ACAB9A-668A-46FC-87BE-8095FB1895B3}" dt="2022-08-03T06:44:13.264" v="2797" actId="12788"/>
          <ac:grpSpMkLst>
            <pc:docMk/>
            <pc:sldMk cId="2129425782" sldId="291"/>
            <ac:grpSpMk id="89" creationId="{A1018E9B-2BEB-91D3-A6FB-576288FEFD3B}"/>
          </ac:grpSpMkLst>
        </pc:grpChg>
        <pc:picChg chg="mod">
          <ac:chgData name="Salome Padilla" userId="f4429905-10ae-4bb9-b94c-ec045543e81f" providerId="ADAL" clId="{A8ACAB9A-668A-46FC-87BE-8095FB1895B3}" dt="2022-08-03T06:39:21.984" v="2600"/>
          <ac:picMkLst>
            <pc:docMk/>
            <pc:sldMk cId="2129425782" sldId="291"/>
            <ac:picMk id="71" creationId="{F709F224-E3AD-1168-EB75-C3B08F0F7A8D}"/>
          </ac:picMkLst>
        </pc:picChg>
        <pc:picChg chg="mod">
          <ac:chgData name="Salome Padilla" userId="f4429905-10ae-4bb9-b94c-ec045543e81f" providerId="ADAL" clId="{A8ACAB9A-668A-46FC-87BE-8095FB1895B3}" dt="2022-08-03T06:43:19.366" v="2778"/>
          <ac:picMkLst>
            <pc:docMk/>
            <pc:sldMk cId="2129425782" sldId="291"/>
            <ac:picMk id="90" creationId="{F675D61C-C376-399F-C177-83290151293E}"/>
          </ac:picMkLst>
        </pc:picChg>
        <pc:picChg chg="add del mod">
          <ac:chgData name="Salome Padilla" userId="f4429905-10ae-4bb9-b94c-ec045543e81f" providerId="ADAL" clId="{A8ACAB9A-668A-46FC-87BE-8095FB1895B3}" dt="2022-08-03T06:46:33.272" v="2896" actId="478"/>
          <ac:picMkLst>
            <pc:docMk/>
            <pc:sldMk cId="2129425782" sldId="291"/>
            <ac:picMk id="99" creationId="{20DCA3DB-54B9-8280-AAFE-0282140000B0}"/>
          </ac:picMkLst>
        </pc:picChg>
      </pc:sldChg>
      <pc:sldChg chg="addSp delSp modSp mod">
        <pc:chgData name="Salome Padilla" userId="f4429905-10ae-4bb9-b94c-ec045543e81f" providerId="ADAL" clId="{A8ACAB9A-668A-46FC-87BE-8095FB1895B3}" dt="2022-08-02T12:15:20.215" v="1545" actId="20577"/>
        <pc:sldMkLst>
          <pc:docMk/>
          <pc:sldMk cId="2054098599" sldId="292"/>
        </pc:sldMkLst>
        <pc:spChg chg="del">
          <ac:chgData name="Salome Padilla" userId="f4429905-10ae-4bb9-b94c-ec045543e81f" providerId="ADAL" clId="{A8ACAB9A-668A-46FC-87BE-8095FB1895B3}" dt="2022-08-02T10:33:40.861" v="956" actId="478"/>
          <ac:spMkLst>
            <pc:docMk/>
            <pc:sldMk cId="2054098599" sldId="292"/>
            <ac:spMk id="2" creationId="{0582374B-D113-5D6C-0F6E-C4F0443684BD}"/>
          </ac:spMkLst>
        </pc:spChg>
        <pc:spChg chg="add mod">
          <ac:chgData name="Salome Padilla" userId="f4429905-10ae-4bb9-b94c-ec045543e81f" providerId="ADAL" clId="{A8ACAB9A-668A-46FC-87BE-8095FB1895B3}" dt="2022-08-02T11:00:00.949" v="1311" actId="1076"/>
          <ac:spMkLst>
            <pc:docMk/>
            <pc:sldMk cId="2054098599" sldId="292"/>
            <ac:spMk id="2" creationId="{9F3929BA-2C01-8A43-3554-E3EF7E8B9721}"/>
          </ac:spMkLst>
        </pc:spChg>
        <pc:spChg chg="del">
          <ac:chgData name="Salome Padilla" userId="f4429905-10ae-4bb9-b94c-ec045543e81f" providerId="ADAL" clId="{A8ACAB9A-668A-46FC-87BE-8095FB1895B3}" dt="2022-08-02T10:33:40.861" v="956" actId="478"/>
          <ac:spMkLst>
            <pc:docMk/>
            <pc:sldMk cId="2054098599" sldId="292"/>
            <ac:spMk id="3" creationId="{70F11518-46A0-762D-FD60-55A245B7CDF9}"/>
          </ac:spMkLst>
        </pc:spChg>
        <pc:spChg chg="add mod">
          <ac:chgData name="Salome Padilla" userId="f4429905-10ae-4bb9-b94c-ec045543e81f" providerId="ADAL" clId="{A8ACAB9A-668A-46FC-87BE-8095FB1895B3}" dt="2022-08-02T12:13:41.599" v="1519" actId="404"/>
          <ac:spMkLst>
            <pc:docMk/>
            <pc:sldMk cId="2054098599" sldId="292"/>
            <ac:spMk id="3" creationId="{BBD7BD0D-CD10-E413-EF4F-925FD962988B}"/>
          </ac:spMkLst>
        </pc:spChg>
        <pc:spChg chg="add mod">
          <ac:chgData name="Salome Padilla" userId="f4429905-10ae-4bb9-b94c-ec045543e81f" providerId="ADAL" clId="{A8ACAB9A-668A-46FC-87BE-8095FB1895B3}" dt="2022-08-02T11:00:00.949" v="1311" actId="1076"/>
          <ac:spMkLst>
            <pc:docMk/>
            <pc:sldMk cId="2054098599" sldId="292"/>
            <ac:spMk id="4" creationId="{3291968E-4A88-EDC2-B39B-1A1E1664A966}"/>
          </ac:spMkLst>
        </pc:spChg>
        <pc:spChg chg="add mod">
          <ac:chgData name="Salome Padilla" userId="f4429905-10ae-4bb9-b94c-ec045543e81f" providerId="ADAL" clId="{A8ACAB9A-668A-46FC-87BE-8095FB1895B3}" dt="2022-08-02T11:00:00.949" v="1311" actId="1076"/>
          <ac:spMkLst>
            <pc:docMk/>
            <pc:sldMk cId="2054098599" sldId="292"/>
            <ac:spMk id="5" creationId="{021550B8-186E-A0EA-66C3-7D7FB42322F5}"/>
          </ac:spMkLst>
        </pc:spChg>
        <pc:spChg chg="add del mod">
          <ac:chgData name="Salome Padilla" userId="f4429905-10ae-4bb9-b94c-ec045543e81f" providerId="ADAL" clId="{A8ACAB9A-668A-46FC-87BE-8095FB1895B3}" dt="2022-08-02T10:42:05.398" v="1068" actId="478"/>
          <ac:spMkLst>
            <pc:docMk/>
            <pc:sldMk cId="2054098599" sldId="292"/>
            <ac:spMk id="6" creationId="{432766BC-689E-A0CF-8FB0-00CDF2DB9D31}"/>
          </ac:spMkLst>
        </pc:spChg>
        <pc:spChg chg="add del mod">
          <ac:chgData name="Salome Padilla" userId="f4429905-10ae-4bb9-b94c-ec045543e81f" providerId="ADAL" clId="{A8ACAB9A-668A-46FC-87BE-8095FB1895B3}" dt="2022-08-02T10:42:05.398" v="1068" actId="478"/>
          <ac:spMkLst>
            <pc:docMk/>
            <pc:sldMk cId="2054098599" sldId="292"/>
            <ac:spMk id="7" creationId="{E7FF4292-81B5-3489-B4B5-4515638A13EE}"/>
          </ac:spMkLst>
        </pc:spChg>
        <pc:spChg chg="add mod">
          <ac:chgData name="Salome Padilla" userId="f4429905-10ae-4bb9-b94c-ec045543e81f" providerId="ADAL" clId="{A8ACAB9A-668A-46FC-87BE-8095FB1895B3}" dt="2022-08-02T11:00:00.949" v="1311" actId="1076"/>
          <ac:spMkLst>
            <pc:docMk/>
            <pc:sldMk cId="2054098599" sldId="292"/>
            <ac:spMk id="8" creationId="{EFBCE47B-E244-B52F-334B-89966DD06F3A}"/>
          </ac:spMkLst>
        </pc:spChg>
        <pc:spChg chg="add mod">
          <ac:chgData name="Salome Padilla" userId="f4429905-10ae-4bb9-b94c-ec045543e81f" providerId="ADAL" clId="{A8ACAB9A-668A-46FC-87BE-8095FB1895B3}" dt="2022-08-02T12:13:39.098" v="1518" actId="404"/>
          <ac:spMkLst>
            <pc:docMk/>
            <pc:sldMk cId="2054098599" sldId="292"/>
            <ac:spMk id="9" creationId="{67959984-52E2-F1E9-4D11-9F81CDB98506}"/>
          </ac:spMkLst>
        </pc:spChg>
        <pc:spChg chg="add del mod">
          <ac:chgData name="Salome Padilla" userId="f4429905-10ae-4bb9-b94c-ec045543e81f" providerId="ADAL" clId="{A8ACAB9A-668A-46FC-87BE-8095FB1895B3}" dt="2022-08-02T10:41:02.976" v="1057" actId="478"/>
          <ac:spMkLst>
            <pc:docMk/>
            <pc:sldMk cId="2054098599" sldId="292"/>
            <ac:spMk id="11" creationId="{505CC71A-8318-6151-E5DB-CA0DB23E929C}"/>
          </ac:spMkLst>
        </pc:spChg>
        <pc:spChg chg="add mod">
          <ac:chgData name="Salome Padilla" userId="f4429905-10ae-4bb9-b94c-ec045543e81f" providerId="ADAL" clId="{A8ACAB9A-668A-46FC-87BE-8095FB1895B3}" dt="2022-08-02T11:00:00.949" v="1311" actId="1076"/>
          <ac:spMkLst>
            <pc:docMk/>
            <pc:sldMk cId="2054098599" sldId="292"/>
            <ac:spMk id="12" creationId="{09309AB0-9E0E-096B-8DDD-07F7DBABF1BB}"/>
          </ac:spMkLst>
        </pc:spChg>
        <pc:spChg chg="add mod">
          <ac:chgData name="Salome Padilla" userId="f4429905-10ae-4bb9-b94c-ec045543e81f" providerId="ADAL" clId="{A8ACAB9A-668A-46FC-87BE-8095FB1895B3}" dt="2022-08-02T11:00:00.949" v="1311" actId="1076"/>
          <ac:spMkLst>
            <pc:docMk/>
            <pc:sldMk cId="2054098599" sldId="292"/>
            <ac:spMk id="13" creationId="{ACA96525-BAF7-6BFE-323D-002578F97717}"/>
          </ac:spMkLst>
        </pc:spChg>
        <pc:spChg chg="add mod">
          <ac:chgData name="Salome Padilla" userId="f4429905-10ae-4bb9-b94c-ec045543e81f" providerId="ADAL" clId="{A8ACAB9A-668A-46FC-87BE-8095FB1895B3}" dt="2022-08-02T10:35:56.218" v="957"/>
          <ac:spMkLst>
            <pc:docMk/>
            <pc:sldMk cId="2054098599" sldId="292"/>
            <ac:spMk id="15" creationId="{74EB7D6B-A2C7-D892-6C38-C4CF944D462E}"/>
          </ac:spMkLst>
        </pc:spChg>
        <pc:spChg chg="add del mod">
          <ac:chgData name="Salome Padilla" userId="f4429905-10ae-4bb9-b94c-ec045543e81f" providerId="ADAL" clId="{A8ACAB9A-668A-46FC-87BE-8095FB1895B3}" dt="2022-08-02T10:41:21.179" v="1062" actId="478"/>
          <ac:spMkLst>
            <pc:docMk/>
            <pc:sldMk cId="2054098599" sldId="292"/>
            <ac:spMk id="17" creationId="{B8E6E626-3E57-4A88-1A37-35F639E6AC66}"/>
          </ac:spMkLst>
        </pc:spChg>
        <pc:spChg chg="add mod">
          <ac:chgData name="Salome Padilla" userId="f4429905-10ae-4bb9-b94c-ec045543e81f" providerId="ADAL" clId="{A8ACAB9A-668A-46FC-87BE-8095FB1895B3}" dt="2022-08-02T10:35:56.218" v="957"/>
          <ac:spMkLst>
            <pc:docMk/>
            <pc:sldMk cId="2054098599" sldId="292"/>
            <ac:spMk id="19" creationId="{F1105053-C914-85B6-5FB1-1FC6D7E62BAF}"/>
          </ac:spMkLst>
        </pc:spChg>
        <pc:spChg chg="add del mod">
          <ac:chgData name="Salome Padilla" userId="f4429905-10ae-4bb9-b94c-ec045543e81f" providerId="ADAL" clId="{A8ACAB9A-668A-46FC-87BE-8095FB1895B3}" dt="2022-08-02T10:37:59.769" v="1010" actId="478"/>
          <ac:spMkLst>
            <pc:docMk/>
            <pc:sldMk cId="2054098599" sldId="292"/>
            <ac:spMk id="21" creationId="{2BA40CFB-8307-0008-3FE9-53DC1C215300}"/>
          </ac:spMkLst>
        </pc:spChg>
        <pc:spChg chg="add mod">
          <ac:chgData name="Salome Padilla" userId="f4429905-10ae-4bb9-b94c-ec045543e81f" providerId="ADAL" clId="{A8ACAB9A-668A-46FC-87BE-8095FB1895B3}" dt="2022-08-02T11:00:00.949" v="1311" actId="1076"/>
          <ac:spMkLst>
            <pc:docMk/>
            <pc:sldMk cId="2054098599" sldId="292"/>
            <ac:spMk id="22" creationId="{63B62328-8FCD-059B-21F7-60E28EDD7788}"/>
          </ac:spMkLst>
        </pc:spChg>
        <pc:spChg chg="add mod">
          <ac:chgData name="Salome Padilla" userId="f4429905-10ae-4bb9-b94c-ec045543e81f" providerId="ADAL" clId="{A8ACAB9A-668A-46FC-87BE-8095FB1895B3}" dt="2022-08-02T10:43:53.475" v="1116" actId="1076"/>
          <ac:spMkLst>
            <pc:docMk/>
            <pc:sldMk cId="2054098599" sldId="292"/>
            <ac:spMk id="27" creationId="{F28DBA22-D90A-0159-0E54-7549772A8EA5}"/>
          </ac:spMkLst>
        </pc:spChg>
        <pc:spChg chg="add mod">
          <ac:chgData name="Salome Padilla" userId="f4429905-10ae-4bb9-b94c-ec045543e81f" providerId="ADAL" clId="{A8ACAB9A-668A-46FC-87BE-8095FB1895B3}" dt="2022-08-02T10:43:53.475" v="1116" actId="1076"/>
          <ac:spMkLst>
            <pc:docMk/>
            <pc:sldMk cId="2054098599" sldId="292"/>
            <ac:spMk id="28" creationId="{214EBC43-CF66-3171-BC08-CE95395B60D7}"/>
          </ac:spMkLst>
        </pc:spChg>
        <pc:spChg chg="add mod">
          <ac:chgData name="Salome Padilla" userId="f4429905-10ae-4bb9-b94c-ec045543e81f" providerId="ADAL" clId="{A8ACAB9A-668A-46FC-87BE-8095FB1895B3}" dt="2022-08-02T10:53:15.836" v="1253" actId="1076"/>
          <ac:spMkLst>
            <pc:docMk/>
            <pc:sldMk cId="2054098599" sldId="292"/>
            <ac:spMk id="29" creationId="{8DA0A261-917B-A2A2-08B4-6BA6C94A71F9}"/>
          </ac:spMkLst>
        </pc:spChg>
        <pc:spChg chg="add mod">
          <ac:chgData name="Salome Padilla" userId="f4429905-10ae-4bb9-b94c-ec045543e81f" providerId="ADAL" clId="{A8ACAB9A-668A-46FC-87BE-8095FB1895B3}" dt="2022-08-02T11:00:00.949" v="1311" actId="1076"/>
          <ac:spMkLst>
            <pc:docMk/>
            <pc:sldMk cId="2054098599" sldId="292"/>
            <ac:spMk id="30" creationId="{7B33A926-B62B-79BE-2B4F-5D4619EDBD72}"/>
          </ac:spMkLst>
        </pc:spChg>
        <pc:spChg chg="mod">
          <ac:chgData name="Salome Padilla" userId="f4429905-10ae-4bb9-b94c-ec045543e81f" providerId="ADAL" clId="{A8ACAB9A-668A-46FC-87BE-8095FB1895B3}" dt="2022-08-02T10:53:26.361" v="1254"/>
          <ac:spMkLst>
            <pc:docMk/>
            <pc:sldMk cId="2054098599" sldId="292"/>
            <ac:spMk id="36" creationId="{0F09EBB7-A95D-136D-EAEC-87AD448D2F7F}"/>
          </ac:spMkLst>
        </pc:spChg>
        <pc:spChg chg="del mod">
          <ac:chgData name="Salome Padilla" userId="f4429905-10ae-4bb9-b94c-ec045543e81f" providerId="ADAL" clId="{A8ACAB9A-668A-46FC-87BE-8095FB1895B3}" dt="2022-08-02T10:33:40.861" v="956" actId="478"/>
          <ac:spMkLst>
            <pc:docMk/>
            <pc:sldMk cId="2054098599" sldId="292"/>
            <ac:spMk id="36" creationId="{FE901525-314A-225A-F898-91215656BBD3}"/>
          </ac:spMkLst>
        </pc:spChg>
        <pc:spChg chg="mod">
          <ac:chgData name="Salome Padilla" userId="f4429905-10ae-4bb9-b94c-ec045543e81f" providerId="ADAL" clId="{A8ACAB9A-668A-46FC-87BE-8095FB1895B3}" dt="2022-08-02T10:53:26.361" v="1254"/>
          <ac:spMkLst>
            <pc:docMk/>
            <pc:sldMk cId="2054098599" sldId="292"/>
            <ac:spMk id="37" creationId="{0916220A-5781-C10D-9D95-98335579FE47}"/>
          </ac:spMkLst>
        </pc:spChg>
        <pc:spChg chg="del">
          <ac:chgData name="Salome Padilla" userId="f4429905-10ae-4bb9-b94c-ec045543e81f" providerId="ADAL" clId="{A8ACAB9A-668A-46FC-87BE-8095FB1895B3}" dt="2022-08-02T10:33:40.861" v="956" actId="478"/>
          <ac:spMkLst>
            <pc:docMk/>
            <pc:sldMk cId="2054098599" sldId="292"/>
            <ac:spMk id="38" creationId="{5AD78437-7111-ED0C-24C4-55B8FEC5B9ED}"/>
          </ac:spMkLst>
        </pc:spChg>
        <pc:spChg chg="del">
          <ac:chgData name="Salome Padilla" userId="f4429905-10ae-4bb9-b94c-ec045543e81f" providerId="ADAL" clId="{A8ACAB9A-668A-46FC-87BE-8095FB1895B3}" dt="2022-08-02T10:33:40.861" v="956" actId="478"/>
          <ac:spMkLst>
            <pc:docMk/>
            <pc:sldMk cId="2054098599" sldId="292"/>
            <ac:spMk id="39" creationId="{82BE6BBD-7645-E0ED-5CA7-ABFC3870331F}"/>
          </ac:spMkLst>
        </pc:spChg>
        <pc:spChg chg="mod">
          <ac:chgData name="Salome Padilla" userId="f4429905-10ae-4bb9-b94c-ec045543e81f" providerId="ADAL" clId="{A8ACAB9A-668A-46FC-87BE-8095FB1895B3}" dt="2022-08-02T10:53:54.487" v="1257"/>
          <ac:spMkLst>
            <pc:docMk/>
            <pc:sldMk cId="2054098599" sldId="292"/>
            <ac:spMk id="40" creationId="{16D329CE-1BA9-1F2C-C100-D8A459DEBC5C}"/>
          </ac:spMkLst>
        </pc:spChg>
        <pc:spChg chg="mod">
          <ac:chgData name="Salome Padilla" userId="f4429905-10ae-4bb9-b94c-ec045543e81f" providerId="ADAL" clId="{A8ACAB9A-668A-46FC-87BE-8095FB1895B3}" dt="2022-08-02T10:53:54.487" v="1257"/>
          <ac:spMkLst>
            <pc:docMk/>
            <pc:sldMk cId="2054098599" sldId="292"/>
            <ac:spMk id="41" creationId="{DEF256D8-90C0-7AE9-2125-F15E6AA01872}"/>
          </ac:spMkLst>
        </pc:spChg>
        <pc:spChg chg="mod">
          <ac:chgData name="Salome Padilla" userId="f4429905-10ae-4bb9-b94c-ec045543e81f" providerId="ADAL" clId="{A8ACAB9A-668A-46FC-87BE-8095FB1895B3}" dt="2022-08-02T10:59:35.257" v="1309"/>
          <ac:spMkLst>
            <pc:docMk/>
            <pc:sldMk cId="2054098599" sldId="292"/>
            <ac:spMk id="45" creationId="{249E173E-DD00-280E-E70F-B67AFDB1A837}"/>
          </ac:spMkLst>
        </pc:spChg>
        <pc:spChg chg="mod">
          <ac:chgData name="Salome Padilla" userId="f4429905-10ae-4bb9-b94c-ec045543e81f" providerId="ADAL" clId="{A8ACAB9A-668A-46FC-87BE-8095FB1895B3}" dt="2022-08-02T10:59:35.257" v="1309"/>
          <ac:spMkLst>
            <pc:docMk/>
            <pc:sldMk cId="2054098599" sldId="292"/>
            <ac:spMk id="46" creationId="{4236D04A-D008-26C7-F1A7-08EBA1E2BEA8}"/>
          </ac:spMkLst>
        </pc:spChg>
        <pc:spChg chg="add mod">
          <ac:chgData name="Salome Padilla" userId="f4429905-10ae-4bb9-b94c-ec045543e81f" providerId="ADAL" clId="{A8ACAB9A-668A-46FC-87BE-8095FB1895B3}" dt="2022-08-02T12:12:49.721" v="1505" actId="14100"/>
          <ac:spMkLst>
            <pc:docMk/>
            <pc:sldMk cId="2054098599" sldId="292"/>
            <ac:spMk id="47" creationId="{B365A1A5-663F-54AE-DE09-505974C89D0D}"/>
          </ac:spMkLst>
        </pc:spChg>
        <pc:spChg chg="add mod">
          <ac:chgData name="Salome Padilla" userId="f4429905-10ae-4bb9-b94c-ec045543e81f" providerId="ADAL" clId="{A8ACAB9A-668A-46FC-87BE-8095FB1895B3}" dt="2022-08-02T12:15:20.215" v="1545" actId="20577"/>
          <ac:spMkLst>
            <pc:docMk/>
            <pc:sldMk cId="2054098599" sldId="292"/>
            <ac:spMk id="48" creationId="{50DB1F0B-43C5-A556-08EF-0235F1B263AF}"/>
          </ac:spMkLst>
        </pc:spChg>
        <pc:spChg chg="add mod">
          <ac:chgData name="Salome Padilla" userId="f4429905-10ae-4bb9-b94c-ec045543e81f" providerId="ADAL" clId="{A8ACAB9A-668A-46FC-87BE-8095FB1895B3}" dt="2022-08-02T11:00:00.949" v="1311" actId="1076"/>
          <ac:spMkLst>
            <pc:docMk/>
            <pc:sldMk cId="2054098599" sldId="292"/>
            <ac:spMk id="49" creationId="{1301AD9F-932D-0837-6F1D-52FF518B57ED}"/>
          </ac:spMkLst>
        </pc:spChg>
        <pc:spChg chg="add mod">
          <ac:chgData name="Salome Padilla" userId="f4429905-10ae-4bb9-b94c-ec045543e81f" providerId="ADAL" clId="{A8ACAB9A-668A-46FC-87BE-8095FB1895B3}" dt="2022-08-02T11:00:18.395" v="1323" actId="1076"/>
          <ac:spMkLst>
            <pc:docMk/>
            <pc:sldMk cId="2054098599" sldId="292"/>
            <ac:spMk id="50" creationId="{703876D9-F0A4-174C-8ED4-20CC885D19FB}"/>
          </ac:spMkLst>
        </pc:spChg>
        <pc:spChg chg="add mod">
          <ac:chgData name="Salome Padilla" userId="f4429905-10ae-4bb9-b94c-ec045543e81f" providerId="ADAL" clId="{A8ACAB9A-668A-46FC-87BE-8095FB1895B3}" dt="2022-08-02T11:00:00.949" v="1311" actId="1076"/>
          <ac:spMkLst>
            <pc:docMk/>
            <pc:sldMk cId="2054098599" sldId="292"/>
            <ac:spMk id="51" creationId="{C44F7AD3-993B-7B9C-0461-DAEFB93DC1FE}"/>
          </ac:spMkLst>
        </pc:spChg>
        <pc:spChg chg="add mod">
          <ac:chgData name="Salome Padilla" userId="f4429905-10ae-4bb9-b94c-ec045543e81f" providerId="ADAL" clId="{A8ACAB9A-668A-46FC-87BE-8095FB1895B3}" dt="2022-08-02T12:13:55.186" v="1523" actId="404"/>
          <ac:spMkLst>
            <pc:docMk/>
            <pc:sldMk cId="2054098599" sldId="292"/>
            <ac:spMk id="52" creationId="{89C4D42B-71A2-1AA0-1F51-E69D6AD61794}"/>
          </ac:spMkLst>
        </pc:spChg>
        <pc:spChg chg="mod">
          <ac:chgData name="Salome Padilla" userId="f4429905-10ae-4bb9-b94c-ec045543e81f" providerId="ADAL" clId="{A8ACAB9A-668A-46FC-87BE-8095FB1895B3}" dt="2022-08-02T10:59:35.257" v="1309"/>
          <ac:spMkLst>
            <pc:docMk/>
            <pc:sldMk cId="2054098599" sldId="292"/>
            <ac:spMk id="55" creationId="{B79273F4-C8B5-4E2E-BF2C-5EBDD4DAC68A}"/>
          </ac:spMkLst>
        </pc:spChg>
        <pc:spChg chg="mod">
          <ac:chgData name="Salome Padilla" userId="f4429905-10ae-4bb9-b94c-ec045543e81f" providerId="ADAL" clId="{A8ACAB9A-668A-46FC-87BE-8095FB1895B3}" dt="2022-08-02T10:59:35.257" v="1309"/>
          <ac:spMkLst>
            <pc:docMk/>
            <pc:sldMk cId="2054098599" sldId="292"/>
            <ac:spMk id="57" creationId="{F6D5B449-964A-E9CD-E1F7-6FF4560A9806}"/>
          </ac:spMkLst>
        </pc:spChg>
        <pc:spChg chg="add mod">
          <ac:chgData name="Salome Padilla" userId="f4429905-10ae-4bb9-b94c-ec045543e81f" providerId="ADAL" clId="{A8ACAB9A-668A-46FC-87BE-8095FB1895B3}" dt="2022-08-02T11:46:02.477" v="1355" actId="20577"/>
          <ac:spMkLst>
            <pc:docMk/>
            <pc:sldMk cId="2054098599" sldId="292"/>
            <ac:spMk id="58" creationId="{1B56F969-864A-D7F3-909D-FDA098F8F2D1}"/>
          </ac:spMkLst>
        </pc:spChg>
        <pc:spChg chg="add mod">
          <ac:chgData name="Salome Padilla" userId="f4429905-10ae-4bb9-b94c-ec045543e81f" providerId="ADAL" clId="{A8ACAB9A-668A-46FC-87BE-8095FB1895B3}" dt="2022-08-02T11:46:13.451" v="1392" actId="20577"/>
          <ac:spMkLst>
            <pc:docMk/>
            <pc:sldMk cId="2054098599" sldId="292"/>
            <ac:spMk id="59" creationId="{FEE00853-67A4-0F65-AA47-F4C0B5DF3226}"/>
          </ac:spMkLst>
        </pc:spChg>
        <pc:spChg chg="add mod">
          <ac:chgData name="Salome Padilla" userId="f4429905-10ae-4bb9-b94c-ec045543e81f" providerId="ADAL" clId="{A8ACAB9A-668A-46FC-87BE-8095FB1895B3}" dt="2022-08-02T11:00:00.949" v="1311" actId="1076"/>
          <ac:spMkLst>
            <pc:docMk/>
            <pc:sldMk cId="2054098599" sldId="292"/>
            <ac:spMk id="60" creationId="{AE2615C3-438F-2095-5276-E4C323DCC552}"/>
          </ac:spMkLst>
        </pc:spChg>
        <pc:spChg chg="add mod">
          <ac:chgData name="Salome Padilla" userId="f4429905-10ae-4bb9-b94c-ec045543e81f" providerId="ADAL" clId="{A8ACAB9A-668A-46FC-87BE-8095FB1895B3}" dt="2022-08-02T11:45:51.629" v="1331" actId="122"/>
          <ac:spMkLst>
            <pc:docMk/>
            <pc:sldMk cId="2054098599" sldId="292"/>
            <ac:spMk id="62" creationId="{C94D6F6F-BFFF-C911-1C80-6534F4C221C0}"/>
          </ac:spMkLst>
        </pc:spChg>
        <pc:grpChg chg="add del mod">
          <ac:chgData name="Salome Padilla" userId="f4429905-10ae-4bb9-b94c-ec045543e81f" providerId="ADAL" clId="{A8ACAB9A-668A-46FC-87BE-8095FB1895B3}" dt="2022-08-02T11:00:00.949" v="1311" actId="1076"/>
          <ac:grpSpMkLst>
            <pc:docMk/>
            <pc:sldMk cId="2054098599" sldId="292"/>
            <ac:grpSpMk id="10" creationId="{079DAB2C-E85D-16FF-04B4-766F07C24F73}"/>
          </ac:grpSpMkLst>
        </pc:grpChg>
        <pc:grpChg chg="del">
          <ac:chgData name="Salome Padilla" userId="f4429905-10ae-4bb9-b94c-ec045543e81f" providerId="ADAL" clId="{A8ACAB9A-668A-46FC-87BE-8095FB1895B3}" dt="2022-08-02T10:33:40.861" v="956" actId="478"/>
          <ac:grpSpMkLst>
            <pc:docMk/>
            <pc:sldMk cId="2054098599" sldId="292"/>
            <ac:grpSpMk id="19" creationId="{EBB369D6-370B-B56A-087B-5A373F9A20CD}"/>
          </ac:grpSpMkLst>
        </pc:grpChg>
        <pc:grpChg chg="add mod ord">
          <ac:chgData name="Salome Padilla" userId="f4429905-10ae-4bb9-b94c-ec045543e81f" providerId="ADAL" clId="{A8ACAB9A-668A-46FC-87BE-8095FB1895B3}" dt="2022-08-02T10:53:33.848" v="1256" actId="167"/>
          <ac:grpSpMkLst>
            <pc:docMk/>
            <pc:sldMk cId="2054098599" sldId="292"/>
            <ac:grpSpMk id="34" creationId="{A2E69331-C8D1-8666-B3CB-A99D8FC62C35}"/>
          </ac:grpSpMkLst>
        </pc:grpChg>
        <pc:grpChg chg="add mod ord">
          <ac:chgData name="Salome Padilla" userId="f4429905-10ae-4bb9-b94c-ec045543e81f" providerId="ADAL" clId="{A8ACAB9A-668A-46FC-87BE-8095FB1895B3}" dt="2022-08-02T11:00:00.949" v="1311" actId="1076"/>
          <ac:grpSpMkLst>
            <pc:docMk/>
            <pc:sldMk cId="2054098599" sldId="292"/>
            <ac:grpSpMk id="38" creationId="{2A5D4051-3746-211D-FB0A-8AB8EA0BE4B1}"/>
          </ac:grpSpMkLst>
        </pc:grpChg>
        <pc:grpChg chg="add mod">
          <ac:chgData name="Salome Padilla" userId="f4429905-10ae-4bb9-b94c-ec045543e81f" providerId="ADAL" clId="{A8ACAB9A-668A-46FC-87BE-8095FB1895B3}" dt="2022-08-02T11:00:00.949" v="1311" actId="1076"/>
          <ac:grpSpMkLst>
            <pc:docMk/>
            <pc:sldMk cId="2054098599" sldId="292"/>
            <ac:grpSpMk id="43" creationId="{DE8D3100-11F8-82F9-51B5-A68AFBE6AE62}"/>
          </ac:grpSpMkLst>
        </pc:grpChg>
        <pc:grpChg chg="add mod">
          <ac:chgData name="Salome Padilla" userId="f4429905-10ae-4bb9-b94c-ec045543e81f" providerId="ADAL" clId="{A8ACAB9A-668A-46FC-87BE-8095FB1895B3}" dt="2022-08-02T11:00:00.949" v="1311" actId="1076"/>
          <ac:grpSpMkLst>
            <pc:docMk/>
            <pc:sldMk cId="2054098599" sldId="292"/>
            <ac:grpSpMk id="53" creationId="{F36D3802-588C-CA15-45BB-CEAF5D951134}"/>
          </ac:grpSpMkLst>
        </pc:grpChg>
        <pc:picChg chg="del">
          <ac:chgData name="Salome Padilla" userId="f4429905-10ae-4bb9-b94c-ec045543e81f" providerId="ADAL" clId="{A8ACAB9A-668A-46FC-87BE-8095FB1895B3}" dt="2022-08-02T10:33:40.861" v="956" actId="478"/>
          <ac:picMkLst>
            <pc:docMk/>
            <pc:sldMk cId="2054098599" sldId="292"/>
            <ac:picMk id="7" creationId="{E442919D-FBEF-1389-32E4-04863C2D9948}"/>
          </ac:picMkLst>
        </pc:picChg>
        <pc:picChg chg="add mod">
          <ac:chgData name="Salome Padilla" userId="f4429905-10ae-4bb9-b94c-ec045543e81f" providerId="ADAL" clId="{A8ACAB9A-668A-46FC-87BE-8095FB1895B3}" dt="2022-08-02T10:35:56.218" v="957"/>
          <ac:picMkLst>
            <pc:docMk/>
            <pc:sldMk cId="2054098599" sldId="292"/>
            <ac:picMk id="14" creationId="{E495CE1C-65C1-ADB2-0665-A30D8DE21B72}"/>
          </ac:picMkLst>
        </pc:picChg>
        <pc:picChg chg="add del mod">
          <ac:chgData name="Salome Padilla" userId="f4429905-10ae-4bb9-b94c-ec045543e81f" providerId="ADAL" clId="{A8ACAB9A-668A-46FC-87BE-8095FB1895B3}" dt="2022-08-02T10:41:25.124" v="1065" actId="478"/>
          <ac:picMkLst>
            <pc:docMk/>
            <pc:sldMk cId="2054098599" sldId="292"/>
            <ac:picMk id="16" creationId="{9DE6A642-8B59-3F91-EA49-7487FC7E82E0}"/>
          </ac:picMkLst>
        </pc:picChg>
        <pc:picChg chg="add mod">
          <ac:chgData name="Salome Padilla" userId="f4429905-10ae-4bb9-b94c-ec045543e81f" providerId="ADAL" clId="{A8ACAB9A-668A-46FC-87BE-8095FB1895B3}" dt="2022-08-02T10:35:56.218" v="957"/>
          <ac:picMkLst>
            <pc:docMk/>
            <pc:sldMk cId="2054098599" sldId="292"/>
            <ac:picMk id="18" creationId="{BD001409-78A8-03BA-BC09-38D35AC21122}"/>
          </ac:picMkLst>
        </pc:picChg>
        <pc:picChg chg="add del mod">
          <ac:chgData name="Salome Padilla" userId="f4429905-10ae-4bb9-b94c-ec045543e81f" providerId="ADAL" clId="{A8ACAB9A-668A-46FC-87BE-8095FB1895B3}" dt="2022-08-02T10:39:15.837" v="1022" actId="478"/>
          <ac:picMkLst>
            <pc:docMk/>
            <pc:sldMk cId="2054098599" sldId="292"/>
            <ac:picMk id="20" creationId="{610FD1AF-E285-C4B1-4168-E771418A176B}"/>
          </ac:picMkLst>
        </pc:picChg>
        <pc:picChg chg="mod">
          <ac:chgData name="Salome Padilla" userId="f4429905-10ae-4bb9-b94c-ec045543e81f" providerId="ADAL" clId="{A8ACAB9A-668A-46FC-87BE-8095FB1895B3}" dt="2022-08-02T10:53:26.361" v="1254"/>
          <ac:picMkLst>
            <pc:docMk/>
            <pc:sldMk cId="2054098599" sldId="292"/>
            <ac:picMk id="35" creationId="{34969BDE-E2C3-BDEC-1E15-1857D65856BF}"/>
          </ac:picMkLst>
        </pc:picChg>
        <pc:picChg chg="mod">
          <ac:chgData name="Salome Padilla" userId="f4429905-10ae-4bb9-b94c-ec045543e81f" providerId="ADAL" clId="{A8ACAB9A-668A-46FC-87BE-8095FB1895B3}" dt="2022-08-02T10:53:54.487" v="1257"/>
          <ac:picMkLst>
            <pc:docMk/>
            <pc:sldMk cId="2054098599" sldId="292"/>
            <ac:picMk id="39" creationId="{1BB0122A-9BAF-8663-0939-2D509ADF25A1}"/>
          </ac:picMkLst>
        </pc:picChg>
        <pc:picChg chg="mod">
          <ac:chgData name="Salome Padilla" userId="f4429905-10ae-4bb9-b94c-ec045543e81f" providerId="ADAL" clId="{A8ACAB9A-668A-46FC-87BE-8095FB1895B3}" dt="2022-08-02T10:59:35.257" v="1309"/>
          <ac:picMkLst>
            <pc:docMk/>
            <pc:sldMk cId="2054098599" sldId="292"/>
            <ac:picMk id="44" creationId="{219EE24F-FAA6-14DA-4A30-E8FD448CC6B7}"/>
          </ac:picMkLst>
        </pc:picChg>
        <pc:picChg chg="mod">
          <ac:chgData name="Salome Padilla" userId="f4429905-10ae-4bb9-b94c-ec045543e81f" providerId="ADAL" clId="{A8ACAB9A-668A-46FC-87BE-8095FB1895B3}" dt="2022-08-02T10:59:35.257" v="1309"/>
          <ac:picMkLst>
            <pc:docMk/>
            <pc:sldMk cId="2054098599" sldId="292"/>
            <ac:picMk id="54" creationId="{09612DA1-8525-8D8C-AF22-CCB15236D18B}"/>
          </ac:picMkLst>
        </pc:picChg>
        <pc:picChg chg="mod">
          <ac:chgData name="Salome Padilla" userId="f4429905-10ae-4bb9-b94c-ec045543e81f" providerId="ADAL" clId="{A8ACAB9A-668A-46FC-87BE-8095FB1895B3}" dt="2022-08-02T10:59:35.257" v="1309"/>
          <ac:picMkLst>
            <pc:docMk/>
            <pc:sldMk cId="2054098599" sldId="292"/>
            <ac:picMk id="56" creationId="{885F1FE1-CAE7-85E0-ADFD-5C0CDCA2452E}"/>
          </ac:picMkLst>
        </pc:picChg>
        <pc:cxnChg chg="add del mod">
          <ac:chgData name="Salome Padilla" userId="f4429905-10ae-4bb9-b94c-ec045543e81f" providerId="ADAL" clId="{A8ACAB9A-668A-46FC-87BE-8095FB1895B3}" dt="2022-08-02T10:38:16.906" v="1012" actId="11529"/>
          <ac:cxnSpMkLst>
            <pc:docMk/>
            <pc:sldMk cId="2054098599" sldId="292"/>
            <ac:cxnSpMk id="24" creationId="{D1956D72-82B1-4F2D-A778-4E6413E10AB9}"/>
          </ac:cxnSpMkLst>
        </pc:cxnChg>
        <pc:cxnChg chg="add mod">
          <ac:chgData name="Salome Padilla" userId="f4429905-10ae-4bb9-b94c-ec045543e81f" providerId="ADAL" clId="{A8ACAB9A-668A-46FC-87BE-8095FB1895B3}" dt="2022-08-02T11:00:00.949" v="1311" actId="1076"/>
          <ac:cxnSpMkLst>
            <pc:docMk/>
            <pc:sldMk cId="2054098599" sldId="292"/>
            <ac:cxnSpMk id="26" creationId="{A2A33EF4-F2F8-CA8A-6085-519FBD0A65B4}"/>
          </ac:cxnSpMkLst>
        </pc:cxnChg>
        <pc:cxnChg chg="add mod">
          <ac:chgData name="Salome Padilla" userId="f4429905-10ae-4bb9-b94c-ec045543e81f" providerId="ADAL" clId="{A8ACAB9A-668A-46FC-87BE-8095FB1895B3}" dt="2022-08-02T11:00:00.949" v="1311" actId="1076"/>
          <ac:cxnSpMkLst>
            <pc:docMk/>
            <pc:sldMk cId="2054098599" sldId="292"/>
            <ac:cxnSpMk id="61" creationId="{96EFBFFE-9CE2-CA70-7F89-3F70062F2E1B}"/>
          </ac:cxnSpMkLst>
        </pc:cxnChg>
      </pc:sldChg>
      <pc:sldChg chg="del">
        <pc:chgData name="Salome Padilla" userId="f4429905-10ae-4bb9-b94c-ec045543e81f" providerId="ADAL" clId="{A8ACAB9A-668A-46FC-87BE-8095FB1895B3}" dt="2022-08-03T08:34:56.805" v="3385" actId="2696"/>
        <pc:sldMkLst>
          <pc:docMk/>
          <pc:sldMk cId="360127509" sldId="293"/>
        </pc:sldMkLst>
      </pc:sldChg>
      <pc:sldChg chg="addSp delSp modSp mod ord">
        <pc:chgData name="Salome Padilla" userId="f4429905-10ae-4bb9-b94c-ec045543e81f" providerId="ADAL" clId="{A8ACAB9A-668A-46FC-87BE-8095FB1895B3}" dt="2022-08-02T09:58:18.410" v="414" actId="20577"/>
        <pc:sldMkLst>
          <pc:docMk/>
          <pc:sldMk cId="2267922206" sldId="294"/>
        </pc:sldMkLst>
        <pc:spChg chg="mod">
          <ac:chgData name="Salome Padilla" userId="f4429905-10ae-4bb9-b94c-ec045543e81f" providerId="ADAL" clId="{A8ACAB9A-668A-46FC-87BE-8095FB1895B3}" dt="2022-08-02T09:35:45.493" v="234" actId="1076"/>
          <ac:spMkLst>
            <pc:docMk/>
            <pc:sldMk cId="2267922206" sldId="294"/>
            <ac:spMk id="2" creationId="{00000000-0000-0000-0000-000000000000}"/>
          </ac:spMkLst>
        </pc:spChg>
        <pc:spChg chg="del">
          <ac:chgData name="Salome Padilla" userId="f4429905-10ae-4bb9-b94c-ec045543e81f" providerId="ADAL" clId="{A8ACAB9A-668A-46FC-87BE-8095FB1895B3}" dt="2022-08-02T09:45:02.038" v="247" actId="478"/>
          <ac:spMkLst>
            <pc:docMk/>
            <pc:sldMk cId="2267922206" sldId="294"/>
            <ac:spMk id="3" creationId="{4D6FF9AD-18C1-884C-AF06-6933EF8A0F6F}"/>
          </ac:spMkLst>
        </pc:spChg>
        <pc:spChg chg="del">
          <ac:chgData name="Salome Padilla" userId="f4429905-10ae-4bb9-b94c-ec045543e81f" providerId="ADAL" clId="{A8ACAB9A-668A-46FC-87BE-8095FB1895B3}" dt="2022-08-02T09:45:02.038" v="247" actId="478"/>
          <ac:spMkLst>
            <pc:docMk/>
            <pc:sldMk cId="2267922206" sldId="294"/>
            <ac:spMk id="4" creationId="{C96A094A-04F3-6DAD-3971-800C8B4A5833}"/>
          </ac:spMkLst>
        </pc:spChg>
        <pc:spChg chg="add mod">
          <ac:chgData name="Salome Padilla" userId="f4429905-10ae-4bb9-b94c-ec045543e81f" providerId="ADAL" clId="{A8ACAB9A-668A-46FC-87BE-8095FB1895B3}" dt="2022-08-02T09:36:16.772" v="246" actId="2711"/>
          <ac:spMkLst>
            <pc:docMk/>
            <pc:sldMk cId="2267922206" sldId="294"/>
            <ac:spMk id="10" creationId="{156C1F86-9028-9F1E-039B-AF81D09A77B0}"/>
          </ac:spMkLst>
        </pc:spChg>
        <pc:spChg chg="mod">
          <ac:chgData name="Salome Padilla" userId="f4429905-10ae-4bb9-b94c-ec045543e81f" providerId="ADAL" clId="{A8ACAB9A-668A-46FC-87BE-8095FB1895B3}" dt="2022-08-02T09:45:59.494" v="249"/>
          <ac:spMkLst>
            <pc:docMk/>
            <pc:sldMk cId="2267922206" sldId="294"/>
            <ac:spMk id="13" creationId="{708E2D56-5152-CE79-E775-C5EC6BCC5DEB}"/>
          </ac:spMkLst>
        </pc:spChg>
        <pc:spChg chg="mod">
          <ac:chgData name="Salome Padilla" userId="f4429905-10ae-4bb9-b94c-ec045543e81f" providerId="ADAL" clId="{A8ACAB9A-668A-46FC-87BE-8095FB1895B3}" dt="2022-08-02T09:45:59.494" v="249"/>
          <ac:spMkLst>
            <pc:docMk/>
            <pc:sldMk cId="2267922206" sldId="294"/>
            <ac:spMk id="14" creationId="{469C9D57-5E45-F457-3CEB-7DA528DA1BC8}"/>
          </ac:spMkLst>
        </pc:spChg>
        <pc:spChg chg="add mod">
          <ac:chgData name="Salome Padilla" userId="f4429905-10ae-4bb9-b94c-ec045543e81f" providerId="ADAL" clId="{A8ACAB9A-668A-46FC-87BE-8095FB1895B3}" dt="2022-08-02T09:47:27.990" v="265" actId="1076"/>
          <ac:spMkLst>
            <pc:docMk/>
            <pc:sldMk cId="2267922206" sldId="294"/>
            <ac:spMk id="15" creationId="{FCA11F38-8828-D023-1AD2-CBEDCC6E4F01}"/>
          </ac:spMkLst>
        </pc:spChg>
        <pc:spChg chg="add mod">
          <ac:chgData name="Salome Padilla" userId="f4429905-10ae-4bb9-b94c-ec045543e81f" providerId="ADAL" clId="{A8ACAB9A-668A-46FC-87BE-8095FB1895B3}" dt="2022-08-02T09:47:27.990" v="265" actId="1076"/>
          <ac:spMkLst>
            <pc:docMk/>
            <pc:sldMk cId="2267922206" sldId="294"/>
            <ac:spMk id="16" creationId="{2379F9D3-2DD9-8E70-503B-F8E1710F7C66}"/>
          </ac:spMkLst>
        </pc:spChg>
        <pc:spChg chg="add del mod">
          <ac:chgData name="Salome Padilla" userId="f4429905-10ae-4bb9-b94c-ec045543e81f" providerId="ADAL" clId="{A8ACAB9A-668A-46FC-87BE-8095FB1895B3}" dt="2022-08-02T09:54:54.998" v="337" actId="478"/>
          <ac:spMkLst>
            <pc:docMk/>
            <pc:sldMk cId="2267922206" sldId="294"/>
            <ac:spMk id="17" creationId="{7C096BE2-1879-840D-33B0-FE89D4A0F0D8}"/>
          </ac:spMkLst>
        </pc:spChg>
        <pc:spChg chg="add mod">
          <ac:chgData name="Salome Padilla" userId="f4429905-10ae-4bb9-b94c-ec045543e81f" providerId="ADAL" clId="{A8ACAB9A-668A-46FC-87BE-8095FB1895B3}" dt="2022-08-02T09:47:47.433" v="270" actId="1076"/>
          <ac:spMkLst>
            <pc:docMk/>
            <pc:sldMk cId="2267922206" sldId="294"/>
            <ac:spMk id="18" creationId="{5E0EABE3-D74A-F297-E18F-E546F0ADC249}"/>
          </ac:spMkLst>
        </pc:spChg>
        <pc:spChg chg="add mod">
          <ac:chgData name="Salome Padilla" userId="f4429905-10ae-4bb9-b94c-ec045543e81f" providerId="ADAL" clId="{A8ACAB9A-668A-46FC-87BE-8095FB1895B3}" dt="2022-08-02T09:54:42.919" v="331" actId="1076"/>
          <ac:spMkLst>
            <pc:docMk/>
            <pc:sldMk cId="2267922206" sldId="294"/>
            <ac:spMk id="19" creationId="{3125ED35-0512-1B28-909A-24C8659364BA}"/>
          </ac:spMkLst>
        </pc:spChg>
        <pc:spChg chg="add mod">
          <ac:chgData name="Salome Padilla" userId="f4429905-10ae-4bb9-b94c-ec045543e81f" providerId="ADAL" clId="{A8ACAB9A-668A-46FC-87BE-8095FB1895B3}" dt="2022-08-02T09:54:42.919" v="331" actId="1076"/>
          <ac:spMkLst>
            <pc:docMk/>
            <pc:sldMk cId="2267922206" sldId="294"/>
            <ac:spMk id="20" creationId="{6FC370FD-294C-06FD-F700-D20218B0A93E}"/>
          </ac:spMkLst>
        </pc:spChg>
        <pc:spChg chg="mod">
          <ac:chgData name="Salome Padilla" userId="f4429905-10ae-4bb9-b94c-ec045543e81f" providerId="ADAL" clId="{A8ACAB9A-668A-46FC-87BE-8095FB1895B3}" dt="2022-08-02T09:52:36.034" v="271"/>
          <ac:spMkLst>
            <pc:docMk/>
            <pc:sldMk cId="2267922206" sldId="294"/>
            <ac:spMk id="23" creationId="{45739C73-EFED-02AE-847B-42046E270022}"/>
          </ac:spMkLst>
        </pc:spChg>
        <pc:spChg chg="mod">
          <ac:chgData name="Salome Padilla" userId="f4429905-10ae-4bb9-b94c-ec045543e81f" providerId="ADAL" clId="{A8ACAB9A-668A-46FC-87BE-8095FB1895B3}" dt="2022-08-02T09:52:36.034" v="271"/>
          <ac:spMkLst>
            <pc:docMk/>
            <pc:sldMk cId="2267922206" sldId="294"/>
            <ac:spMk id="24" creationId="{D4D96A17-21AD-E828-AFB6-79A94C117CF8}"/>
          </ac:spMkLst>
        </pc:spChg>
        <pc:spChg chg="add mod">
          <ac:chgData name="Salome Padilla" userId="f4429905-10ae-4bb9-b94c-ec045543e81f" providerId="ADAL" clId="{A8ACAB9A-668A-46FC-87BE-8095FB1895B3}" dt="2022-08-02T09:54:42.919" v="331" actId="1076"/>
          <ac:spMkLst>
            <pc:docMk/>
            <pc:sldMk cId="2267922206" sldId="294"/>
            <ac:spMk id="25" creationId="{02E42229-2794-647D-45DB-B67B03B13E16}"/>
          </ac:spMkLst>
        </pc:spChg>
        <pc:spChg chg="add mod">
          <ac:chgData name="Salome Padilla" userId="f4429905-10ae-4bb9-b94c-ec045543e81f" providerId="ADAL" clId="{A8ACAB9A-668A-46FC-87BE-8095FB1895B3}" dt="2022-08-02T09:56:46.138" v="377" actId="20577"/>
          <ac:spMkLst>
            <pc:docMk/>
            <pc:sldMk cId="2267922206" sldId="294"/>
            <ac:spMk id="26" creationId="{513D7623-F260-F351-3DB5-1625220849DE}"/>
          </ac:spMkLst>
        </pc:spChg>
        <pc:spChg chg="add mod">
          <ac:chgData name="Salome Padilla" userId="f4429905-10ae-4bb9-b94c-ec045543e81f" providerId="ADAL" clId="{A8ACAB9A-668A-46FC-87BE-8095FB1895B3}" dt="2022-08-02T09:54:28.006" v="330" actId="1076"/>
          <ac:spMkLst>
            <pc:docMk/>
            <pc:sldMk cId="2267922206" sldId="294"/>
            <ac:spMk id="27" creationId="{DE499B7D-F192-043E-4BBF-DF2E5780CC70}"/>
          </ac:spMkLst>
        </pc:spChg>
        <pc:spChg chg="add mod">
          <ac:chgData name="Salome Padilla" userId="f4429905-10ae-4bb9-b94c-ec045543e81f" providerId="ADAL" clId="{A8ACAB9A-668A-46FC-87BE-8095FB1895B3}" dt="2022-08-02T09:56:40.460" v="376" actId="20577"/>
          <ac:spMkLst>
            <pc:docMk/>
            <pc:sldMk cId="2267922206" sldId="294"/>
            <ac:spMk id="28" creationId="{C649DEDA-9D88-9B0A-5247-293742151AED}"/>
          </ac:spMkLst>
        </pc:spChg>
        <pc:spChg chg="mod">
          <ac:chgData name="Salome Padilla" userId="f4429905-10ae-4bb9-b94c-ec045543e81f" providerId="ADAL" clId="{A8ACAB9A-668A-46FC-87BE-8095FB1895B3}" dt="2022-08-02T09:54:17.798" v="329"/>
          <ac:spMkLst>
            <pc:docMk/>
            <pc:sldMk cId="2267922206" sldId="294"/>
            <ac:spMk id="31" creationId="{5E2DC0C6-D147-09C7-BFAE-E02C130C1567}"/>
          </ac:spMkLst>
        </pc:spChg>
        <pc:spChg chg="mod">
          <ac:chgData name="Salome Padilla" userId="f4429905-10ae-4bb9-b94c-ec045543e81f" providerId="ADAL" clId="{A8ACAB9A-668A-46FC-87BE-8095FB1895B3}" dt="2022-08-02T09:54:17.798" v="329"/>
          <ac:spMkLst>
            <pc:docMk/>
            <pc:sldMk cId="2267922206" sldId="294"/>
            <ac:spMk id="32" creationId="{88ACEAAC-073A-221C-C3E4-7EF3E340029A}"/>
          </ac:spMkLst>
        </pc:spChg>
        <pc:spChg chg="add mod">
          <ac:chgData name="Salome Padilla" userId="f4429905-10ae-4bb9-b94c-ec045543e81f" providerId="ADAL" clId="{A8ACAB9A-668A-46FC-87BE-8095FB1895B3}" dt="2022-08-02T09:54:28.006" v="330" actId="1076"/>
          <ac:spMkLst>
            <pc:docMk/>
            <pc:sldMk cId="2267922206" sldId="294"/>
            <ac:spMk id="33" creationId="{BD9B7403-4AFB-F73F-FEB0-A0BEF0D31191}"/>
          </ac:spMkLst>
        </pc:spChg>
        <pc:spChg chg="add mod">
          <ac:chgData name="Salome Padilla" userId="f4429905-10ae-4bb9-b94c-ec045543e81f" providerId="ADAL" clId="{A8ACAB9A-668A-46FC-87BE-8095FB1895B3}" dt="2022-08-02T09:57:12.397" v="381" actId="20577"/>
          <ac:spMkLst>
            <pc:docMk/>
            <pc:sldMk cId="2267922206" sldId="294"/>
            <ac:spMk id="34" creationId="{75F43B4A-A6BF-D572-BA28-FE166A49589F}"/>
          </ac:spMkLst>
        </pc:spChg>
        <pc:spChg chg="add mod ord">
          <ac:chgData name="Salome Padilla" userId="f4429905-10ae-4bb9-b94c-ec045543e81f" providerId="ADAL" clId="{A8ACAB9A-668A-46FC-87BE-8095FB1895B3}" dt="2022-08-02T09:55:15.223" v="341" actId="167"/>
          <ac:spMkLst>
            <pc:docMk/>
            <pc:sldMk cId="2267922206" sldId="294"/>
            <ac:spMk id="35" creationId="{937170EF-1DBF-C261-2E71-D6184368DEAB}"/>
          </ac:spMkLst>
        </pc:spChg>
        <pc:spChg chg="add mod">
          <ac:chgData name="Salome Padilla" userId="f4429905-10ae-4bb9-b94c-ec045543e81f" providerId="ADAL" clId="{A8ACAB9A-668A-46FC-87BE-8095FB1895B3}" dt="2022-08-02T09:57:31.993" v="383" actId="1076"/>
          <ac:spMkLst>
            <pc:docMk/>
            <pc:sldMk cId="2267922206" sldId="294"/>
            <ac:spMk id="36" creationId="{C27BA333-83DC-768C-2F48-687F95CA2F4C}"/>
          </ac:spMkLst>
        </pc:spChg>
        <pc:spChg chg="add mod">
          <ac:chgData name="Salome Padilla" userId="f4429905-10ae-4bb9-b94c-ec045543e81f" providerId="ADAL" clId="{A8ACAB9A-668A-46FC-87BE-8095FB1895B3}" dt="2022-08-02T09:57:50.864" v="404" actId="20577"/>
          <ac:spMkLst>
            <pc:docMk/>
            <pc:sldMk cId="2267922206" sldId="294"/>
            <ac:spMk id="37" creationId="{D94BFA18-8E9F-8140-1DB4-24F2F2F587F1}"/>
          </ac:spMkLst>
        </pc:spChg>
        <pc:spChg chg="mod">
          <ac:chgData name="Salome Padilla" userId="f4429905-10ae-4bb9-b94c-ec045543e81f" providerId="ADAL" clId="{A8ACAB9A-668A-46FC-87BE-8095FB1895B3}" dt="2022-08-02T09:57:16.551" v="382"/>
          <ac:spMkLst>
            <pc:docMk/>
            <pc:sldMk cId="2267922206" sldId="294"/>
            <ac:spMk id="40" creationId="{DA70966F-6E69-DFD6-96D3-B4101A762AAC}"/>
          </ac:spMkLst>
        </pc:spChg>
        <pc:spChg chg="mod">
          <ac:chgData name="Salome Padilla" userId="f4429905-10ae-4bb9-b94c-ec045543e81f" providerId="ADAL" clId="{A8ACAB9A-668A-46FC-87BE-8095FB1895B3}" dt="2022-08-02T09:57:16.551" v="382"/>
          <ac:spMkLst>
            <pc:docMk/>
            <pc:sldMk cId="2267922206" sldId="294"/>
            <ac:spMk id="41" creationId="{A0791B93-D40E-74A0-56FF-3663EFCCF73D}"/>
          </ac:spMkLst>
        </pc:spChg>
        <pc:spChg chg="add mod">
          <ac:chgData name="Salome Padilla" userId="f4429905-10ae-4bb9-b94c-ec045543e81f" providerId="ADAL" clId="{A8ACAB9A-668A-46FC-87BE-8095FB1895B3}" dt="2022-08-02T09:57:31.993" v="383" actId="1076"/>
          <ac:spMkLst>
            <pc:docMk/>
            <pc:sldMk cId="2267922206" sldId="294"/>
            <ac:spMk id="42" creationId="{82F1F90A-6665-D6D6-A2D5-AEE2326EDEE9}"/>
          </ac:spMkLst>
        </pc:spChg>
        <pc:spChg chg="add mod">
          <ac:chgData name="Salome Padilla" userId="f4429905-10ae-4bb9-b94c-ec045543e81f" providerId="ADAL" clId="{A8ACAB9A-668A-46FC-87BE-8095FB1895B3}" dt="2022-08-02T09:58:18.410" v="414" actId="20577"/>
          <ac:spMkLst>
            <pc:docMk/>
            <pc:sldMk cId="2267922206" sldId="294"/>
            <ac:spMk id="43" creationId="{78809140-2364-A713-172E-42E0F00D68EC}"/>
          </ac:spMkLst>
        </pc:spChg>
        <pc:spChg chg="del">
          <ac:chgData name="Salome Padilla" userId="f4429905-10ae-4bb9-b94c-ec045543e81f" providerId="ADAL" clId="{A8ACAB9A-668A-46FC-87BE-8095FB1895B3}" dt="2022-08-02T09:35:48.042" v="235" actId="478"/>
          <ac:spMkLst>
            <pc:docMk/>
            <pc:sldMk cId="2267922206" sldId="294"/>
            <ac:spMk id="93" creationId="{1A3F6D48-E5AE-DEDB-8EB5-20CB782DC439}"/>
          </ac:spMkLst>
        </pc:spChg>
        <pc:spChg chg="del mod">
          <ac:chgData name="Salome Padilla" userId="f4429905-10ae-4bb9-b94c-ec045543e81f" providerId="ADAL" clId="{A8ACAB9A-668A-46FC-87BE-8095FB1895B3}" dt="2022-08-02T09:35:54.558" v="237" actId="478"/>
          <ac:spMkLst>
            <pc:docMk/>
            <pc:sldMk cId="2267922206" sldId="294"/>
            <ac:spMk id="94" creationId="{504B557C-FC6A-6032-D2BB-6DDA3F86BFC2}"/>
          </ac:spMkLst>
        </pc:spChg>
        <pc:spChg chg="mod">
          <ac:chgData name="Salome Padilla" userId="f4429905-10ae-4bb9-b94c-ec045543e81f" providerId="ADAL" clId="{A8ACAB9A-668A-46FC-87BE-8095FB1895B3}" dt="2022-08-02T09:54:52.861" v="336" actId="1076"/>
          <ac:spMkLst>
            <pc:docMk/>
            <pc:sldMk cId="2267922206" sldId="294"/>
            <ac:spMk id="96" creationId="{6A220A08-F662-A3F9-ED7A-23071AB5B94D}"/>
          </ac:spMkLst>
        </pc:spChg>
        <pc:spChg chg="del">
          <ac:chgData name="Salome Padilla" userId="f4429905-10ae-4bb9-b94c-ec045543e81f" providerId="ADAL" clId="{A8ACAB9A-668A-46FC-87BE-8095FB1895B3}" dt="2022-08-02T09:45:02.038" v="247" actId="478"/>
          <ac:spMkLst>
            <pc:docMk/>
            <pc:sldMk cId="2267922206" sldId="294"/>
            <ac:spMk id="103" creationId="{9B23F462-9C3E-5E38-FD58-E781055EBD83}"/>
          </ac:spMkLst>
        </pc:spChg>
        <pc:grpChg chg="add mod">
          <ac:chgData name="Salome Padilla" userId="f4429905-10ae-4bb9-b94c-ec045543e81f" providerId="ADAL" clId="{A8ACAB9A-668A-46FC-87BE-8095FB1895B3}" dt="2022-08-02T09:46:05.151" v="253" actId="1076"/>
          <ac:grpSpMkLst>
            <pc:docMk/>
            <pc:sldMk cId="2267922206" sldId="294"/>
            <ac:grpSpMk id="11" creationId="{F6DBD424-5B96-6173-CC06-1E5DB0ABA32A}"/>
          </ac:grpSpMkLst>
        </pc:grpChg>
        <pc:grpChg chg="add mod">
          <ac:chgData name="Salome Padilla" userId="f4429905-10ae-4bb9-b94c-ec045543e81f" providerId="ADAL" clId="{A8ACAB9A-668A-46FC-87BE-8095FB1895B3}" dt="2022-08-02T09:54:42.919" v="331" actId="1076"/>
          <ac:grpSpMkLst>
            <pc:docMk/>
            <pc:sldMk cId="2267922206" sldId="294"/>
            <ac:grpSpMk id="21" creationId="{67447675-C2E1-0876-AC65-BADCEC708260}"/>
          </ac:grpSpMkLst>
        </pc:grpChg>
        <pc:grpChg chg="add mod">
          <ac:chgData name="Salome Padilla" userId="f4429905-10ae-4bb9-b94c-ec045543e81f" providerId="ADAL" clId="{A8ACAB9A-668A-46FC-87BE-8095FB1895B3}" dt="2022-08-02T09:56:26.560" v="343" actId="12788"/>
          <ac:grpSpMkLst>
            <pc:docMk/>
            <pc:sldMk cId="2267922206" sldId="294"/>
            <ac:grpSpMk id="29" creationId="{0F68607C-E872-3651-D558-96EA3201B6C7}"/>
          </ac:grpSpMkLst>
        </pc:grpChg>
        <pc:grpChg chg="add mod">
          <ac:chgData name="Salome Padilla" userId="f4429905-10ae-4bb9-b94c-ec045543e81f" providerId="ADAL" clId="{A8ACAB9A-668A-46FC-87BE-8095FB1895B3}" dt="2022-08-02T09:57:31.993" v="383" actId="1076"/>
          <ac:grpSpMkLst>
            <pc:docMk/>
            <pc:sldMk cId="2267922206" sldId="294"/>
            <ac:grpSpMk id="38" creationId="{315B81EE-29FD-9F8C-AC10-EF49042BC436}"/>
          </ac:grpSpMkLst>
        </pc:grpChg>
        <pc:graphicFrameChg chg="del">
          <ac:chgData name="Salome Padilla" userId="f4429905-10ae-4bb9-b94c-ec045543e81f" providerId="ADAL" clId="{A8ACAB9A-668A-46FC-87BE-8095FB1895B3}" dt="2022-08-02T09:45:02.038" v="247" actId="478"/>
          <ac:graphicFrameMkLst>
            <pc:docMk/>
            <pc:sldMk cId="2267922206" sldId="294"/>
            <ac:graphicFrameMk id="5" creationId="{C48560A5-BF1C-66F6-8973-D364BE58B63B}"/>
          </ac:graphicFrameMkLst>
        </pc:graphicFrameChg>
        <pc:picChg chg="mod">
          <ac:chgData name="Salome Padilla" userId="f4429905-10ae-4bb9-b94c-ec045543e81f" providerId="ADAL" clId="{A8ACAB9A-668A-46FC-87BE-8095FB1895B3}" dt="2022-08-02T09:45:59.494" v="249"/>
          <ac:picMkLst>
            <pc:docMk/>
            <pc:sldMk cId="2267922206" sldId="294"/>
            <ac:picMk id="12" creationId="{E995F12E-684A-D4E2-3E57-20C1C59A5FAC}"/>
          </ac:picMkLst>
        </pc:picChg>
        <pc:picChg chg="mod">
          <ac:chgData name="Salome Padilla" userId="f4429905-10ae-4bb9-b94c-ec045543e81f" providerId="ADAL" clId="{A8ACAB9A-668A-46FC-87BE-8095FB1895B3}" dt="2022-08-02T09:52:36.034" v="271"/>
          <ac:picMkLst>
            <pc:docMk/>
            <pc:sldMk cId="2267922206" sldId="294"/>
            <ac:picMk id="22" creationId="{593F79A0-3AFF-D63D-8BC4-ABB7042D277E}"/>
          </ac:picMkLst>
        </pc:picChg>
        <pc:picChg chg="mod">
          <ac:chgData name="Salome Padilla" userId="f4429905-10ae-4bb9-b94c-ec045543e81f" providerId="ADAL" clId="{A8ACAB9A-668A-46FC-87BE-8095FB1895B3}" dt="2022-08-02T09:54:17.798" v="329"/>
          <ac:picMkLst>
            <pc:docMk/>
            <pc:sldMk cId="2267922206" sldId="294"/>
            <ac:picMk id="30" creationId="{00D83AA2-D9BB-2012-99CA-A8360017C7AF}"/>
          </ac:picMkLst>
        </pc:picChg>
        <pc:picChg chg="mod">
          <ac:chgData name="Salome Padilla" userId="f4429905-10ae-4bb9-b94c-ec045543e81f" providerId="ADAL" clId="{A8ACAB9A-668A-46FC-87BE-8095FB1895B3}" dt="2022-08-02T09:57:16.551" v="382"/>
          <ac:picMkLst>
            <pc:docMk/>
            <pc:sldMk cId="2267922206" sldId="294"/>
            <ac:picMk id="39" creationId="{E06E2A26-A135-23BC-084E-99086C28581A}"/>
          </ac:picMkLst>
        </pc:picChg>
      </pc:sldChg>
      <pc:sldChg chg="del">
        <pc:chgData name="Salome Padilla" userId="f4429905-10ae-4bb9-b94c-ec045543e81f" providerId="ADAL" clId="{A8ACAB9A-668A-46FC-87BE-8095FB1895B3}" dt="2022-08-03T08:34:51.691" v="3384" actId="2696"/>
        <pc:sldMkLst>
          <pc:docMk/>
          <pc:sldMk cId="215204206" sldId="295"/>
        </pc:sldMkLst>
      </pc:sldChg>
      <pc:sldChg chg="addSp delSp modSp mod ord">
        <pc:chgData name="Salome Padilla" userId="f4429905-10ae-4bb9-b94c-ec045543e81f" providerId="ADAL" clId="{A8ACAB9A-668A-46FC-87BE-8095FB1895B3}" dt="2022-08-02T10:32:22.637" v="914" actId="1076"/>
        <pc:sldMkLst>
          <pc:docMk/>
          <pc:sldMk cId="91361493" sldId="296"/>
        </pc:sldMkLst>
        <pc:spChg chg="mod">
          <ac:chgData name="Salome Padilla" userId="f4429905-10ae-4bb9-b94c-ec045543e81f" providerId="ADAL" clId="{A8ACAB9A-668A-46FC-87BE-8095FB1895B3}" dt="2022-08-02T09:58:47.662" v="451" actId="20577"/>
          <ac:spMkLst>
            <pc:docMk/>
            <pc:sldMk cId="91361493" sldId="296"/>
            <ac:spMk id="2" creationId="{00000000-0000-0000-0000-000000000000}"/>
          </ac:spMkLst>
        </pc:spChg>
        <pc:spChg chg="mod">
          <ac:chgData name="Salome Padilla" userId="f4429905-10ae-4bb9-b94c-ec045543e81f" providerId="ADAL" clId="{A8ACAB9A-668A-46FC-87BE-8095FB1895B3}" dt="2022-08-02T10:03:06.523" v="455"/>
          <ac:spMkLst>
            <pc:docMk/>
            <pc:sldMk cId="91361493" sldId="296"/>
            <ac:spMk id="23" creationId="{A40703A2-341C-55DD-EA9C-4B741F9BC820}"/>
          </ac:spMkLst>
        </pc:spChg>
        <pc:spChg chg="add mod">
          <ac:chgData name="Salome Padilla" userId="f4429905-10ae-4bb9-b94c-ec045543e81f" providerId="ADAL" clId="{A8ACAB9A-668A-46FC-87BE-8095FB1895B3}" dt="2022-08-02T10:29:41.165" v="860" actId="1036"/>
          <ac:spMkLst>
            <pc:docMk/>
            <pc:sldMk cId="91361493" sldId="296"/>
            <ac:spMk id="24" creationId="{37B20E88-E9EC-9726-16CC-21B060445B54}"/>
          </ac:spMkLst>
        </pc:spChg>
        <pc:spChg chg="add mod">
          <ac:chgData name="Salome Padilla" userId="f4429905-10ae-4bb9-b94c-ec045543e81f" providerId="ADAL" clId="{A8ACAB9A-668A-46FC-87BE-8095FB1895B3}" dt="2022-08-02T10:29:52.027" v="861" actId="1076"/>
          <ac:spMkLst>
            <pc:docMk/>
            <pc:sldMk cId="91361493" sldId="296"/>
            <ac:spMk id="25" creationId="{DA9A5163-43E6-D933-122C-68539DB93EBA}"/>
          </ac:spMkLst>
        </pc:spChg>
        <pc:spChg chg="add mod">
          <ac:chgData name="Salome Padilla" userId="f4429905-10ae-4bb9-b94c-ec045543e81f" providerId="ADAL" clId="{A8ACAB9A-668A-46FC-87BE-8095FB1895B3}" dt="2022-08-02T10:29:41.165" v="860" actId="1036"/>
          <ac:spMkLst>
            <pc:docMk/>
            <pc:sldMk cId="91361493" sldId="296"/>
            <ac:spMk id="26" creationId="{C1CA646E-565F-2210-8422-DB76529DB480}"/>
          </ac:spMkLst>
        </pc:spChg>
        <pc:spChg chg="add del mod">
          <ac:chgData name="Salome Padilla" userId="f4429905-10ae-4bb9-b94c-ec045543e81f" providerId="ADAL" clId="{A8ACAB9A-668A-46FC-87BE-8095FB1895B3}" dt="2022-08-02T10:08:40.459" v="670" actId="478"/>
          <ac:spMkLst>
            <pc:docMk/>
            <pc:sldMk cId="91361493" sldId="296"/>
            <ac:spMk id="27" creationId="{5CCF6F78-E959-D1F5-E183-89480423FFDD}"/>
          </ac:spMkLst>
        </pc:spChg>
        <pc:spChg chg="add mod">
          <ac:chgData name="Salome Padilla" userId="f4429905-10ae-4bb9-b94c-ec045543e81f" providerId="ADAL" clId="{A8ACAB9A-668A-46FC-87BE-8095FB1895B3}" dt="2022-08-02T10:29:41.165" v="860" actId="1036"/>
          <ac:spMkLst>
            <pc:docMk/>
            <pc:sldMk cId="91361493" sldId="296"/>
            <ac:spMk id="28" creationId="{DC685CBE-C814-CDE6-D6FC-CDDC505CFBA1}"/>
          </ac:spMkLst>
        </pc:spChg>
        <pc:spChg chg="mod">
          <ac:chgData name="Salome Padilla" userId="f4429905-10ae-4bb9-b94c-ec045543e81f" providerId="ADAL" clId="{A8ACAB9A-668A-46FC-87BE-8095FB1895B3}" dt="2022-08-02T10:06:16.410" v="613"/>
          <ac:spMkLst>
            <pc:docMk/>
            <pc:sldMk cId="91361493" sldId="296"/>
            <ac:spMk id="31" creationId="{94EF0663-8683-1E49-DACA-AD3ACFC8FC2D}"/>
          </ac:spMkLst>
        </pc:spChg>
        <pc:spChg chg="mod">
          <ac:chgData name="Salome Padilla" userId="f4429905-10ae-4bb9-b94c-ec045543e81f" providerId="ADAL" clId="{A8ACAB9A-668A-46FC-87BE-8095FB1895B3}" dt="2022-08-02T10:06:52.565" v="620"/>
          <ac:spMkLst>
            <pc:docMk/>
            <pc:sldMk cId="91361493" sldId="296"/>
            <ac:spMk id="34" creationId="{C8761BFB-4EC4-32E4-4773-8B195F56602D}"/>
          </ac:spMkLst>
        </pc:spChg>
        <pc:spChg chg="add mod">
          <ac:chgData name="Salome Padilla" userId="f4429905-10ae-4bb9-b94c-ec045543e81f" providerId="ADAL" clId="{A8ACAB9A-668A-46FC-87BE-8095FB1895B3}" dt="2022-08-02T10:29:41.165" v="860" actId="1036"/>
          <ac:spMkLst>
            <pc:docMk/>
            <pc:sldMk cId="91361493" sldId="296"/>
            <ac:spMk id="35" creationId="{40388CEF-A7C4-066D-0F87-DC6FC4441304}"/>
          </ac:spMkLst>
        </pc:spChg>
        <pc:spChg chg="mod">
          <ac:chgData name="Salome Padilla" userId="f4429905-10ae-4bb9-b94c-ec045543e81f" providerId="ADAL" clId="{A8ACAB9A-668A-46FC-87BE-8095FB1895B3}" dt="2022-08-02T10:08:31.439" v="668"/>
          <ac:spMkLst>
            <pc:docMk/>
            <pc:sldMk cId="91361493" sldId="296"/>
            <ac:spMk id="38" creationId="{66CF2F3D-5265-EAC3-A3F4-15B1F2AD9020}"/>
          </ac:spMkLst>
        </pc:spChg>
        <pc:spChg chg="add mod">
          <ac:chgData name="Salome Padilla" userId="f4429905-10ae-4bb9-b94c-ec045543e81f" providerId="ADAL" clId="{A8ACAB9A-668A-46FC-87BE-8095FB1895B3}" dt="2022-08-02T10:29:41.165" v="860" actId="1036"/>
          <ac:spMkLst>
            <pc:docMk/>
            <pc:sldMk cId="91361493" sldId="296"/>
            <ac:spMk id="39" creationId="{CDB26F26-613C-E8FD-18A8-F3FB96F023C0}"/>
          </ac:spMkLst>
        </pc:spChg>
        <pc:spChg chg="mod">
          <ac:chgData name="Salome Padilla" userId="f4429905-10ae-4bb9-b94c-ec045543e81f" providerId="ADAL" clId="{A8ACAB9A-668A-46FC-87BE-8095FB1895B3}" dt="2022-08-02T10:09:36.783" v="699"/>
          <ac:spMkLst>
            <pc:docMk/>
            <pc:sldMk cId="91361493" sldId="296"/>
            <ac:spMk id="42" creationId="{4C6CA367-7AEC-C1A0-A15B-52520F0C0EFA}"/>
          </ac:spMkLst>
        </pc:spChg>
        <pc:spChg chg="add mod">
          <ac:chgData name="Salome Padilla" userId="f4429905-10ae-4bb9-b94c-ec045543e81f" providerId="ADAL" clId="{A8ACAB9A-668A-46FC-87BE-8095FB1895B3}" dt="2022-08-02T10:29:41.165" v="860" actId="1036"/>
          <ac:spMkLst>
            <pc:docMk/>
            <pc:sldMk cId="91361493" sldId="296"/>
            <ac:spMk id="43" creationId="{C54F67AC-57C2-F67A-5754-696DB2B18E6F}"/>
          </ac:spMkLst>
        </pc:spChg>
        <pc:spChg chg="add mod">
          <ac:chgData name="Salome Padilla" userId="f4429905-10ae-4bb9-b94c-ec045543e81f" providerId="ADAL" clId="{A8ACAB9A-668A-46FC-87BE-8095FB1895B3}" dt="2022-08-02T10:32:22.637" v="914" actId="1076"/>
          <ac:spMkLst>
            <pc:docMk/>
            <pc:sldMk cId="91361493" sldId="296"/>
            <ac:spMk id="44" creationId="{172E34A6-9D6B-1EFA-547F-66CEA6A5306A}"/>
          </ac:spMkLst>
        </pc:spChg>
        <pc:spChg chg="add mod">
          <ac:chgData name="Salome Padilla" userId="f4429905-10ae-4bb9-b94c-ec045543e81f" providerId="ADAL" clId="{A8ACAB9A-668A-46FC-87BE-8095FB1895B3}" dt="2022-08-02T10:32:22.637" v="914" actId="1076"/>
          <ac:spMkLst>
            <pc:docMk/>
            <pc:sldMk cId="91361493" sldId="296"/>
            <ac:spMk id="45" creationId="{5D5967EC-C321-5C9E-CB51-9E5E0DB3F424}"/>
          </ac:spMkLst>
        </pc:spChg>
        <pc:spChg chg="del">
          <ac:chgData name="Salome Padilla" userId="f4429905-10ae-4bb9-b94c-ec045543e81f" providerId="ADAL" clId="{A8ACAB9A-668A-46FC-87BE-8095FB1895B3}" dt="2022-08-02T10:02:55.065" v="453" actId="478"/>
          <ac:spMkLst>
            <pc:docMk/>
            <pc:sldMk cId="91361493" sldId="296"/>
            <ac:spMk id="72" creationId="{EF19B67B-99B3-D599-B9C9-C7E43E198D6D}"/>
          </ac:spMkLst>
        </pc:spChg>
        <pc:spChg chg="del">
          <ac:chgData name="Salome Padilla" userId="f4429905-10ae-4bb9-b94c-ec045543e81f" providerId="ADAL" clId="{A8ACAB9A-668A-46FC-87BE-8095FB1895B3}" dt="2022-08-02T10:02:52.167" v="452" actId="478"/>
          <ac:spMkLst>
            <pc:docMk/>
            <pc:sldMk cId="91361493" sldId="296"/>
            <ac:spMk id="79" creationId="{45DF55C8-E502-12E9-A28F-337177CA1FDE}"/>
          </ac:spMkLst>
        </pc:spChg>
        <pc:spChg chg="del">
          <ac:chgData name="Salome Padilla" userId="f4429905-10ae-4bb9-b94c-ec045543e81f" providerId="ADAL" clId="{A8ACAB9A-668A-46FC-87BE-8095FB1895B3}" dt="2022-08-02T10:02:52.167" v="452" actId="478"/>
          <ac:spMkLst>
            <pc:docMk/>
            <pc:sldMk cId="91361493" sldId="296"/>
            <ac:spMk id="83" creationId="{3D5CE718-929D-75CF-7F28-5CD08B17A3CC}"/>
          </ac:spMkLst>
        </pc:spChg>
        <pc:spChg chg="del">
          <ac:chgData name="Salome Padilla" userId="f4429905-10ae-4bb9-b94c-ec045543e81f" providerId="ADAL" clId="{A8ACAB9A-668A-46FC-87BE-8095FB1895B3}" dt="2022-08-02T10:02:52.167" v="452" actId="478"/>
          <ac:spMkLst>
            <pc:docMk/>
            <pc:sldMk cId="91361493" sldId="296"/>
            <ac:spMk id="90" creationId="{F82F5770-999A-3B81-87F3-E80EF53AADAA}"/>
          </ac:spMkLst>
        </pc:spChg>
        <pc:spChg chg="del">
          <ac:chgData name="Salome Padilla" userId="f4429905-10ae-4bb9-b94c-ec045543e81f" providerId="ADAL" clId="{A8ACAB9A-668A-46FC-87BE-8095FB1895B3}" dt="2022-08-02T10:02:52.167" v="452" actId="478"/>
          <ac:spMkLst>
            <pc:docMk/>
            <pc:sldMk cId="91361493" sldId="296"/>
            <ac:spMk id="95" creationId="{688B837D-8DB8-A8DC-25B8-637BBFAB99A7}"/>
          </ac:spMkLst>
        </pc:spChg>
        <pc:spChg chg="del">
          <ac:chgData name="Salome Padilla" userId="f4429905-10ae-4bb9-b94c-ec045543e81f" providerId="ADAL" clId="{A8ACAB9A-668A-46FC-87BE-8095FB1895B3}" dt="2022-08-02T10:02:52.167" v="452" actId="478"/>
          <ac:spMkLst>
            <pc:docMk/>
            <pc:sldMk cId="91361493" sldId="296"/>
            <ac:spMk id="99" creationId="{4D9929A8-7BB2-8C95-5D60-B25587D1BE24}"/>
          </ac:spMkLst>
        </pc:spChg>
        <pc:spChg chg="del">
          <ac:chgData name="Salome Padilla" userId="f4429905-10ae-4bb9-b94c-ec045543e81f" providerId="ADAL" clId="{A8ACAB9A-668A-46FC-87BE-8095FB1895B3}" dt="2022-08-02T10:02:52.167" v="452" actId="478"/>
          <ac:spMkLst>
            <pc:docMk/>
            <pc:sldMk cId="91361493" sldId="296"/>
            <ac:spMk id="103" creationId="{83465859-DBDE-D088-192B-C4477103237D}"/>
          </ac:spMkLst>
        </pc:spChg>
        <pc:spChg chg="del">
          <ac:chgData name="Salome Padilla" userId="f4429905-10ae-4bb9-b94c-ec045543e81f" providerId="ADAL" clId="{A8ACAB9A-668A-46FC-87BE-8095FB1895B3}" dt="2022-08-02T10:02:52.167" v="452" actId="478"/>
          <ac:spMkLst>
            <pc:docMk/>
            <pc:sldMk cId="91361493" sldId="296"/>
            <ac:spMk id="110" creationId="{2E2D4624-E0ED-CB69-5E4B-6F12E01C47A8}"/>
          </ac:spMkLst>
        </pc:spChg>
        <pc:grpChg chg="add mod">
          <ac:chgData name="Salome Padilla" userId="f4429905-10ae-4bb9-b94c-ec045543e81f" providerId="ADAL" clId="{A8ACAB9A-668A-46FC-87BE-8095FB1895B3}" dt="2022-08-02T10:29:41.165" v="860" actId="1036"/>
          <ac:grpSpMkLst>
            <pc:docMk/>
            <pc:sldMk cId="91361493" sldId="296"/>
            <ac:grpSpMk id="21" creationId="{FB6DD4E6-0623-B31E-ABED-6423DA70A535}"/>
          </ac:grpSpMkLst>
        </pc:grpChg>
        <pc:grpChg chg="add mod">
          <ac:chgData name="Salome Padilla" userId="f4429905-10ae-4bb9-b94c-ec045543e81f" providerId="ADAL" clId="{A8ACAB9A-668A-46FC-87BE-8095FB1895B3}" dt="2022-08-02T10:29:41.165" v="860" actId="1036"/>
          <ac:grpSpMkLst>
            <pc:docMk/>
            <pc:sldMk cId="91361493" sldId="296"/>
            <ac:grpSpMk id="29" creationId="{EA490177-03D1-2505-116C-4E15EFB341EB}"/>
          </ac:grpSpMkLst>
        </pc:grpChg>
        <pc:grpChg chg="add mod">
          <ac:chgData name="Salome Padilla" userId="f4429905-10ae-4bb9-b94c-ec045543e81f" providerId="ADAL" clId="{A8ACAB9A-668A-46FC-87BE-8095FB1895B3}" dt="2022-08-02T10:29:41.165" v="860" actId="1036"/>
          <ac:grpSpMkLst>
            <pc:docMk/>
            <pc:sldMk cId="91361493" sldId="296"/>
            <ac:grpSpMk id="32" creationId="{3FCEA498-CFEE-C3B9-B02C-21EFEA4F2CF7}"/>
          </ac:grpSpMkLst>
        </pc:grpChg>
        <pc:grpChg chg="add mod">
          <ac:chgData name="Salome Padilla" userId="f4429905-10ae-4bb9-b94c-ec045543e81f" providerId="ADAL" clId="{A8ACAB9A-668A-46FC-87BE-8095FB1895B3}" dt="2022-08-02T10:29:41.165" v="860" actId="1036"/>
          <ac:grpSpMkLst>
            <pc:docMk/>
            <pc:sldMk cId="91361493" sldId="296"/>
            <ac:grpSpMk id="36" creationId="{160DF4E2-F6B7-9F7E-622C-6A15DD14EFC4}"/>
          </ac:grpSpMkLst>
        </pc:grpChg>
        <pc:grpChg chg="add mod">
          <ac:chgData name="Salome Padilla" userId="f4429905-10ae-4bb9-b94c-ec045543e81f" providerId="ADAL" clId="{A8ACAB9A-668A-46FC-87BE-8095FB1895B3}" dt="2022-08-02T10:29:41.165" v="860" actId="1036"/>
          <ac:grpSpMkLst>
            <pc:docMk/>
            <pc:sldMk cId="91361493" sldId="296"/>
            <ac:grpSpMk id="40" creationId="{71135BB1-2FFE-D8BB-1B80-BBBD6FC9FC74}"/>
          </ac:grpSpMkLst>
        </pc:grpChg>
        <pc:grpChg chg="del">
          <ac:chgData name="Salome Padilla" userId="f4429905-10ae-4bb9-b94c-ec045543e81f" providerId="ADAL" clId="{A8ACAB9A-668A-46FC-87BE-8095FB1895B3}" dt="2022-08-02T10:02:55.736" v="454" actId="478"/>
          <ac:grpSpMkLst>
            <pc:docMk/>
            <pc:sldMk cId="91361493" sldId="296"/>
            <ac:grpSpMk id="85" creationId="{8DDA6975-473E-9E65-90F1-C1A48C6295AF}"/>
          </ac:grpSpMkLst>
        </pc:grpChg>
        <pc:grpChg chg="del">
          <ac:chgData name="Salome Padilla" userId="f4429905-10ae-4bb9-b94c-ec045543e81f" providerId="ADAL" clId="{A8ACAB9A-668A-46FC-87BE-8095FB1895B3}" dt="2022-08-02T10:02:52.167" v="452" actId="478"/>
          <ac:grpSpMkLst>
            <pc:docMk/>
            <pc:sldMk cId="91361493" sldId="296"/>
            <ac:grpSpMk id="107" creationId="{E5536E44-DEBA-E3AA-248A-C1A8916F7472}"/>
          </ac:grpSpMkLst>
        </pc:grpChg>
        <pc:grpChg chg="del">
          <ac:chgData name="Salome Padilla" userId="f4429905-10ae-4bb9-b94c-ec045543e81f" providerId="ADAL" clId="{A8ACAB9A-668A-46FC-87BE-8095FB1895B3}" dt="2022-08-02T10:02:52.167" v="452" actId="478"/>
          <ac:grpSpMkLst>
            <pc:docMk/>
            <pc:sldMk cId="91361493" sldId="296"/>
            <ac:grpSpMk id="111" creationId="{EEF8837E-C2AF-2F0D-EA9B-659EE7B5DA32}"/>
          </ac:grpSpMkLst>
        </pc:grpChg>
        <pc:graphicFrameChg chg="del">
          <ac:chgData name="Salome Padilla" userId="f4429905-10ae-4bb9-b94c-ec045543e81f" providerId="ADAL" clId="{A8ACAB9A-668A-46FC-87BE-8095FB1895B3}" dt="2022-08-02T10:02:52.167" v="452" actId="478"/>
          <ac:graphicFrameMkLst>
            <pc:docMk/>
            <pc:sldMk cId="91361493" sldId="296"/>
            <ac:graphicFrameMk id="84" creationId="{FC1E5026-85FE-BDAE-B820-1FCFCE14506B}"/>
          </ac:graphicFrameMkLst>
        </pc:graphicFrameChg>
        <pc:picChg chg="mod">
          <ac:chgData name="Salome Padilla" userId="f4429905-10ae-4bb9-b94c-ec045543e81f" providerId="ADAL" clId="{A8ACAB9A-668A-46FC-87BE-8095FB1895B3}" dt="2022-08-02T10:03:06.523" v="455"/>
          <ac:picMkLst>
            <pc:docMk/>
            <pc:sldMk cId="91361493" sldId="296"/>
            <ac:picMk id="22" creationId="{F2EAC77D-C028-0938-A1DF-C400200A2DD5}"/>
          </ac:picMkLst>
        </pc:picChg>
        <pc:picChg chg="mod">
          <ac:chgData name="Salome Padilla" userId="f4429905-10ae-4bb9-b94c-ec045543e81f" providerId="ADAL" clId="{A8ACAB9A-668A-46FC-87BE-8095FB1895B3}" dt="2022-08-02T10:06:16.410" v="613"/>
          <ac:picMkLst>
            <pc:docMk/>
            <pc:sldMk cId="91361493" sldId="296"/>
            <ac:picMk id="30" creationId="{1DB3CE77-9693-1A87-B291-D34B3D91948F}"/>
          </ac:picMkLst>
        </pc:picChg>
        <pc:picChg chg="mod">
          <ac:chgData name="Salome Padilla" userId="f4429905-10ae-4bb9-b94c-ec045543e81f" providerId="ADAL" clId="{A8ACAB9A-668A-46FC-87BE-8095FB1895B3}" dt="2022-08-02T10:06:52.565" v="620"/>
          <ac:picMkLst>
            <pc:docMk/>
            <pc:sldMk cId="91361493" sldId="296"/>
            <ac:picMk id="33" creationId="{BF8DDE81-3427-0633-97F9-0ED15011727F}"/>
          </ac:picMkLst>
        </pc:picChg>
        <pc:picChg chg="mod">
          <ac:chgData name="Salome Padilla" userId="f4429905-10ae-4bb9-b94c-ec045543e81f" providerId="ADAL" clId="{A8ACAB9A-668A-46FC-87BE-8095FB1895B3}" dt="2022-08-02T10:08:31.439" v="668"/>
          <ac:picMkLst>
            <pc:docMk/>
            <pc:sldMk cId="91361493" sldId="296"/>
            <ac:picMk id="37" creationId="{820ADBDB-8A40-5EA0-9818-4F3446C17BCB}"/>
          </ac:picMkLst>
        </pc:picChg>
        <pc:picChg chg="mod">
          <ac:chgData name="Salome Padilla" userId="f4429905-10ae-4bb9-b94c-ec045543e81f" providerId="ADAL" clId="{A8ACAB9A-668A-46FC-87BE-8095FB1895B3}" dt="2022-08-02T10:09:36.783" v="699"/>
          <ac:picMkLst>
            <pc:docMk/>
            <pc:sldMk cId="91361493" sldId="296"/>
            <ac:picMk id="41" creationId="{4C6A3F5A-9F97-2E56-310E-4B4592598871}"/>
          </ac:picMkLst>
        </pc:picChg>
      </pc:sldChg>
      <pc:sldChg chg="add del">
        <pc:chgData name="Salome Padilla" userId="f4429905-10ae-4bb9-b94c-ec045543e81f" providerId="ADAL" clId="{A8ACAB9A-668A-46FC-87BE-8095FB1895B3}" dt="2022-08-03T08:34:51.691" v="3384" actId="2696"/>
        <pc:sldMkLst>
          <pc:docMk/>
          <pc:sldMk cId="1403649320" sldId="297"/>
        </pc:sldMkLst>
      </pc:sldChg>
      <pc:sldChg chg="add del">
        <pc:chgData name="Salome Padilla" userId="f4429905-10ae-4bb9-b94c-ec045543e81f" providerId="ADAL" clId="{A8ACAB9A-668A-46FC-87BE-8095FB1895B3}" dt="2022-08-03T08:34:47.044" v="3383" actId="2696"/>
        <pc:sldMkLst>
          <pc:docMk/>
          <pc:sldMk cId="753965038" sldId="298"/>
        </pc:sldMkLst>
      </pc:sldChg>
      <pc:sldChg chg="addSp delSp modSp mod ord">
        <pc:chgData name="Salome Padilla" userId="f4429905-10ae-4bb9-b94c-ec045543e81f" providerId="ADAL" clId="{A8ACAB9A-668A-46FC-87BE-8095FB1895B3}" dt="2022-08-03T06:09:10.147" v="2220" actId="1035"/>
        <pc:sldMkLst>
          <pc:docMk/>
          <pc:sldMk cId="3304455264" sldId="300"/>
        </pc:sldMkLst>
        <pc:spChg chg="mod">
          <ac:chgData name="Salome Padilla" userId="f4429905-10ae-4bb9-b94c-ec045543e81f" providerId="ADAL" clId="{A8ACAB9A-668A-46FC-87BE-8095FB1895B3}" dt="2022-08-02T12:16:08.872" v="1593" actId="20577"/>
          <ac:spMkLst>
            <pc:docMk/>
            <pc:sldMk cId="3304455264" sldId="300"/>
            <ac:spMk id="2" creationId="{00000000-0000-0000-0000-000000000000}"/>
          </ac:spMkLst>
        </pc:spChg>
        <pc:spChg chg="del">
          <ac:chgData name="Salome Padilla" userId="f4429905-10ae-4bb9-b94c-ec045543e81f" providerId="ADAL" clId="{A8ACAB9A-668A-46FC-87BE-8095FB1895B3}" dt="2022-08-02T12:17:03.828" v="1604" actId="478"/>
          <ac:spMkLst>
            <pc:docMk/>
            <pc:sldMk cId="3304455264" sldId="300"/>
            <ac:spMk id="8" creationId="{F405D0BC-9552-FE53-2FAC-B29C2BAD8C47}"/>
          </ac:spMkLst>
        </pc:spChg>
        <pc:spChg chg="add mod">
          <ac:chgData name="Salome Padilla" userId="f4429905-10ae-4bb9-b94c-ec045543e81f" providerId="ADAL" clId="{A8ACAB9A-668A-46FC-87BE-8095FB1895B3}" dt="2022-08-02T12:51:58.466" v="2107" actId="14100"/>
          <ac:spMkLst>
            <pc:docMk/>
            <pc:sldMk cId="3304455264" sldId="300"/>
            <ac:spMk id="24" creationId="{90A94F9D-D0DF-9D70-AD4A-4E17E6076938}"/>
          </ac:spMkLst>
        </pc:spChg>
        <pc:spChg chg="add mod">
          <ac:chgData name="Salome Padilla" userId="f4429905-10ae-4bb9-b94c-ec045543e81f" providerId="ADAL" clId="{A8ACAB9A-668A-46FC-87BE-8095FB1895B3}" dt="2022-08-02T12:52:02.331" v="2108" actId="14100"/>
          <ac:spMkLst>
            <pc:docMk/>
            <pc:sldMk cId="3304455264" sldId="300"/>
            <ac:spMk id="25" creationId="{E7D91E45-2350-2191-66D1-E37F28828129}"/>
          </ac:spMkLst>
        </pc:spChg>
        <pc:spChg chg="mod">
          <ac:chgData name="Salome Padilla" userId="f4429905-10ae-4bb9-b94c-ec045543e81f" providerId="ADAL" clId="{A8ACAB9A-668A-46FC-87BE-8095FB1895B3}" dt="2022-08-02T12:20:37.106" v="1605"/>
          <ac:spMkLst>
            <pc:docMk/>
            <pc:sldMk cId="3304455264" sldId="300"/>
            <ac:spMk id="28" creationId="{3201B98B-4EC3-4007-F72B-47C5A8F66956}"/>
          </ac:spMkLst>
        </pc:spChg>
        <pc:spChg chg="mod">
          <ac:chgData name="Salome Padilla" userId="f4429905-10ae-4bb9-b94c-ec045543e81f" providerId="ADAL" clId="{A8ACAB9A-668A-46FC-87BE-8095FB1895B3}" dt="2022-08-02T12:20:37.106" v="1605"/>
          <ac:spMkLst>
            <pc:docMk/>
            <pc:sldMk cId="3304455264" sldId="300"/>
            <ac:spMk id="29" creationId="{057E6457-39C6-B1CA-B8E2-3026B3F5AAC7}"/>
          </ac:spMkLst>
        </pc:spChg>
        <pc:spChg chg="add mod">
          <ac:chgData name="Salome Padilla" userId="f4429905-10ae-4bb9-b94c-ec045543e81f" providerId="ADAL" clId="{A8ACAB9A-668A-46FC-87BE-8095FB1895B3}" dt="2022-08-03T06:09:10.147" v="2220" actId="1035"/>
          <ac:spMkLst>
            <pc:docMk/>
            <pc:sldMk cId="3304455264" sldId="300"/>
            <ac:spMk id="30" creationId="{6D062CDD-72B4-85DE-4682-178DD1969F1B}"/>
          </ac:spMkLst>
        </pc:spChg>
        <pc:spChg chg="add mod">
          <ac:chgData name="Salome Padilla" userId="f4429905-10ae-4bb9-b94c-ec045543e81f" providerId="ADAL" clId="{A8ACAB9A-668A-46FC-87BE-8095FB1895B3}" dt="2022-08-03T06:09:10.147" v="2220" actId="1035"/>
          <ac:spMkLst>
            <pc:docMk/>
            <pc:sldMk cId="3304455264" sldId="300"/>
            <ac:spMk id="31" creationId="{4F930633-FEFD-6C30-41FB-E4106248C873}"/>
          </ac:spMkLst>
        </pc:spChg>
        <pc:spChg chg="add mod">
          <ac:chgData name="Salome Padilla" userId="f4429905-10ae-4bb9-b94c-ec045543e81f" providerId="ADAL" clId="{A8ACAB9A-668A-46FC-87BE-8095FB1895B3}" dt="2022-08-02T12:52:07.598" v="2109" actId="1076"/>
          <ac:spMkLst>
            <pc:docMk/>
            <pc:sldMk cId="3304455264" sldId="300"/>
            <ac:spMk id="32" creationId="{74E69E0E-7E80-EE30-81D3-5DCEDFC7B853}"/>
          </ac:spMkLst>
        </pc:spChg>
        <pc:spChg chg="add mod">
          <ac:chgData name="Salome Padilla" userId="f4429905-10ae-4bb9-b94c-ec045543e81f" providerId="ADAL" clId="{A8ACAB9A-668A-46FC-87BE-8095FB1895B3}" dt="2022-08-02T12:52:18.575" v="2111" actId="14100"/>
          <ac:spMkLst>
            <pc:docMk/>
            <pc:sldMk cId="3304455264" sldId="300"/>
            <ac:spMk id="33" creationId="{41EB964C-ADD3-28B6-F4B2-807F15691141}"/>
          </ac:spMkLst>
        </pc:spChg>
        <pc:spChg chg="mod">
          <ac:chgData name="Salome Padilla" userId="f4429905-10ae-4bb9-b94c-ec045543e81f" providerId="ADAL" clId="{A8ACAB9A-668A-46FC-87BE-8095FB1895B3}" dt="2022-08-02T12:16:53.065" v="1603" actId="122"/>
          <ac:spMkLst>
            <pc:docMk/>
            <pc:sldMk cId="3304455264" sldId="300"/>
            <ac:spMk id="34" creationId="{DD84962F-90AA-2330-E89E-A5ECFB5BA693}"/>
          </ac:spMkLst>
        </pc:spChg>
        <pc:spChg chg="del">
          <ac:chgData name="Salome Padilla" userId="f4429905-10ae-4bb9-b94c-ec045543e81f" providerId="ADAL" clId="{A8ACAB9A-668A-46FC-87BE-8095FB1895B3}" dt="2022-08-02T12:17:03.828" v="1604" actId="478"/>
          <ac:spMkLst>
            <pc:docMk/>
            <pc:sldMk cId="3304455264" sldId="300"/>
            <ac:spMk id="36" creationId="{22215824-3048-EBBE-A8E1-A69B77E8B553}"/>
          </ac:spMkLst>
        </pc:spChg>
        <pc:spChg chg="del">
          <ac:chgData name="Salome Padilla" userId="f4429905-10ae-4bb9-b94c-ec045543e81f" providerId="ADAL" clId="{A8ACAB9A-668A-46FC-87BE-8095FB1895B3}" dt="2022-08-02T12:17:03.828" v="1604" actId="478"/>
          <ac:spMkLst>
            <pc:docMk/>
            <pc:sldMk cId="3304455264" sldId="300"/>
            <ac:spMk id="37" creationId="{C5247BB0-0942-31DD-BAFF-05BA11C0B758}"/>
          </ac:spMkLst>
        </pc:spChg>
        <pc:spChg chg="del">
          <ac:chgData name="Salome Padilla" userId="f4429905-10ae-4bb9-b94c-ec045543e81f" providerId="ADAL" clId="{A8ACAB9A-668A-46FC-87BE-8095FB1895B3}" dt="2022-08-02T12:17:03.828" v="1604" actId="478"/>
          <ac:spMkLst>
            <pc:docMk/>
            <pc:sldMk cId="3304455264" sldId="300"/>
            <ac:spMk id="38" creationId="{7729E4CD-04C6-E2A6-0B82-6B8A0C69A3D6}"/>
          </ac:spMkLst>
        </pc:spChg>
        <pc:spChg chg="del">
          <ac:chgData name="Salome Padilla" userId="f4429905-10ae-4bb9-b94c-ec045543e81f" providerId="ADAL" clId="{A8ACAB9A-668A-46FC-87BE-8095FB1895B3}" dt="2022-08-02T12:17:03.828" v="1604" actId="478"/>
          <ac:spMkLst>
            <pc:docMk/>
            <pc:sldMk cId="3304455264" sldId="300"/>
            <ac:spMk id="40" creationId="{1AB4D65F-4493-3560-B9AF-B16F18BF5D14}"/>
          </ac:spMkLst>
        </pc:spChg>
        <pc:spChg chg="del">
          <ac:chgData name="Salome Padilla" userId="f4429905-10ae-4bb9-b94c-ec045543e81f" providerId="ADAL" clId="{A8ACAB9A-668A-46FC-87BE-8095FB1895B3}" dt="2022-08-02T12:17:03.828" v="1604" actId="478"/>
          <ac:spMkLst>
            <pc:docMk/>
            <pc:sldMk cId="3304455264" sldId="300"/>
            <ac:spMk id="41" creationId="{46516A3A-6E20-8A51-517C-C56126F95ED2}"/>
          </ac:spMkLst>
        </pc:spChg>
        <pc:spChg chg="del">
          <ac:chgData name="Salome Padilla" userId="f4429905-10ae-4bb9-b94c-ec045543e81f" providerId="ADAL" clId="{A8ACAB9A-668A-46FC-87BE-8095FB1895B3}" dt="2022-08-02T12:17:03.828" v="1604" actId="478"/>
          <ac:spMkLst>
            <pc:docMk/>
            <pc:sldMk cId="3304455264" sldId="300"/>
            <ac:spMk id="50" creationId="{3AB1A939-CAF8-B864-2C3D-7C591D0139DB}"/>
          </ac:spMkLst>
        </pc:spChg>
        <pc:spChg chg="del">
          <ac:chgData name="Salome Padilla" userId="f4429905-10ae-4bb9-b94c-ec045543e81f" providerId="ADAL" clId="{A8ACAB9A-668A-46FC-87BE-8095FB1895B3}" dt="2022-08-02T12:17:03.828" v="1604" actId="478"/>
          <ac:spMkLst>
            <pc:docMk/>
            <pc:sldMk cId="3304455264" sldId="300"/>
            <ac:spMk id="51" creationId="{E0BF015A-610D-6311-003E-AF7811124207}"/>
          </ac:spMkLst>
        </pc:spChg>
        <pc:spChg chg="del">
          <ac:chgData name="Salome Padilla" userId="f4429905-10ae-4bb9-b94c-ec045543e81f" providerId="ADAL" clId="{A8ACAB9A-668A-46FC-87BE-8095FB1895B3}" dt="2022-08-02T12:17:03.828" v="1604" actId="478"/>
          <ac:spMkLst>
            <pc:docMk/>
            <pc:sldMk cId="3304455264" sldId="300"/>
            <ac:spMk id="52" creationId="{62F3C2ED-C58B-3834-D66E-75670157B2A7}"/>
          </ac:spMkLst>
        </pc:spChg>
        <pc:spChg chg="del">
          <ac:chgData name="Salome Padilla" userId="f4429905-10ae-4bb9-b94c-ec045543e81f" providerId="ADAL" clId="{A8ACAB9A-668A-46FC-87BE-8095FB1895B3}" dt="2022-08-02T12:17:03.828" v="1604" actId="478"/>
          <ac:spMkLst>
            <pc:docMk/>
            <pc:sldMk cId="3304455264" sldId="300"/>
            <ac:spMk id="53" creationId="{50BC7DE4-E5B1-C81B-E579-35A1869215DF}"/>
          </ac:spMkLst>
        </pc:spChg>
        <pc:spChg chg="mod">
          <ac:chgData name="Salome Padilla" userId="f4429905-10ae-4bb9-b94c-ec045543e81f" providerId="ADAL" clId="{A8ACAB9A-668A-46FC-87BE-8095FB1895B3}" dt="2022-08-02T12:20:41.510" v="1607"/>
          <ac:spMkLst>
            <pc:docMk/>
            <pc:sldMk cId="3304455264" sldId="300"/>
            <ac:spMk id="54" creationId="{8B896FAB-80DB-121F-5E9A-6D3E1934C7A5}"/>
          </ac:spMkLst>
        </pc:spChg>
        <pc:spChg chg="mod">
          <ac:chgData name="Salome Padilla" userId="f4429905-10ae-4bb9-b94c-ec045543e81f" providerId="ADAL" clId="{A8ACAB9A-668A-46FC-87BE-8095FB1895B3}" dt="2022-08-02T12:20:41.510" v="1607"/>
          <ac:spMkLst>
            <pc:docMk/>
            <pc:sldMk cId="3304455264" sldId="300"/>
            <ac:spMk id="55" creationId="{B4EF7CBC-2631-19A4-CE8E-9A764F22EB2B}"/>
          </ac:spMkLst>
        </pc:spChg>
        <pc:spChg chg="add mod">
          <ac:chgData name="Salome Padilla" userId="f4429905-10ae-4bb9-b94c-ec045543e81f" providerId="ADAL" clId="{A8ACAB9A-668A-46FC-87BE-8095FB1895B3}" dt="2022-08-03T06:09:10.147" v="2220" actId="1035"/>
          <ac:spMkLst>
            <pc:docMk/>
            <pc:sldMk cId="3304455264" sldId="300"/>
            <ac:spMk id="56" creationId="{7537C37B-686A-986F-5D5D-0E1F4CEA8DD3}"/>
          </ac:spMkLst>
        </pc:spChg>
        <pc:spChg chg="add mod">
          <ac:chgData name="Salome Padilla" userId="f4429905-10ae-4bb9-b94c-ec045543e81f" providerId="ADAL" clId="{A8ACAB9A-668A-46FC-87BE-8095FB1895B3}" dt="2022-08-03T06:09:10.147" v="2220" actId="1035"/>
          <ac:spMkLst>
            <pc:docMk/>
            <pc:sldMk cId="3304455264" sldId="300"/>
            <ac:spMk id="57" creationId="{14D6E0F6-554C-31B1-BCD8-1A028F3A8487}"/>
          </ac:spMkLst>
        </pc:spChg>
        <pc:spChg chg="add mod">
          <ac:chgData name="Salome Padilla" userId="f4429905-10ae-4bb9-b94c-ec045543e81f" providerId="ADAL" clId="{A8ACAB9A-668A-46FC-87BE-8095FB1895B3}" dt="2022-08-02T12:52:27.421" v="2112" actId="1076"/>
          <ac:spMkLst>
            <pc:docMk/>
            <pc:sldMk cId="3304455264" sldId="300"/>
            <ac:spMk id="58" creationId="{3D39E797-43E3-1169-3BDF-85B45A5F4C71}"/>
          </ac:spMkLst>
        </pc:spChg>
        <pc:spChg chg="add mod">
          <ac:chgData name="Salome Padilla" userId="f4429905-10ae-4bb9-b94c-ec045543e81f" providerId="ADAL" clId="{A8ACAB9A-668A-46FC-87BE-8095FB1895B3}" dt="2022-08-02T12:52:41.783" v="2114" actId="14100"/>
          <ac:spMkLst>
            <pc:docMk/>
            <pc:sldMk cId="3304455264" sldId="300"/>
            <ac:spMk id="59" creationId="{38FA317A-1832-0E43-9409-404B08D66467}"/>
          </ac:spMkLst>
        </pc:spChg>
        <pc:spChg chg="mod">
          <ac:chgData name="Salome Padilla" userId="f4429905-10ae-4bb9-b94c-ec045543e81f" providerId="ADAL" clId="{A8ACAB9A-668A-46FC-87BE-8095FB1895B3}" dt="2022-08-02T12:20:50.359" v="1609"/>
          <ac:spMkLst>
            <pc:docMk/>
            <pc:sldMk cId="3304455264" sldId="300"/>
            <ac:spMk id="62" creationId="{8FB772FF-1455-F21D-86C4-5679A4193B25}"/>
          </ac:spMkLst>
        </pc:spChg>
        <pc:spChg chg="mod">
          <ac:chgData name="Salome Padilla" userId="f4429905-10ae-4bb9-b94c-ec045543e81f" providerId="ADAL" clId="{A8ACAB9A-668A-46FC-87BE-8095FB1895B3}" dt="2022-08-02T12:20:50.359" v="1609"/>
          <ac:spMkLst>
            <pc:docMk/>
            <pc:sldMk cId="3304455264" sldId="300"/>
            <ac:spMk id="63" creationId="{C140870F-F1EA-FC6D-8A92-ED3149F6FBC9}"/>
          </ac:spMkLst>
        </pc:spChg>
        <pc:spChg chg="add mod">
          <ac:chgData name="Salome Padilla" userId="f4429905-10ae-4bb9-b94c-ec045543e81f" providerId="ADAL" clId="{A8ACAB9A-668A-46FC-87BE-8095FB1895B3}" dt="2022-08-03T06:09:10.147" v="2220" actId="1035"/>
          <ac:spMkLst>
            <pc:docMk/>
            <pc:sldMk cId="3304455264" sldId="300"/>
            <ac:spMk id="64" creationId="{664050C0-CD31-6B74-BF7A-E500B06E9596}"/>
          </ac:spMkLst>
        </pc:spChg>
        <pc:spChg chg="add mod">
          <ac:chgData name="Salome Padilla" userId="f4429905-10ae-4bb9-b94c-ec045543e81f" providerId="ADAL" clId="{A8ACAB9A-668A-46FC-87BE-8095FB1895B3}" dt="2022-08-03T06:09:10.147" v="2220" actId="1035"/>
          <ac:spMkLst>
            <pc:docMk/>
            <pc:sldMk cId="3304455264" sldId="300"/>
            <ac:spMk id="65" creationId="{531A8340-8DEF-5A3E-D137-8BC68FFBFBA6}"/>
          </ac:spMkLst>
        </pc:spChg>
        <pc:spChg chg="add mod">
          <ac:chgData name="Salome Padilla" userId="f4429905-10ae-4bb9-b94c-ec045543e81f" providerId="ADAL" clId="{A8ACAB9A-668A-46FC-87BE-8095FB1895B3}" dt="2022-08-02T12:52:57.239" v="2115" actId="1076"/>
          <ac:spMkLst>
            <pc:docMk/>
            <pc:sldMk cId="3304455264" sldId="300"/>
            <ac:spMk id="66" creationId="{8584171E-2EAC-7AC9-0FC9-017598E1B493}"/>
          </ac:spMkLst>
        </pc:spChg>
        <pc:spChg chg="add mod">
          <ac:chgData name="Salome Padilla" userId="f4429905-10ae-4bb9-b94c-ec045543e81f" providerId="ADAL" clId="{A8ACAB9A-668A-46FC-87BE-8095FB1895B3}" dt="2022-08-02T12:53:14.942" v="2118" actId="1076"/>
          <ac:spMkLst>
            <pc:docMk/>
            <pc:sldMk cId="3304455264" sldId="300"/>
            <ac:spMk id="67" creationId="{1ABCC334-B573-1212-1D72-E6ACBD4B7243}"/>
          </ac:spMkLst>
        </pc:spChg>
        <pc:spChg chg="mod">
          <ac:chgData name="Salome Padilla" userId="f4429905-10ae-4bb9-b94c-ec045543e81f" providerId="ADAL" clId="{A8ACAB9A-668A-46FC-87BE-8095FB1895B3}" dt="2022-08-02T12:20:58.003" v="1611"/>
          <ac:spMkLst>
            <pc:docMk/>
            <pc:sldMk cId="3304455264" sldId="300"/>
            <ac:spMk id="70" creationId="{9ED77530-1593-3078-7CB5-6810FE0E34A4}"/>
          </ac:spMkLst>
        </pc:spChg>
        <pc:spChg chg="mod">
          <ac:chgData name="Salome Padilla" userId="f4429905-10ae-4bb9-b94c-ec045543e81f" providerId="ADAL" clId="{A8ACAB9A-668A-46FC-87BE-8095FB1895B3}" dt="2022-08-02T12:20:58.003" v="1611"/>
          <ac:spMkLst>
            <pc:docMk/>
            <pc:sldMk cId="3304455264" sldId="300"/>
            <ac:spMk id="71" creationId="{08DC1F72-C189-A44E-5B9A-A1C8FCFCC376}"/>
          </ac:spMkLst>
        </pc:spChg>
        <pc:spChg chg="del">
          <ac:chgData name="Salome Padilla" userId="f4429905-10ae-4bb9-b94c-ec045543e81f" providerId="ADAL" clId="{A8ACAB9A-668A-46FC-87BE-8095FB1895B3}" dt="2022-08-02T12:16:28.968" v="1594" actId="478"/>
          <ac:spMkLst>
            <pc:docMk/>
            <pc:sldMk cId="3304455264" sldId="300"/>
            <ac:spMk id="72" creationId="{00EBEDC0-C877-BC1B-E01C-C144D9F3FB07}"/>
          </ac:spMkLst>
        </pc:spChg>
        <pc:spChg chg="add mod">
          <ac:chgData name="Salome Padilla" userId="f4429905-10ae-4bb9-b94c-ec045543e81f" providerId="ADAL" clId="{A8ACAB9A-668A-46FC-87BE-8095FB1895B3}" dt="2022-08-03T06:09:10.147" v="2220" actId="1035"/>
          <ac:spMkLst>
            <pc:docMk/>
            <pc:sldMk cId="3304455264" sldId="300"/>
            <ac:spMk id="73" creationId="{E5113A48-6E7C-C53A-87C9-3D62F837276D}"/>
          </ac:spMkLst>
        </pc:spChg>
        <pc:spChg chg="add mod">
          <ac:chgData name="Salome Padilla" userId="f4429905-10ae-4bb9-b94c-ec045543e81f" providerId="ADAL" clId="{A8ACAB9A-668A-46FC-87BE-8095FB1895B3}" dt="2022-08-03T06:09:10.147" v="2220" actId="1035"/>
          <ac:spMkLst>
            <pc:docMk/>
            <pc:sldMk cId="3304455264" sldId="300"/>
            <ac:spMk id="74" creationId="{F8433CF3-41E4-5F08-F8DF-9066195207F1}"/>
          </ac:spMkLst>
        </pc:spChg>
        <pc:grpChg chg="add mod">
          <ac:chgData name="Salome Padilla" userId="f4429905-10ae-4bb9-b94c-ec045543e81f" providerId="ADAL" clId="{A8ACAB9A-668A-46FC-87BE-8095FB1895B3}" dt="2022-08-02T12:53:20.334" v="2120" actId="1076"/>
          <ac:grpSpMkLst>
            <pc:docMk/>
            <pc:sldMk cId="3304455264" sldId="300"/>
            <ac:grpSpMk id="26" creationId="{99813491-6B5F-E079-FDA3-3774D7E2969E}"/>
          </ac:grpSpMkLst>
        </pc:grpChg>
        <pc:grpChg chg="add mod">
          <ac:chgData name="Salome Padilla" userId="f4429905-10ae-4bb9-b94c-ec045543e81f" providerId="ADAL" clId="{A8ACAB9A-668A-46FC-87BE-8095FB1895B3}" dt="2022-08-02T12:53:26.279" v="2121" actId="1076"/>
          <ac:grpSpMkLst>
            <pc:docMk/>
            <pc:sldMk cId="3304455264" sldId="300"/>
            <ac:grpSpMk id="35" creationId="{E5D12445-3108-D69A-2009-07318DF7ED1F}"/>
          </ac:grpSpMkLst>
        </pc:grpChg>
        <pc:grpChg chg="del">
          <ac:chgData name="Salome Padilla" userId="f4429905-10ae-4bb9-b94c-ec045543e81f" providerId="ADAL" clId="{A8ACAB9A-668A-46FC-87BE-8095FB1895B3}" dt="2022-08-02T12:17:03.828" v="1604" actId="478"/>
          <ac:grpSpMkLst>
            <pc:docMk/>
            <pc:sldMk cId="3304455264" sldId="300"/>
            <ac:grpSpMk id="42" creationId="{A6A3B6EA-46A7-91F7-A7E5-E600645D08AF}"/>
          </ac:grpSpMkLst>
        </pc:grpChg>
        <pc:grpChg chg="del">
          <ac:chgData name="Salome Padilla" userId="f4429905-10ae-4bb9-b94c-ec045543e81f" providerId="ADAL" clId="{A8ACAB9A-668A-46FC-87BE-8095FB1895B3}" dt="2022-08-02T12:17:03.828" v="1604" actId="478"/>
          <ac:grpSpMkLst>
            <pc:docMk/>
            <pc:sldMk cId="3304455264" sldId="300"/>
            <ac:grpSpMk id="46" creationId="{B7EB7FB4-9470-B51C-D54E-61C7FF0AA55B}"/>
          </ac:grpSpMkLst>
        </pc:grpChg>
        <pc:grpChg chg="add mod">
          <ac:chgData name="Salome Padilla" userId="f4429905-10ae-4bb9-b94c-ec045543e81f" providerId="ADAL" clId="{A8ACAB9A-668A-46FC-87BE-8095FB1895B3}" dt="2022-08-02T12:53:31.854" v="2122" actId="1076"/>
          <ac:grpSpMkLst>
            <pc:docMk/>
            <pc:sldMk cId="3304455264" sldId="300"/>
            <ac:grpSpMk id="60" creationId="{2E78C138-9C05-A6EB-388A-E1E9E7F849CF}"/>
          </ac:grpSpMkLst>
        </pc:grpChg>
        <pc:grpChg chg="add mod">
          <ac:chgData name="Salome Padilla" userId="f4429905-10ae-4bb9-b94c-ec045543e81f" providerId="ADAL" clId="{A8ACAB9A-668A-46FC-87BE-8095FB1895B3}" dt="2022-08-02T12:53:38.037" v="2123" actId="1076"/>
          <ac:grpSpMkLst>
            <pc:docMk/>
            <pc:sldMk cId="3304455264" sldId="300"/>
            <ac:grpSpMk id="68" creationId="{CECF24F5-A8FF-8545-45C2-2E65A2C659A2}"/>
          </ac:grpSpMkLst>
        </pc:grpChg>
        <pc:picChg chg="del">
          <ac:chgData name="Salome Padilla" userId="f4429905-10ae-4bb9-b94c-ec045543e81f" providerId="ADAL" clId="{A8ACAB9A-668A-46FC-87BE-8095FB1895B3}" dt="2022-08-02T12:17:03.828" v="1604" actId="478"/>
          <ac:picMkLst>
            <pc:docMk/>
            <pc:sldMk cId="3304455264" sldId="300"/>
            <ac:picMk id="5" creationId="{5E2A5565-FFF6-17C4-FEDB-745C93796D91}"/>
          </ac:picMkLst>
        </pc:picChg>
        <pc:picChg chg="mod">
          <ac:chgData name="Salome Padilla" userId="f4429905-10ae-4bb9-b94c-ec045543e81f" providerId="ADAL" clId="{A8ACAB9A-668A-46FC-87BE-8095FB1895B3}" dt="2022-08-02T12:20:37.106" v="1605"/>
          <ac:picMkLst>
            <pc:docMk/>
            <pc:sldMk cId="3304455264" sldId="300"/>
            <ac:picMk id="27" creationId="{58FF5DE9-3B7C-0DD3-AA68-997BF0EADA3F}"/>
          </ac:picMkLst>
        </pc:picChg>
        <pc:picChg chg="mod">
          <ac:chgData name="Salome Padilla" userId="f4429905-10ae-4bb9-b94c-ec045543e81f" providerId="ADAL" clId="{A8ACAB9A-668A-46FC-87BE-8095FB1895B3}" dt="2022-08-02T12:20:41.510" v="1607"/>
          <ac:picMkLst>
            <pc:docMk/>
            <pc:sldMk cId="3304455264" sldId="300"/>
            <ac:picMk id="39" creationId="{4EB70026-2794-4C75-CA7B-9E258B9D7E89}"/>
          </ac:picMkLst>
        </pc:picChg>
        <pc:picChg chg="mod">
          <ac:chgData name="Salome Padilla" userId="f4429905-10ae-4bb9-b94c-ec045543e81f" providerId="ADAL" clId="{A8ACAB9A-668A-46FC-87BE-8095FB1895B3}" dt="2022-08-02T12:20:50.359" v="1609"/>
          <ac:picMkLst>
            <pc:docMk/>
            <pc:sldMk cId="3304455264" sldId="300"/>
            <ac:picMk id="61" creationId="{678707D7-9B6B-88C2-F123-E850EA0565CE}"/>
          </ac:picMkLst>
        </pc:picChg>
        <pc:picChg chg="mod">
          <ac:chgData name="Salome Padilla" userId="f4429905-10ae-4bb9-b94c-ec045543e81f" providerId="ADAL" clId="{A8ACAB9A-668A-46FC-87BE-8095FB1895B3}" dt="2022-08-02T12:20:58.003" v="1611"/>
          <ac:picMkLst>
            <pc:docMk/>
            <pc:sldMk cId="3304455264" sldId="300"/>
            <ac:picMk id="69" creationId="{A0CC42B4-FA86-C83D-E489-BE0F8E8B6E86}"/>
          </ac:picMkLst>
        </pc:picChg>
      </pc:sldChg>
      <pc:sldChg chg="add del">
        <pc:chgData name="Salome Padilla" userId="f4429905-10ae-4bb9-b94c-ec045543e81f" providerId="ADAL" clId="{A8ACAB9A-668A-46FC-87BE-8095FB1895B3}" dt="2022-08-03T08:34:51.691" v="3384" actId="2696"/>
        <pc:sldMkLst>
          <pc:docMk/>
          <pc:sldMk cId="528133546" sldId="301"/>
        </pc:sldMkLst>
      </pc:sldChg>
      <pc:sldChg chg="add del">
        <pc:chgData name="Salome Padilla" userId="f4429905-10ae-4bb9-b94c-ec045543e81f" providerId="ADAL" clId="{A8ACAB9A-668A-46FC-87BE-8095FB1895B3}" dt="2022-08-03T08:34:51.691" v="3384" actId="2696"/>
        <pc:sldMkLst>
          <pc:docMk/>
          <pc:sldMk cId="3808317321" sldId="302"/>
        </pc:sldMkLst>
      </pc:sldChg>
      <pc:sldChg chg="add del">
        <pc:chgData name="Salome Padilla" userId="f4429905-10ae-4bb9-b94c-ec045543e81f" providerId="ADAL" clId="{A8ACAB9A-668A-46FC-87BE-8095FB1895B3}" dt="2022-08-03T08:34:47.044" v="3383" actId="2696"/>
        <pc:sldMkLst>
          <pc:docMk/>
          <pc:sldMk cId="2322493488" sldId="303"/>
        </pc:sldMkLst>
      </pc:sldChg>
      <pc:sldChg chg="add del">
        <pc:chgData name="Salome Padilla" userId="f4429905-10ae-4bb9-b94c-ec045543e81f" providerId="ADAL" clId="{A8ACAB9A-668A-46FC-87BE-8095FB1895B3}" dt="2022-08-03T08:34:51.691" v="3384" actId="2696"/>
        <pc:sldMkLst>
          <pc:docMk/>
          <pc:sldMk cId="3423806828" sldId="304"/>
        </pc:sldMkLst>
      </pc:sldChg>
      <pc:sldChg chg="add del">
        <pc:chgData name="Salome Padilla" userId="f4429905-10ae-4bb9-b94c-ec045543e81f" providerId="ADAL" clId="{A8ACAB9A-668A-46FC-87BE-8095FB1895B3}" dt="2022-08-03T08:34:39.506" v="3381" actId="2696"/>
        <pc:sldMkLst>
          <pc:docMk/>
          <pc:sldMk cId="3957329958" sldId="305"/>
        </pc:sldMkLst>
      </pc:sldChg>
      <pc:sldChg chg="add del">
        <pc:chgData name="Salome Padilla" userId="f4429905-10ae-4bb9-b94c-ec045543e81f" providerId="ADAL" clId="{A8ACAB9A-668A-46FC-87BE-8095FB1895B3}" dt="2022-08-03T08:34:39.506" v="3381" actId="2696"/>
        <pc:sldMkLst>
          <pc:docMk/>
          <pc:sldMk cId="2946133496" sldId="306"/>
        </pc:sldMkLst>
      </pc:sldChg>
      <pc:sldChg chg="add del">
        <pc:chgData name="Salome Padilla" userId="f4429905-10ae-4bb9-b94c-ec045543e81f" providerId="ADAL" clId="{A8ACAB9A-668A-46FC-87BE-8095FB1895B3}" dt="2022-08-03T08:34:39.506" v="3381" actId="2696"/>
        <pc:sldMkLst>
          <pc:docMk/>
          <pc:sldMk cId="1184608444" sldId="307"/>
        </pc:sldMkLst>
      </pc:sldChg>
      <pc:sldChg chg="add del">
        <pc:chgData name="Salome Padilla" userId="f4429905-10ae-4bb9-b94c-ec045543e81f" providerId="ADAL" clId="{A8ACAB9A-668A-46FC-87BE-8095FB1895B3}" dt="2022-08-03T08:34:42.836" v="3382" actId="2696"/>
        <pc:sldMkLst>
          <pc:docMk/>
          <pc:sldMk cId="120769654" sldId="308"/>
        </pc:sldMkLst>
      </pc:sldChg>
      <pc:sldChg chg="add del">
        <pc:chgData name="Salome Padilla" userId="f4429905-10ae-4bb9-b94c-ec045543e81f" providerId="ADAL" clId="{A8ACAB9A-668A-46FC-87BE-8095FB1895B3}" dt="2022-08-03T08:34:42.836" v="3382" actId="2696"/>
        <pc:sldMkLst>
          <pc:docMk/>
          <pc:sldMk cId="3247496378" sldId="309"/>
        </pc:sldMkLst>
      </pc:sldChg>
      <pc:sldChg chg="add del">
        <pc:chgData name="Salome Padilla" userId="f4429905-10ae-4bb9-b94c-ec045543e81f" providerId="ADAL" clId="{A8ACAB9A-668A-46FC-87BE-8095FB1895B3}" dt="2022-08-03T08:34:42.836" v="3382" actId="2696"/>
        <pc:sldMkLst>
          <pc:docMk/>
          <pc:sldMk cId="541274824" sldId="310"/>
        </pc:sldMkLst>
      </pc:sldChg>
      <pc:sldChg chg="addSp delSp modSp add mod">
        <pc:chgData name="Salome Padilla" userId="f4429905-10ae-4bb9-b94c-ec045543e81f" providerId="ADAL" clId="{A8ACAB9A-668A-46FC-87BE-8095FB1895B3}" dt="2022-08-03T06:38:09.048" v="2589" actId="1076"/>
        <pc:sldMkLst>
          <pc:docMk/>
          <pc:sldMk cId="2140773577" sldId="311"/>
        </pc:sldMkLst>
        <pc:spChg chg="mod">
          <ac:chgData name="Salome Padilla" userId="f4429905-10ae-4bb9-b94c-ec045543e81f" providerId="ADAL" clId="{A8ACAB9A-668A-46FC-87BE-8095FB1895B3}" dt="2022-08-03T06:09:30.460" v="2252" actId="20577"/>
          <ac:spMkLst>
            <pc:docMk/>
            <pc:sldMk cId="2140773577" sldId="311"/>
            <ac:spMk id="2" creationId="{00000000-0000-0000-0000-000000000000}"/>
          </ac:spMkLst>
        </pc:spChg>
        <pc:spChg chg="add mod">
          <ac:chgData name="Salome Padilla" userId="f4429905-10ae-4bb9-b94c-ec045543e81f" providerId="ADAL" clId="{A8ACAB9A-668A-46FC-87BE-8095FB1895B3}" dt="2022-08-03T06:29:01.289" v="2520" actId="12788"/>
          <ac:spMkLst>
            <pc:docMk/>
            <pc:sldMk cId="2140773577" sldId="311"/>
            <ac:spMk id="3" creationId="{D6503404-44F5-5B00-7717-DB8BBD87DD62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24" creationId="{90A94F9D-D0DF-9D70-AD4A-4E17E6076938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25" creationId="{E7D91E45-2350-2191-66D1-E37F28828129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30" creationId="{6D062CDD-72B4-85DE-4682-178DD1969F1B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31" creationId="{4F930633-FEFD-6C30-41FB-E4106248C873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32" creationId="{74E69E0E-7E80-EE30-81D3-5DCEDFC7B853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33" creationId="{41EB964C-ADD3-28B6-F4B2-807F15691141}"/>
          </ac:spMkLst>
        </pc:spChg>
        <pc:spChg chg="mod">
          <ac:chgData name="Salome Padilla" userId="f4429905-10ae-4bb9-b94c-ec045543e81f" providerId="ADAL" clId="{A8ACAB9A-668A-46FC-87BE-8095FB1895B3}" dt="2022-08-03T06:11:05.240" v="2304" actId="1036"/>
          <ac:spMkLst>
            <pc:docMk/>
            <pc:sldMk cId="2140773577" sldId="311"/>
            <ac:spMk id="34" creationId="{DD84962F-90AA-2330-E89E-A5ECFB5BA693}"/>
          </ac:spMkLst>
        </pc:spChg>
        <pc:spChg chg="add del mod">
          <ac:chgData name="Salome Padilla" userId="f4429905-10ae-4bb9-b94c-ec045543e81f" providerId="ADAL" clId="{A8ACAB9A-668A-46FC-87BE-8095FB1895B3}" dt="2022-08-03T06:10:04.627" v="2268" actId="478"/>
          <ac:spMkLst>
            <pc:docMk/>
            <pc:sldMk cId="2140773577" sldId="311"/>
            <ac:spMk id="36" creationId="{7A20C217-74D9-B34B-AFF1-28AFEF0864F2}"/>
          </ac:spMkLst>
        </pc:spChg>
        <pc:spChg chg="add mod">
          <ac:chgData name="Salome Padilla" userId="f4429905-10ae-4bb9-b94c-ec045543e81f" providerId="ADAL" clId="{A8ACAB9A-668A-46FC-87BE-8095FB1895B3}" dt="2022-08-03T06:21:09.504" v="2408" actId="1037"/>
          <ac:spMkLst>
            <pc:docMk/>
            <pc:sldMk cId="2140773577" sldId="311"/>
            <ac:spMk id="38" creationId="{A0334922-622F-C9FC-D9C8-DFEB4044EA68}"/>
          </ac:spMkLst>
        </pc:spChg>
        <pc:spChg chg="mod">
          <ac:chgData name="Salome Padilla" userId="f4429905-10ae-4bb9-b94c-ec045543e81f" providerId="ADAL" clId="{A8ACAB9A-668A-46FC-87BE-8095FB1895B3}" dt="2022-08-03T06:20:04.457" v="2389"/>
          <ac:spMkLst>
            <pc:docMk/>
            <pc:sldMk cId="2140773577" sldId="311"/>
            <ac:spMk id="42" creationId="{A9035A8C-6B2D-4B69-070F-E35FA73EB2CB}"/>
          </ac:spMkLst>
        </pc:spChg>
        <pc:spChg chg="mod">
          <ac:chgData name="Salome Padilla" userId="f4429905-10ae-4bb9-b94c-ec045543e81f" providerId="ADAL" clId="{A8ACAB9A-668A-46FC-87BE-8095FB1895B3}" dt="2022-08-03T06:20:04.457" v="2389"/>
          <ac:spMkLst>
            <pc:docMk/>
            <pc:sldMk cId="2140773577" sldId="311"/>
            <ac:spMk id="43" creationId="{32496676-C841-476B-4A75-4782269287E6}"/>
          </ac:spMkLst>
        </pc:spChg>
        <pc:spChg chg="add mod">
          <ac:chgData name="Salome Padilla" userId="f4429905-10ae-4bb9-b94c-ec045543e81f" providerId="ADAL" clId="{A8ACAB9A-668A-46FC-87BE-8095FB1895B3}" dt="2022-08-03T06:21:09.504" v="2408" actId="1037"/>
          <ac:spMkLst>
            <pc:docMk/>
            <pc:sldMk cId="2140773577" sldId="311"/>
            <ac:spMk id="44" creationId="{5FA0BF25-351F-F1F7-7651-69B8EDD14847}"/>
          </ac:spMkLst>
        </pc:spChg>
        <pc:spChg chg="add mod">
          <ac:chgData name="Salome Padilla" userId="f4429905-10ae-4bb9-b94c-ec045543e81f" providerId="ADAL" clId="{A8ACAB9A-668A-46FC-87BE-8095FB1895B3}" dt="2022-08-03T06:29:03.872" v="2521" actId="12788"/>
          <ac:spMkLst>
            <pc:docMk/>
            <pc:sldMk cId="2140773577" sldId="311"/>
            <ac:spMk id="45" creationId="{38F4A428-651B-1D61-AB9F-B6DD313E4BD4}"/>
          </ac:spMkLst>
        </pc:spChg>
        <pc:spChg chg="add mod">
          <ac:chgData name="Salome Padilla" userId="f4429905-10ae-4bb9-b94c-ec045543e81f" providerId="ADAL" clId="{A8ACAB9A-668A-46FC-87BE-8095FB1895B3}" dt="2022-08-03T06:37:26.600" v="2583" actId="14100"/>
          <ac:spMkLst>
            <pc:docMk/>
            <pc:sldMk cId="2140773577" sldId="311"/>
            <ac:spMk id="46" creationId="{5309D2B5-9A69-5507-ACEA-D8D33F4F5E26}"/>
          </ac:spMkLst>
        </pc:spChg>
        <pc:spChg chg="add mod">
          <ac:chgData name="Salome Padilla" userId="f4429905-10ae-4bb9-b94c-ec045543e81f" providerId="ADAL" clId="{A8ACAB9A-668A-46FC-87BE-8095FB1895B3}" dt="2022-08-03T06:37:46.433" v="2587" actId="14100"/>
          <ac:spMkLst>
            <pc:docMk/>
            <pc:sldMk cId="2140773577" sldId="311"/>
            <ac:spMk id="47" creationId="{3F254E93-E683-C159-7BE5-C56C4A3D1F90}"/>
          </ac:spMkLst>
        </pc:spChg>
        <pc:spChg chg="add mod">
          <ac:chgData name="Salome Padilla" userId="f4429905-10ae-4bb9-b94c-ec045543e81f" providerId="ADAL" clId="{A8ACAB9A-668A-46FC-87BE-8095FB1895B3}" dt="2022-08-03T06:37:21.688" v="2582" actId="1076"/>
          <ac:spMkLst>
            <pc:docMk/>
            <pc:sldMk cId="2140773577" sldId="311"/>
            <ac:spMk id="48" creationId="{0C48F267-4809-6FFB-B8AA-726EABA3E920}"/>
          </ac:spMkLst>
        </pc:spChg>
        <pc:spChg chg="add mod">
          <ac:chgData name="Salome Padilla" userId="f4429905-10ae-4bb9-b94c-ec045543e81f" providerId="ADAL" clId="{A8ACAB9A-668A-46FC-87BE-8095FB1895B3}" dt="2022-08-03T06:38:05.711" v="2588" actId="1076"/>
          <ac:spMkLst>
            <pc:docMk/>
            <pc:sldMk cId="2140773577" sldId="311"/>
            <ac:spMk id="49" creationId="{C1A7562A-8120-6295-0EC2-5A3CC4BDDBED}"/>
          </ac:spMkLst>
        </pc:spChg>
        <pc:spChg chg="add mod">
          <ac:chgData name="Salome Padilla" userId="f4429905-10ae-4bb9-b94c-ec045543e81f" providerId="ADAL" clId="{A8ACAB9A-668A-46FC-87BE-8095FB1895B3}" dt="2022-08-03T06:33:59" v="2581" actId="1076"/>
          <ac:spMkLst>
            <pc:docMk/>
            <pc:sldMk cId="2140773577" sldId="311"/>
            <ac:spMk id="50" creationId="{A899671F-D357-6AC8-8240-21436C4A0203}"/>
          </ac:spMkLst>
        </pc:spChg>
        <pc:spChg chg="add mod">
          <ac:chgData name="Salome Padilla" userId="f4429905-10ae-4bb9-b94c-ec045543e81f" providerId="ADAL" clId="{A8ACAB9A-668A-46FC-87BE-8095FB1895B3}" dt="2022-08-03T06:38:09.048" v="2589" actId="1076"/>
          <ac:spMkLst>
            <pc:docMk/>
            <pc:sldMk cId="2140773577" sldId="311"/>
            <ac:spMk id="51" creationId="{C6A909B0-0C00-779C-9E31-A338BCF6F2CB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56" creationId="{7537C37B-686A-986F-5D5D-0E1F4CEA8DD3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57" creationId="{14D6E0F6-554C-31B1-BCD8-1A028F3A8487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58" creationId="{3D39E797-43E3-1169-3BDF-85B45A5F4C71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59" creationId="{38FA317A-1832-0E43-9409-404B08D66467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64" creationId="{664050C0-CD31-6B74-BF7A-E500B06E9596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65" creationId="{531A8340-8DEF-5A3E-D137-8BC68FFBFBA6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66" creationId="{8584171E-2EAC-7AC9-0FC9-017598E1B493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67" creationId="{1ABCC334-B573-1212-1D72-E6ACBD4B7243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73" creationId="{E5113A48-6E7C-C53A-87C9-3D62F837276D}"/>
          </ac:spMkLst>
        </pc:spChg>
        <pc:spChg chg="del">
          <ac:chgData name="Salome Padilla" userId="f4429905-10ae-4bb9-b94c-ec045543e81f" providerId="ADAL" clId="{A8ACAB9A-668A-46FC-87BE-8095FB1895B3}" dt="2022-08-03T06:09:56.073" v="2265" actId="478"/>
          <ac:spMkLst>
            <pc:docMk/>
            <pc:sldMk cId="2140773577" sldId="311"/>
            <ac:spMk id="74" creationId="{F8433CF3-41E4-5F08-F8DF-9066195207F1}"/>
          </ac:spMkLst>
        </pc:spChg>
        <pc:grpChg chg="del">
          <ac:chgData name="Salome Padilla" userId="f4429905-10ae-4bb9-b94c-ec045543e81f" providerId="ADAL" clId="{A8ACAB9A-668A-46FC-87BE-8095FB1895B3}" dt="2022-08-03T06:09:56.073" v="2265" actId="478"/>
          <ac:grpSpMkLst>
            <pc:docMk/>
            <pc:sldMk cId="2140773577" sldId="311"/>
            <ac:grpSpMk id="26" creationId="{99813491-6B5F-E079-FDA3-3774D7E2969E}"/>
          </ac:grpSpMkLst>
        </pc:grpChg>
        <pc:grpChg chg="del">
          <ac:chgData name="Salome Padilla" userId="f4429905-10ae-4bb9-b94c-ec045543e81f" providerId="ADAL" clId="{A8ACAB9A-668A-46FC-87BE-8095FB1895B3}" dt="2022-08-03T06:09:56.073" v="2265" actId="478"/>
          <ac:grpSpMkLst>
            <pc:docMk/>
            <pc:sldMk cId="2140773577" sldId="311"/>
            <ac:grpSpMk id="35" creationId="{E5D12445-3108-D69A-2009-07318DF7ED1F}"/>
          </ac:grpSpMkLst>
        </pc:grpChg>
        <pc:grpChg chg="add mod">
          <ac:chgData name="Salome Padilla" userId="f4429905-10ae-4bb9-b94c-ec045543e81f" providerId="ADAL" clId="{A8ACAB9A-668A-46FC-87BE-8095FB1895B3}" dt="2022-08-03T06:21:09.504" v="2408" actId="1037"/>
          <ac:grpSpMkLst>
            <pc:docMk/>
            <pc:sldMk cId="2140773577" sldId="311"/>
            <ac:grpSpMk id="40" creationId="{A1F34EF9-98B8-B9A7-3CAF-438EB7FF1F07}"/>
          </ac:grpSpMkLst>
        </pc:grpChg>
        <pc:grpChg chg="del">
          <ac:chgData name="Salome Padilla" userId="f4429905-10ae-4bb9-b94c-ec045543e81f" providerId="ADAL" clId="{A8ACAB9A-668A-46FC-87BE-8095FB1895B3}" dt="2022-08-03T06:09:56.073" v="2265" actId="478"/>
          <ac:grpSpMkLst>
            <pc:docMk/>
            <pc:sldMk cId="2140773577" sldId="311"/>
            <ac:grpSpMk id="60" creationId="{2E78C138-9C05-A6EB-388A-E1E9E7F849CF}"/>
          </ac:grpSpMkLst>
        </pc:grpChg>
        <pc:grpChg chg="del">
          <ac:chgData name="Salome Padilla" userId="f4429905-10ae-4bb9-b94c-ec045543e81f" providerId="ADAL" clId="{A8ACAB9A-668A-46FC-87BE-8095FB1895B3}" dt="2022-08-03T06:09:56.073" v="2265" actId="478"/>
          <ac:grpSpMkLst>
            <pc:docMk/>
            <pc:sldMk cId="2140773577" sldId="311"/>
            <ac:grpSpMk id="68" creationId="{CECF24F5-A8FF-8545-45C2-2E65A2C659A2}"/>
          </ac:grpSpMkLst>
        </pc:grpChg>
        <pc:picChg chg="add mod">
          <ac:chgData name="Salome Padilla" userId="f4429905-10ae-4bb9-b94c-ec045543e81f" providerId="ADAL" clId="{A8ACAB9A-668A-46FC-87BE-8095FB1895B3}" dt="2022-08-03T06:37:29.712" v="2584" actId="14100"/>
          <ac:picMkLst>
            <pc:docMk/>
            <pc:sldMk cId="2140773577" sldId="311"/>
            <ac:picMk id="5" creationId="{B5FBF98D-BBE3-B236-C708-3C43F6D31D58}"/>
          </ac:picMkLst>
        </pc:picChg>
        <pc:picChg chg="mod">
          <ac:chgData name="Salome Padilla" userId="f4429905-10ae-4bb9-b94c-ec045543e81f" providerId="ADAL" clId="{A8ACAB9A-668A-46FC-87BE-8095FB1895B3}" dt="2022-08-03T06:20:04.457" v="2389"/>
          <ac:picMkLst>
            <pc:docMk/>
            <pc:sldMk cId="2140773577" sldId="311"/>
            <ac:picMk id="41" creationId="{A117CAD3-1391-A0A3-6C47-66192F58AA71}"/>
          </ac:picMkLst>
        </pc:picChg>
      </pc:sldChg>
      <pc:sldChg chg="addSp delSp modSp add mod ord">
        <pc:chgData name="Salome Padilla" userId="f4429905-10ae-4bb9-b94c-ec045543e81f" providerId="ADAL" clId="{A8ACAB9A-668A-46FC-87BE-8095FB1895B3}" dt="2022-08-03T07:38:20.538" v="3110" actId="2711"/>
        <pc:sldMkLst>
          <pc:docMk/>
          <pc:sldMk cId="4191598662" sldId="312"/>
        </pc:sldMkLst>
        <pc:spChg chg="mod">
          <ac:chgData name="Salome Padilla" userId="f4429905-10ae-4bb9-b94c-ec045543e81f" providerId="ADAL" clId="{A8ACAB9A-668A-46FC-87BE-8095FB1895B3}" dt="2022-08-03T06:51:33.944" v="2997" actId="20577"/>
          <ac:spMkLst>
            <pc:docMk/>
            <pc:sldMk cId="4191598662" sldId="312"/>
            <ac:spMk id="2" creationId="{00000000-0000-0000-0000-000000000000}"/>
          </ac:spMkLst>
        </pc:spChg>
        <pc:spChg chg="del">
          <ac:chgData name="Salome Padilla" userId="f4429905-10ae-4bb9-b94c-ec045543e81f" providerId="ADAL" clId="{A8ACAB9A-668A-46FC-87BE-8095FB1895B3}" dt="2022-08-03T06:51:44.357" v="2998" actId="478"/>
          <ac:spMkLst>
            <pc:docMk/>
            <pc:sldMk cId="4191598662" sldId="312"/>
            <ac:spMk id="3" creationId="{D6503404-44F5-5B00-7717-DB8BBD87DD62}"/>
          </ac:spMkLst>
        </pc:spChg>
        <pc:spChg chg="add mod">
          <ac:chgData name="Salome Padilla" userId="f4429905-10ae-4bb9-b94c-ec045543e81f" providerId="ADAL" clId="{A8ACAB9A-668A-46FC-87BE-8095FB1895B3}" dt="2022-08-03T07:37:45.077" v="3104" actId="14100"/>
          <ac:spMkLst>
            <pc:docMk/>
            <pc:sldMk cId="4191598662" sldId="312"/>
            <ac:spMk id="19" creationId="{2A3A8A65-C491-BDA9-73CA-5ACCB808F31C}"/>
          </ac:spMkLst>
        </pc:spChg>
        <pc:spChg chg="add mod">
          <ac:chgData name="Salome Padilla" userId="f4429905-10ae-4bb9-b94c-ec045543e81f" providerId="ADAL" clId="{A8ACAB9A-668A-46FC-87BE-8095FB1895B3}" dt="2022-08-03T07:37:45.077" v="3104" actId="14100"/>
          <ac:spMkLst>
            <pc:docMk/>
            <pc:sldMk cId="4191598662" sldId="312"/>
            <ac:spMk id="20" creationId="{7535B5D2-2DB4-5E9C-1E9F-90FAFF4272B7}"/>
          </ac:spMkLst>
        </pc:spChg>
        <pc:spChg chg="add mod">
          <ac:chgData name="Salome Padilla" userId="f4429905-10ae-4bb9-b94c-ec045543e81f" providerId="ADAL" clId="{A8ACAB9A-668A-46FC-87BE-8095FB1895B3}" dt="2022-08-03T07:37:53.981" v="3105" actId="1076"/>
          <ac:spMkLst>
            <pc:docMk/>
            <pc:sldMk cId="4191598662" sldId="312"/>
            <ac:spMk id="21" creationId="{A091043F-F374-CFC8-7E51-953AE7DCD179}"/>
          </ac:spMkLst>
        </pc:spChg>
        <pc:spChg chg="add mod">
          <ac:chgData name="Salome Padilla" userId="f4429905-10ae-4bb9-b94c-ec045543e81f" providerId="ADAL" clId="{A8ACAB9A-668A-46FC-87BE-8095FB1895B3}" dt="2022-08-03T07:38:20.538" v="3110" actId="2711"/>
          <ac:spMkLst>
            <pc:docMk/>
            <pc:sldMk cId="4191598662" sldId="312"/>
            <ac:spMk id="22" creationId="{E2CE0B7B-E365-69D5-FAFF-92BE1EE7366C}"/>
          </ac:spMkLst>
        </pc:spChg>
        <pc:spChg chg="mod">
          <ac:chgData name="Salome Padilla" userId="f4429905-10ae-4bb9-b94c-ec045543e81f" providerId="ADAL" clId="{A8ACAB9A-668A-46FC-87BE-8095FB1895B3}" dt="2022-08-03T06:52:13.754" v="3009" actId="20577"/>
          <ac:spMkLst>
            <pc:docMk/>
            <pc:sldMk cId="4191598662" sldId="312"/>
            <ac:spMk id="34" creationId="{DD84962F-90AA-2330-E89E-A5ECFB5BA693}"/>
          </ac:spMkLst>
        </pc:spChg>
        <pc:spChg chg="mod">
          <ac:chgData name="Salome Padilla" userId="f4429905-10ae-4bb9-b94c-ec045543e81f" providerId="ADAL" clId="{A8ACAB9A-668A-46FC-87BE-8095FB1895B3}" dt="2022-08-03T06:58:53.385" v="3040" actId="6549"/>
          <ac:spMkLst>
            <pc:docMk/>
            <pc:sldMk cId="4191598662" sldId="312"/>
            <ac:spMk id="38" creationId="{A0334922-622F-C9FC-D9C8-DFEB4044EA68}"/>
          </ac:spMkLst>
        </pc:spChg>
        <pc:spChg chg="mod">
          <ac:chgData name="Salome Padilla" userId="f4429905-10ae-4bb9-b94c-ec045543e81f" providerId="ADAL" clId="{A8ACAB9A-668A-46FC-87BE-8095FB1895B3}" dt="2022-08-03T06:59:05.231" v="3043" actId="1076"/>
          <ac:spMkLst>
            <pc:docMk/>
            <pc:sldMk cId="4191598662" sldId="312"/>
            <ac:spMk id="44" creationId="{5FA0BF25-351F-F1F7-7651-69B8EDD14847}"/>
          </ac:spMkLst>
        </pc:spChg>
        <pc:spChg chg="mod">
          <ac:chgData name="Salome Padilla" userId="f4429905-10ae-4bb9-b94c-ec045543e81f" providerId="ADAL" clId="{A8ACAB9A-668A-46FC-87BE-8095FB1895B3}" dt="2022-08-03T07:33:33.734" v="3044" actId="1076"/>
          <ac:spMkLst>
            <pc:docMk/>
            <pc:sldMk cId="4191598662" sldId="312"/>
            <ac:spMk id="45" creationId="{38F4A428-651B-1D61-AB9F-B6DD313E4BD4}"/>
          </ac:spMkLst>
        </pc:spChg>
        <pc:spChg chg="mod">
          <ac:chgData name="Salome Padilla" userId="f4429905-10ae-4bb9-b94c-ec045543e81f" providerId="ADAL" clId="{A8ACAB9A-668A-46FC-87BE-8095FB1895B3}" dt="2022-08-03T07:34:43.509" v="3060" actId="14100"/>
          <ac:spMkLst>
            <pc:docMk/>
            <pc:sldMk cId="4191598662" sldId="312"/>
            <ac:spMk id="46" creationId="{5309D2B5-9A69-5507-ACEA-D8D33F4F5E26}"/>
          </ac:spMkLst>
        </pc:spChg>
        <pc:spChg chg="mod">
          <ac:chgData name="Salome Padilla" userId="f4429905-10ae-4bb9-b94c-ec045543e81f" providerId="ADAL" clId="{A8ACAB9A-668A-46FC-87BE-8095FB1895B3}" dt="2022-08-03T07:34:39.238" v="3059" actId="1076"/>
          <ac:spMkLst>
            <pc:docMk/>
            <pc:sldMk cId="4191598662" sldId="312"/>
            <ac:spMk id="47" creationId="{3F254E93-E683-C159-7BE5-C56C4A3D1F90}"/>
          </ac:spMkLst>
        </pc:spChg>
        <pc:spChg chg="mod">
          <ac:chgData name="Salome Padilla" userId="f4429905-10ae-4bb9-b94c-ec045543e81f" providerId="ADAL" clId="{A8ACAB9A-668A-46FC-87BE-8095FB1895B3}" dt="2022-08-03T07:36:13.965" v="3089" actId="14100"/>
          <ac:spMkLst>
            <pc:docMk/>
            <pc:sldMk cId="4191598662" sldId="312"/>
            <ac:spMk id="48" creationId="{0C48F267-4809-6FFB-B8AA-726EABA3E920}"/>
          </ac:spMkLst>
        </pc:spChg>
        <pc:spChg chg="mod">
          <ac:chgData name="Salome Padilla" userId="f4429905-10ae-4bb9-b94c-ec045543e81f" providerId="ADAL" clId="{A8ACAB9A-668A-46FC-87BE-8095FB1895B3}" dt="2022-08-03T07:36:17.505" v="3091" actId="20577"/>
          <ac:spMkLst>
            <pc:docMk/>
            <pc:sldMk cId="4191598662" sldId="312"/>
            <ac:spMk id="49" creationId="{C1A7562A-8120-6295-0EC2-5A3CC4BDDBED}"/>
          </ac:spMkLst>
        </pc:spChg>
        <pc:spChg chg="mod">
          <ac:chgData name="Salome Padilla" userId="f4429905-10ae-4bb9-b94c-ec045543e81f" providerId="ADAL" clId="{A8ACAB9A-668A-46FC-87BE-8095FB1895B3}" dt="2022-08-03T07:38:07.438" v="3106" actId="1076"/>
          <ac:spMkLst>
            <pc:docMk/>
            <pc:sldMk cId="4191598662" sldId="312"/>
            <ac:spMk id="50" creationId="{A899671F-D357-6AC8-8240-21436C4A0203}"/>
          </ac:spMkLst>
        </pc:spChg>
        <pc:spChg chg="mod">
          <ac:chgData name="Salome Padilla" userId="f4429905-10ae-4bb9-b94c-ec045543e81f" providerId="ADAL" clId="{A8ACAB9A-668A-46FC-87BE-8095FB1895B3}" dt="2022-08-03T07:38:07.438" v="3106" actId="1076"/>
          <ac:spMkLst>
            <pc:docMk/>
            <pc:sldMk cId="4191598662" sldId="312"/>
            <ac:spMk id="51" creationId="{C6A909B0-0C00-779C-9E31-A338BCF6F2CB}"/>
          </ac:spMkLst>
        </pc:spChg>
        <pc:grpChg chg="mod">
          <ac:chgData name="Salome Padilla" userId="f4429905-10ae-4bb9-b94c-ec045543e81f" providerId="ADAL" clId="{A8ACAB9A-668A-46FC-87BE-8095FB1895B3}" dt="2022-08-03T06:58:56.968" v="3041" actId="1076"/>
          <ac:grpSpMkLst>
            <pc:docMk/>
            <pc:sldMk cId="4191598662" sldId="312"/>
            <ac:grpSpMk id="40" creationId="{A1F34EF9-98B8-B9A7-3CAF-438EB7FF1F07}"/>
          </ac:grpSpMkLst>
        </pc:grpChg>
        <pc:picChg chg="del">
          <ac:chgData name="Salome Padilla" userId="f4429905-10ae-4bb9-b94c-ec045543e81f" providerId="ADAL" clId="{A8ACAB9A-668A-46FC-87BE-8095FB1895B3}" dt="2022-08-03T07:33:57.423" v="3049" actId="478"/>
          <ac:picMkLst>
            <pc:docMk/>
            <pc:sldMk cId="4191598662" sldId="312"/>
            <ac:picMk id="5" creationId="{B5FBF98D-BBE3-B236-C708-3C43F6D31D58}"/>
          </ac:picMkLst>
        </pc:picChg>
      </pc:sldChg>
      <pc:sldChg chg="addSp delSp modSp add del mod">
        <pc:chgData name="Salome Padilla" userId="f4429905-10ae-4bb9-b94c-ec045543e81f" providerId="ADAL" clId="{A8ACAB9A-668A-46FC-87BE-8095FB1895B3}" dt="2022-08-03T08:34:25.248" v="3380" actId="2696"/>
        <pc:sldMkLst>
          <pc:docMk/>
          <pc:sldMk cId="2964407624" sldId="313"/>
        </pc:sldMkLst>
        <pc:spChg chg="mod">
          <ac:chgData name="Salome Padilla" userId="f4429905-10ae-4bb9-b94c-ec045543e81f" providerId="ADAL" clId="{A8ACAB9A-668A-46FC-87BE-8095FB1895B3}" dt="2022-08-03T08:11:14.409" v="3305" actId="1076"/>
          <ac:spMkLst>
            <pc:docMk/>
            <pc:sldMk cId="2964407624" sldId="313"/>
            <ac:spMk id="2" creationId="{00000000-0000-0000-0000-000000000000}"/>
          </ac:spMkLst>
        </pc:spChg>
        <pc:spChg chg="del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19" creationId="{2A3A8A65-C491-BDA9-73CA-5ACCB808F31C}"/>
          </ac:spMkLst>
        </pc:spChg>
        <pc:spChg chg="del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20" creationId="{7535B5D2-2DB4-5E9C-1E9F-90FAFF4272B7}"/>
          </ac:spMkLst>
        </pc:spChg>
        <pc:spChg chg="del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21" creationId="{A091043F-F374-CFC8-7E51-953AE7DCD179}"/>
          </ac:spMkLst>
        </pc:spChg>
        <pc:spChg chg="del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22" creationId="{E2CE0B7B-E365-69D5-FAFF-92BE1EE7366C}"/>
          </ac:spMkLst>
        </pc:spChg>
        <pc:spChg chg="mod">
          <ac:chgData name="Salome Padilla" userId="f4429905-10ae-4bb9-b94c-ec045543e81f" providerId="ADAL" clId="{A8ACAB9A-668A-46FC-87BE-8095FB1895B3}" dt="2022-08-03T07:45:15.485" v="3167"/>
          <ac:spMkLst>
            <pc:docMk/>
            <pc:sldMk cId="2964407624" sldId="313"/>
            <ac:spMk id="25" creationId="{DE25B289-A518-39A1-CE83-3EBAED909ACB}"/>
          </ac:spMkLst>
        </pc:spChg>
        <pc:spChg chg="mod">
          <ac:chgData name="Salome Padilla" userId="f4429905-10ae-4bb9-b94c-ec045543e81f" providerId="ADAL" clId="{A8ACAB9A-668A-46FC-87BE-8095FB1895B3}" dt="2022-08-03T07:45:15.485" v="3167"/>
          <ac:spMkLst>
            <pc:docMk/>
            <pc:sldMk cId="2964407624" sldId="313"/>
            <ac:spMk id="26" creationId="{63D5A7C6-9507-59F9-F9F5-1B0E8611C038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27" creationId="{A63C6C13-449B-89A7-360A-2E49A2B5DD8A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28" creationId="{FD8EDB5A-1FD0-37A6-F3D1-EE9B58107AC9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29" creationId="{5542DF8A-FB71-2AC4-D836-9130EC3B77B4}"/>
          </ac:spMkLst>
        </pc:spChg>
        <pc:spChg chg="mod">
          <ac:chgData name="Salome Padilla" userId="f4429905-10ae-4bb9-b94c-ec045543e81f" providerId="ADAL" clId="{A8ACAB9A-668A-46FC-87BE-8095FB1895B3}" dt="2022-08-03T07:45:16.443" v="3168"/>
          <ac:spMkLst>
            <pc:docMk/>
            <pc:sldMk cId="2964407624" sldId="313"/>
            <ac:spMk id="32" creationId="{55BC404D-C304-4B2E-0DBD-CBE7B330CF65}"/>
          </ac:spMkLst>
        </pc:spChg>
        <pc:spChg chg="mod">
          <ac:chgData name="Salome Padilla" userId="f4429905-10ae-4bb9-b94c-ec045543e81f" providerId="ADAL" clId="{A8ACAB9A-668A-46FC-87BE-8095FB1895B3}" dt="2022-08-03T07:45:16.443" v="3168"/>
          <ac:spMkLst>
            <pc:docMk/>
            <pc:sldMk cId="2964407624" sldId="313"/>
            <ac:spMk id="33" creationId="{48A5E4BA-DE44-567D-8A85-24D8F675B5A2}"/>
          </ac:spMkLst>
        </pc:spChg>
        <pc:spChg chg="del mod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34" creationId="{DD84962F-90AA-2330-E89E-A5ECFB5BA693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35" creationId="{D4C5BA02-8D65-8C77-D7EF-3BC59DBBE028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36" creationId="{F30609FD-B4D8-6624-83AB-D3F5948103D0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37" creationId="{99663291-19B1-42FC-6127-C5E7F9351979}"/>
          </ac:spMkLst>
        </pc:spChg>
        <pc:spChg chg="del mod">
          <ac:chgData name="Salome Padilla" userId="f4429905-10ae-4bb9-b94c-ec045543e81f" providerId="ADAL" clId="{A8ACAB9A-668A-46FC-87BE-8095FB1895B3}" dt="2022-08-03T07:45:13.795" v="3166" actId="478"/>
          <ac:spMkLst>
            <pc:docMk/>
            <pc:sldMk cId="2964407624" sldId="313"/>
            <ac:spMk id="38" creationId="{A0334922-622F-C9FC-D9C8-DFEB4044EA68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39" creationId="{083A9DFD-658C-CC33-CF66-86F5A31E7533}"/>
          </ac:spMkLst>
        </pc:spChg>
        <pc:spChg chg="del mod">
          <ac:chgData name="Salome Padilla" userId="f4429905-10ae-4bb9-b94c-ec045543e81f" providerId="ADAL" clId="{A8ACAB9A-668A-46FC-87BE-8095FB1895B3}" dt="2022-08-03T07:44:47.749" v="3164" actId="478"/>
          <ac:spMkLst>
            <pc:docMk/>
            <pc:sldMk cId="2964407624" sldId="313"/>
            <ac:spMk id="44" creationId="{5FA0BF25-351F-F1F7-7651-69B8EDD14847}"/>
          </ac:spMkLst>
        </pc:spChg>
        <pc:spChg chg="del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45" creationId="{38F4A428-651B-1D61-AB9F-B6DD313E4BD4}"/>
          </ac:spMkLst>
        </pc:spChg>
        <pc:spChg chg="del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46" creationId="{5309D2B5-9A69-5507-ACEA-D8D33F4F5E26}"/>
          </ac:spMkLst>
        </pc:spChg>
        <pc:spChg chg="del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47" creationId="{3F254E93-E683-C159-7BE5-C56C4A3D1F90}"/>
          </ac:spMkLst>
        </pc:spChg>
        <pc:spChg chg="del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48" creationId="{0C48F267-4809-6FFB-B8AA-726EABA3E920}"/>
          </ac:spMkLst>
        </pc:spChg>
        <pc:spChg chg="del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49" creationId="{C1A7562A-8120-6295-0EC2-5A3CC4BDDBED}"/>
          </ac:spMkLst>
        </pc:spChg>
        <pc:spChg chg="del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50" creationId="{A899671F-D357-6AC8-8240-21436C4A0203}"/>
          </ac:spMkLst>
        </pc:spChg>
        <pc:spChg chg="del">
          <ac:chgData name="Salome Padilla" userId="f4429905-10ae-4bb9-b94c-ec045543e81f" providerId="ADAL" clId="{A8ACAB9A-668A-46FC-87BE-8095FB1895B3}" dt="2022-08-03T07:45:11.903" v="3165" actId="478"/>
          <ac:spMkLst>
            <pc:docMk/>
            <pc:sldMk cId="2964407624" sldId="313"/>
            <ac:spMk id="51" creationId="{C6A909B0-0C00-779C-9E31-A338BCF6F2CB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52" creationId="{31419B77-6D2B-5037-5DB3-6EECA9146620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53" creationId="{216E2D86-A74B-FBC9-6735-BB85E041F49E}"/>
          </ac:spMkLst>
        </pc:spChg>
        <pc:spChg chg="add mod">
          <ac:chgData name="Salome Padilla" userId="f4429905-10ae-4bb9-b94c-ec045543e81f" providerId="ADAL" clId="{A8ACAB9A-668A-46FC-87BE-8095FB1895B3}" dt="2022-08-03T08:33:26.043" v="3378" actId="14100"/>
          <ac:spMkLst>
            <pc:docMk/>
            <pc:sldMk cId="2964407624" sldId="313"/>
            <ac:spMk id="54" creationId="{5CD57C53-C9DE-7DF9-2943-2116F0EB588C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55" creationId="{ABCE3433-04E1-013F-9CCE-05CD3A3BBDF4}"/>
          </ac:spMkLst>
        </pc:spChg>
        <pc:spChg chg="add mod">
          <ac:chgData name="Salome Padilla" userId="f4429905-10ae-4bb9-b94c-ec045543e81f" providerId="ADAL" clId="{A8ACAB9A-668A-46FC-87BE-8095FB1895B3}" dt="2022-08-03T08:33:26.043" v="3378" actId="14100"/>
          <ac:spMkLst>
            <pc:docMk/>
            <pc:sldMk cId="2964407624" sldId="313"/>
            <ac:spMk id="56" creationId="{AE194C9D-0537-3949-83C1-C613D5818846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57" creationId="{15A1A547-285A-134E-6420-3D208D583BFB}"/>
          </ac:spMkLst>
        </pc:spChg>
        <pc:spChg chg="add mod">
          <ac:chgData name="Salome Padilla" userId="f4429905-10ae-4bb9-b94c-ec045543e81f" providerId="ADAL" clId="{A8ACAB9A-668A-46FC-87BE-8095FB1895B3}" dt="2022-08-03T08:33:26.043" v="3378" actId="14100"/>
          <ac:spMkLst>
            <pc:docMk/>
            <pc:sldMk cId="2964407624" sldId="313"/>
            <ac:spMk id="58" creationId="{AF3F6B7A-0D08-FC41-A019-32EDA8168FC9}"/>
          </ac:spMkLst>
        </pc:spChg>
        <pc:spChg chg="add mod">
          <ac:chgData name="Salome Padilla" userId="f4429905-10ae-4bb9-b94c-ec045543e81f" providerId="ADAL" clId="{A8ACAB9A-668A-46FC-87BE-8095FB1895B3}" dt="2022-08-03T08:33:18.479" v="3377" actId="1035"/>
          <ac:spMkLst>
            <pc:docMk/>
            <pc:sldMk cId="2964407624" sldId="313"/>
            <ac:spMk id="59" creationId="{8D3E43F3-7E63-C24E-60C9-1CB0BAC0117A}"/>
          </ac:spMkLst>
        </pc:spChg>
        <pc:grpChg chg="add mod">
          <ac:chgData name="Salome Padilla" userId="f4429905-10ae-4bb9-b94c-ec045543e81f" providerId="ADAL" clId="{A8ACAB9A-668A-46FC-87BE-8095FB1895B3}" dt="2022-08-03T08:33:18.479" v="3377" actId="1035"/>
          <ac:grpSpMkLst>
            <pc:docMk/>
            <pc:sldMk cId="2964407624" sldId="313"/>
            <ac:grpSpMk id="23" creationId="{1FEF84A9-37EA-D46E-43AB-CAAFE34F19F5}"/>
          </ac:grpSpMkLst>
        </pc:grpChg>
        <pc:grpChg chg="add mod">
          <ac:chgData name="Salome Padilla" userId="f4429905-10ae-4bb9-b94c-ec045543e81f" providerId="ADAL" clId="{A8ACAB9A-668A-46FC-87BE-8095FB1895B3}" dt="2022-08-03T08:33:18.479" v="3377" actId="1035"/>
          <ac:grpSpMkLst>
            <pc:docMk/>
            <pc:sldMk cId="2964407624" sldId="313"/>
            <ac:grpSpMk id="30" creationId="{125A4954-F0EF-056C-7FB8-9C3FFCA65E71}"/>
          </ac:grpSpMkLst>
        </pc:grpChg>
        <pc:grpChg chg="del mod">
          <ac:chgData name="Salome Padilla" userId="f4429905-10ae-4bb9-b94c-ec045543e81f" providerId="ADAL" clId="{A8ACAB9A-668A-46FC-87BE-8095FB1895B3}" dt="2022-08-03T07:44:47.749" v="3164" actId="478"/>
          <ac:grpSpMkLst>
            <pc:docMk/>
            <pc:sldMk cId="2964407624" sldId="313"/>
            <ac:grpSpMk id="40" creationId="{A1F34EF9-98B8-B9A7-3CAF-438EB7FF1F07}"/>
          </ac:grpSpMkLst>
        </pc:grpChg>
        <pc:picChg chg="mod">
          <ac:chgData name="Salome Padilla" userId="f4429905-10ae-4bb9-b94c-ec045543e81f" providerId="ADAL" clId="{A8ACAB9A-668A-46FC-87BE-8095FB1895B3}" dt="2022-08-03T07:45:15.485" v="3167"/>
          <ac:picMkLst>
            <pc:docMk/>
            <pc:sldMk cId="2964407624" sldId="313"/>
            <ac:picMk id="24" creationId="{637B295C-8B17-52F5-2171-8C0F6A6E29C8}"/>
          </ac:picMkLst>
        </pc:picChg>
        <pc:picChg chg="mod">
          <ac:chgData name="Salome Padilla" userId="f4429905-10ae-4bb9-b94c-ec045543e81f" providerId="ADAL" clId="{A8ACAB9A-668A-46FC-87BE-8095FB1895B3}" dt="2022-08-03T07:45:16.443" v="3168"/>
          <ac:picMkLst>
            <pc:docMk/>
            <pc:sldMk cId="2964407624" sldId="313"/>
            <ac:picMk id="31" creationId="{2996AB42-4BFE-FCC4-36F0-557CD029DA09}"/>
          </ac:picMkLst>
        </pc:picChg>
      </pc:sldChg>
      <pc:sldChg chg="addSp delSp modSp add mod ord">
        <pc:chgData name="Salome Padilla" userId="f4429905-10ae-4bb9-b94c-ec045543e81f" providerId="ADAL" clId="{A8ACAB9A-668A-46FC-87BE-8095FB1895B3}" dt="2022-08-03T09:36:07.580" v="3765" actId="478"/>
        <pc:sldMkLst>
          <pc:docMk/>
          <pc:sldMk cId="2017258754" sldId="314"/>
        </pc:sldMkLst>
        <pc:spChg chg="mod">
          <ac:chgData name="Salome Padilla" userId="f4429905-10ae-4bb9-b94c-ec045543e81f" providerId="ADAL" clId="{A8ACAB9A-668A-46FC-87BE-8095FB1895B3}" dt="2022-08-03T08:35:13.085" v="3413" actId="20577"/>
          <ac:spMkLst>
            <pc:docMk/>
            <pc:sldMk cId="2017258754" sldId="314"/>
            <ac:spMk id="2" creationId="{00000000-0000-0000-0000-000000000000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19" creationId="{2A3A8A65-C491-BDA9-73CA-5ACCB808F31C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20" creationId="{7535B5D2-2DB4-5E9C-1E9F-90FAFF4272B7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21" creationId="{A091043F-F374-CFC8-7E51-953AE7DCD179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22" creationId="{E2CE0B7B-E365-69D5-FAFF-92BE1EE7366C}"/>
          </ac:spMkLst>
        </pc:spChg>
        <pc:spChg chg="add mod">
          <ac:chgData name="Salome Padilla" userId="f4429905-10ae-4bb9-b94c-ec045543e81f" providerId="ADAL" clId="{A8ACAB9A-668A-46FC-87BE-8095FB1895B3}" dt="2022-08-03T08:59:15.679" v="3496" actId="12788"/>
          <ac:spMkLst>
            <pc:docMk/>
            <pc:sldMk cId="2017258754" sldId="314"/>
            <ac:spMk id="23" creationId="{4A671BD9-D941-7D69-7875-EC5BF398B39E}"/>
          </ac:spMkLst>
        </pc:spChg>
        <pc:spChg chg="add mod">
          <ac:chgData name="Salome Padilla" userId="f4429905-10ae-4bb9-b94c-ec045543e81f" providerId="ADAL" clId="{A8ACAB9A-668A-46FC-87BE-8095FB1895B3}" dt="2022-08-03T08:59:18.749" v="3497" actId="12788"/>
          <ac:spMkLst>
            <pc:docMk/>
            <pc:sldMk cId="2017258754" sldId="314"/>
            <ac:spMk id="24" creationId="{849967B4-643A-2BE0-3A32-C8A1222FEE2E}"/>
          </ac:spMkLst>
        </pc:spChg>
        <pc:spChg chg="add mod">
          <ac:chgData name="Salome Padilla" userId="f4429905-10ae-4bb9-b94c-ec045543e81f" providerId="ADAL" clId="{A8ACAB9A-668A-46FC-87BE-8095FB1895B3}" dt="2022-08-03T09:08:55.419" v="3563" actId="1076"/>
          <ac:spMkLst>
            <pc:docMk/>
            <pc:sldMk cId="2017258754" sldId="314"/>
            <ac:spMk id="25" creationId="{923106F4-837B-33A2-E436-5AE501A71454}"/>
          </ac:spMkLst>
        </pc:spChg>
        <pc:spChg chg="add mod">
          <ac:chgData name="Salome Padilla" userId="f4429905-10ae-4bb9-b94c-ec045543e81f" providerId="ADAL" clId="{A8ACAB9A-668A-46FC-87BE-8095FB1895B3}" dt="2022-08-03T09:08:55.419" v="3563" actId="1076"/>
          <ac:spMkLst>
            <pc:docMk/>
            <pc:sldMk cId="2017258754" sldId="314"/>
            <ac:spMk id="26" creationId="{4D33B096-982D-86CA-1ECA-D51BB9FFFCF9}"/>
          </ac:spMkLst>
        </pc:spChg>
        <pc:spChg chg="mod">
          <ac:chgData name="Salome Padilla" userId="f4429905-10ae-4bb9-b94c-ec045543e81f" providerId="ADAL" clId="{A8ACAB9A-668A-46FC-87BE-8095FB1895B3}" dt="2022-08-03T09:00:27.694" v="3498"/>
          <ac:spMkLst>
            <pc:docMk/>
            <pc:sldMk cId="2017258754" sldId="314"/>
            <ac:spMk id="29" creationId="{9F1FFB96-6F77-1A4B-7102-F67998F6039F}"/>
          </ac:spMkLst>
        </pc:spChg>
        <pc:spChg chg="mod">
          <ac:chgData name="Salome Padilla" userId="f4429905-10ae-4bb9-b94c-ec045543e81f" providerId="ADAL" clId="{A8ACAB9A-668A-46FC-87BE-8095FB1895B3}" dt="2022-08-03T09:00:27.694" v="3498"/>
          <ac:spMkLst>
            <pc:docMk/>
            <pc:sldMk cId="2017258754" sldId="314"/>
            <ac:spMk id="32" creationId="{65B72253-3E0E-33E5-E7DA-91C6C9763A59}"/>
          </ac:spMkLst>
        </pc:spChg>
        <pc:spChg chg="add mod">
          <ac:chgData name="Salome Padilla" userId="f4429905-10ae-4bb9-b94c-ec045543e81f" providerId="ADAL" clId="{A8ACAB9A-668A-46FC-87BE-8095FB1895B3}" dt="2022-08-03T09:22:26.242" v="3613" actId="1076"/>
          <ac:spMkLst>
            <pc:docMk/>
            <pc:sldMk cId="2017258754" sldId="314"/>
            <ac:spMk id="33" creationId="{7B58348B-6FCC-3636-E9C1-9E9B32ED7CD7}"/>
          </ac:spMkLst>
        </pc:spChg>
        <pc:spChg chg="mod">
          <ac:chgData name="Salome Padilla" userId="f4429905-10ae-4bb9-b94c-ec045543e81f" providerId="ADAL" clId="{A8ACAB9A-668A-46FC-87BE-8095FB1895B3}" dt="2022-08-03T08:59:11.507" v="3495" actId="14100"/>
          <ac:spMkLst>
            <pc:docMk/>
            <pc:sldMk cId="2017258754" sldId="314"/>
            <ac:spMk id="34" creationId="{DD84962F-90AA-2330-E89E-A5ECFB5BA693}"/>
          </ac:spMkLst>
        </pc:spChg>
        <pc:spChg chg="add mod">
          <ac:chgData name="Salome Padilla" userId="f4429905-10ae-4bb9-b94c-ec045543e81f" providerId="ADAL" clId="{A8ACAB9A-668A-46FC-87BE-8095FB1895B3}" dt="2022-08-03T09:22:26.242" v="3613" actId="1076"/>
          <ac:spMkLst>
            <pc:docMk/>
            <pc:sldMk cId="2017258754" sldId="314"/>
            <ac:spMk id="35" creationId="{A7D3E751-2397-0605-5BF7-1948D9DC89F1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38" creationId="{A0334922-622F-C9FC-D9C8-DFEB4044EA68}"/>
          </ac:spMkLst>
        </pc:spChg>
        <pc:spChg chg="mod">
          <ac:chgData name="Salome Padilla" userId="f4429905-10ae-4bb9-b94c-ec045543e81f" providerId="ADAL" clId="{A8ACAB9A-668A-46FC-87BE-8095FB1895B3}" dt="2022-08-03T09:09:05.307" v="3564"/>
          <ac:spMkLst>
            <pc:docMk/>
            <pc:sldMk cId="2017258754" sldId="314"/>
            <ac:spMk id="39" creationId="{F016009E-020B-75FA-8EB2-9CF3D0D9A845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44" creationId="{5FA0BF25-351F-F1F7-7651-69B8EDD14847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45" creationId="{38F4A428-651B-1D61-AB9F-B6DD313E4BD4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46" creationId="{5309D2B5-9A69-5507-ACEA-D8D33F4F5E26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47" creationId="{3F254E93-E683-C159-7BE5-C56C4A3D1F90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48" creationId="{0C48F267-4809-6FFB-B8AA-726EABA3E920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49" creationId="{C1A7562A-8120-6295-0EC2-5A3CC4BDDBED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50" creationId="{A899671F-D357-6AC8-8240-21436C4A0203}"/>
          </ac:spMkLst>
        </pc:spChg>
        <pc:spChg chg="del">
          <ac:chgData name="Salome Padilla" userId="f4429905-10ae-4bb9-b94c-ec045543e81f" providerId="ADAL" clId="{A8ACAB9A-668A-46FC-87BE-8095FB1895B3}" dt="2022-08-03T08:35:51.966" v="3423" actId="478"/>
          <ac:spMkLst>
            <pc:docMk/>
            <pc:sldMk cId="2017258754" sldId="314"/>
            <ac:spMk id="51" creationId="{C6A909B0-0C00-779C-9E31-A338BCF6F2CB}"/>
          </ac:spMkLst>
        </pc:spChg>
        <pc:spChg chg="add mod">
          <ac:chgData name="Salome Padilla" userId="f4429905-10ae-4bb9-b94c-ec045543e81f" providerId="ADAL" clId="{A8ACAB9A-668A-46FC-87BE-8095FB1895B3}" dt="2022-08-03T09:22:26.242" v="3613" actId="1076"/>
          <ac:spMkLst>
            <pc:docMk/>
            <pc:sldMk cId="2017258754" sldId="314"/>
            <ac:spMk id="52" creationId="{143041F5-F01D-3679-11E3-98DA2B64358E}"/>
          </ac:spMkLst>
        </pc:spChg>
        <pc:spChg chg="add mod">
          <ac:chgData name="Salome Padilla" userId="f4429905-10ae-4bb9-b94c-ec045543e81f" providerId="ADAL" clId="{A8ACAB9A-668A-46FC-87BE-8095FB1895B3}" dt="2022-08-03T09:26:17.041" v="3657" actId="1076"/>
          <ac:spMkLst>
            <pc:docMk/>
            <pc:sldMk cId="2017258754" sldId="314"/>
            <ac:spMk id="53" creationId="{0B6DE299-9B72-42E6-4C5D-15F55EDB1942}"/>
          </ac:spMkLst>
        </pc:spChg>
        <pc:spChg chg="add mod">
          <ac:chgData name="Salome Padilla" userId="f4429905-10ae-4bb9-b94c-ec045543e81f" providerId="ADAL" clId="{A8ACAB9A-668A-46FC-87BE-8095FB1895B3}" dt="2022-08-03T09:26:17.041" v="3657" actId="1076"/>
          <ac:spMkLst>
            <pc:docMk/>
            <pc:sldMk cId="2017258754" sldId="314"/>
            <ac:spMk id="54" creationId="{1CF98F88-1150-C673-25BD-38A03A797BB0}"/>
          </ac:spMkLst>
        </pc:spChg>
        <pc:spChg chg="add mod">
          <ac:chgData name="Salome Padilla" userId="f4429905-10ae-4bb9-b94c-ec045543e81f" providerId="ADAL" clId="{A8ACAB9A-668A-46FC-87BE-8095FB1895B3}" dt="2022-08-03T09:26:17.041" v="3657" actId="1076"/>
          <ac:spMkLst>
            <pc:docMk/>
            <pc:sldMk cId="2017258754" sldId="314"/>
            <ac:spMk id="55" creationId="{C2781388-5B41-CC7C-C125-67777F99C93A}"/>
          </ac:spMkLst>
        </pc:spChg>
        <pc:spChg chg="add mod">
          <ac:chgData name="Salome Padilla" userId="f4429905-10ae-4bb9-b94c-ec045543e81f" providerId="ADAL" clId="{A8ACAB9A-668A-46FC-87BE-8095FB1895B3}" dt="2022-08-03T09:26:17.041" v="3657" actId="1076"/>
          <ac:spMkLst>
            <pc:docMk/>
            <pc:sldMk cId="2017258754" sldId="314"/>
            <ac:spMk id="56" creationId="{A179C584-7B88-5B27-D78D-25EE2805F28B}"/>
          </ac:spMkLst>
        </pc:spChg>
        <pc:spChg chg="add mod">
          <ac:chgData name="Salome Padilla" userId="f4429905-10ae-4bb9-b94c-ec045543e81f" providerId="ADAL" clId="{A8ACAB9A-668A-46FC-87BE-8095FB1895B3}" dt="2022-08-03T09:26:17.041" v="3657" actId="1076"/>
          <ac:spMkLst>
            <pc:docMk/>
            <pc:sldMk cId="2017258754" sldId="314"/>
            <ac:spMk id="57" creationId="{50AA38B3-C285-13D4-43AA-9B5577B86551}"/>
          </ac:spMkLst>
        </pc:spChg>
        <pc:spChg chg="add mod">
          <ac:chgData name="Salome Padilla" userId="f4429905-10ae-4bb9-b94c-ec045543e81f" providerId="ADAL" clId="{A8ACAB9A-668A-46FC-87BE-8095FB1895B3}" dt="2022-08-03T09:26:17.041" v="3657" actId="1076"/>
          <ac:spMkLst>
            <pc:docMk/>
            <pc:sldMk cId="2017258754" sldId="314"/>
            <ac:spMk id="58" creationId="{2ED14242-D750-198A-B0B9-59F558E51731}"/>
          </ac:spMkLst>
        </pc:spChg>
        <pc:spChg chg="add mod">
          <ac:chgData name="Salome Padilla" userId="f4429905-10ae-4bb9-b94c-ec045543e81f" providerId="ADAL" clId="{A8ACAB9A-668A-46FC-87BE-8095FB1895B3}" dt="2022-08-03T09:26:17.041" v="3657" actId="1076"/>
          <ac:spMkLst>
            <pc:docMk/>
            <pc:sldMk cId="2017258754" sldId="314"/>
            <ac:spMk id="59" creationId="{9F964C03-4F27-A9F5-4EDB-DD2FC03DE28D}"/>
          </ac:spMkLst>
        </pc:spChg>
        <pc:spChg chg="add mod">
          <ac:chgData name="Salome Padilla" userId="f4429905-10ae-4bb9-b94c-ec045543e81f" providerId="ADAL" clId="{A8ACAB9A-668A-46FC-87BE-8095FB1895B3}" dt="2022-08-03T09:28:09.983" v="3690" actId="1076"/>
          <ac:spMkLst>
            <pc:docMk/>
            <pc:sldMk cId="2017258754" sldId="314"/>
            <ac:spMk id="60" creationId="{5DA905C9-43E8-F958-9318-3D4C1ACF1821}"/>
          </ac:spMkLst>
        </pc:spChg>
        <pc:spChg chg="add mod">
          <ac:chgData name="Salome Padilla" userId="f4429905-10ae-4bb9-b94c-ec045543e81f" providerId="ADAL" clId="{A8ACAB9A-668A-46FC-87BE-8095FB1895B3}" dt="2022-08-03T09:28:54.192" v="3701" actId="14100"/>
          <ac:spMkLst>
            <pc:docMk/>
            <pc:sldMk cId="2017258754" sldId="314"/>
            <ac:spMk id="61" creationId="{3E950AF3-898E-0F43-BC4F-D85672C716BB}"/>
          </ac:spMkLst>
        </pc:spChg>
        <pc:spChg chg="add mod">
          <ac:chgData name="Salome Padilla" userId="f4429905-10ae-4bb9-b94c-ec045543e81f" providerId="ADAL" clId="{A8ACAB9A-668A-46FC-87BE-8095FB1895B3}" dt="2022-08-03T09:29:55.770" v="3718" actId="20577"/>
          <ac:spMkLst>
            <pc:docMk/>
            <pc:sldMk cId="2017258754" sldId="314"/>
            <ac:spMk id="62" creationId="{B3B860B1-EE37-FD3F-A97D-31FE6095A148}"/>
          </ac:spMkLst>
        </pc:spChg>
        <pc:spChg chg="add mod">
          <ac:chgData name="Salome Padilla" userId="f4429905-10ae-4bb9-b94c-ec045543e81f" providerId="ADAL" clId="{A8ACAB9A-668A-46FC-87BE-8095FB1895B3}" dt="2022-08-03T09:28:54.192" v="3701" actId="14100"/>
          <ac:spMkLst>
            <pc:docMk/>
            <pc:sldMk cId="2017258754" sldId="314"/>
            <ac:spMk id="63" creationId="{737C60EC-40EF-B3CA-3658-2FAA26CEE90A}"/>
          </ac:spMkLst>
        </pc:spChg>
        <pc:spChg chg="add mod">
          <ac:chgData name="Salome Padilla" userId="f4429905-10ae-4bb9-b94c-ec045543e81f" providerId="ADAL" clId="{A8ACAB9A-668A-46FC-87BE-8095FB1895B3}" dt="2022-08-03T09:30:37.959" v="3727" actId="20577"/>
          <ac:spMkLst>
            <pc:docMk/>
            <pc:sldMk cId="2017258754" sldId="314"/>
            <ac:spMk id="64" creationId="{1211B358-3C7F-8E9D-AF8C-7057C0D483C1}"/>
          </ac:spMkLst>
        </pc:spChg>
        <pc:spChg chg="add mod">
          <ac:chgData name="Salome Padilla" userId="f4429905-10ae-4bb9-b94c-ec045543e81f" providerId="ADAL" clId="{A8ACAB9A-668A-46FC-87BE-8095FB1895B3}" dt="2022-08-03T09:34:49.080" v="3762" actId="14100"/>
          <ac:spMkLst>
            <pc:docMk/>
            <pc:sldMk cId="2017258754" sldId="314"/>
            <ac:spMk id="65" creationId="{747507C5-98AD-3EFD-220A-AD05338E739A}"/>
          </ac:spMkLst>
        </pc:spChg>
        <pc:spChg chg="add mod">
          <ac:chgData name="Salome Padilla" userId="f4429905-10ae-4bb9-b94c-ec045543e81f" providerId="ADAL" clId="{A8ACAB9A-668A-46FC-87BE-8095FB1895B3}" dt="2022-08-03T09:34:46.808" v="3761" actId="1076"/>
          <ac:spMkLst>
            <pc:docMk/>
            <pc:sldMk cId="2017258754" sldId="314"/>
            <ac:spMk id="66" creationId="{D3B32AC3-C2E7-2368-24A2-D9B0F81A992D}"/>
          </ac:spMkLst>
        </pc:spChg>
        <pc:grpChg chg="add mod">
          <ac:chgData name="Salome Padilla" userId="f4429905-10ae-4bb9-b94c-ec045543e81f" providerId="ADAL" clId="{A8ACAB9A-668A-46FC-87BE-8095FB1895B3}" dt="2022-08-03T09:08:55.419" v="3563" actId="1076"/>
          <ac:grpSpMkLst>
            <pc:docMk/>
            <pc:sldMk cId="2017258754" sldId="314"/>
            <ac:grpSpMk id="27" creationId="{28FEAD62-3CC0-B0DC-EEFE-7D796A0438A8}"/>
          </ac:grpSpMkLst>
        </pc:grpChg>
        <pc:grpChg chg="add del mod">
          <ac:chgData name="Salome Padilla" userId="f4429905-10ae-4bb9-b94c-ec045543e81f" providerId="ADAL" clId="{A8ACAB9A-668A-46FC-87BE-8095FB1895B3}" dt="2022-08-03T09:02:09.128" v="3562" actId="478"/>
          <ac:grpSpMkLst>
            <pc:docMk/>
            <pc:sldMk cId="2017258754" sldId="314"/>
            <ac:grpSpMk id="30" creationId="{414D72B7-1061-CC2B-535A-90E2CE4E6A84}"/>
          </ac:grpSpMkLst>
        </pc:grpChg>
        <pc:grpChg chg="add mod">
          <ac:chgData name="Salome Padilla" userId="f4429905-10ae-4bb9-b94c-ec045543e81f" providerId="ADAL" clId="{A8ACAB9A-668A-46FC-87BE-8095FB1895B3}" dt="2022-08-03T09:22:26.242" v="3613" actId="1076"/>
          <ac:grpSpMkLst>
            <pc:docMk/>
            <pc:sldMk cId="2017258754" sldId="314"/>
            <ac:grpSpMk id="36" creationId="{C55EDCB3-7EA8-73E3-1A88-E759E6FC3F40}"/>
          </ac:grpSpMkLst>
        </pc:grpChg>
        <pc:grpChg chg="del">
          <ac:chgData name="Salome Padilla" userId="f4429905-10ae-4bb9-b94c-ec045543e81f" providerId="ADAL" clId="{A8ACAB9A-668A-46FC-87BE-8095FB1895B3}" dt="2022-08-03T08:35:51.966" v="3423" actId="478"/>
          <ac:grpSpMkLst>
            <pc:docMk/>
            <pc:sldMk cId="2017258754" sldId="314"/>
            <ac:grpSpMk id="40" creationId="{A1F34EF9-98B8-B9A7-3CAF-438EB7FF1F07}"/>
          </ac:grpSpMkLst>
        </pc:grpChg>
        <pc:picChg chg="add del mod">
          <ac:chgData name="Salome Padilla" userId="f4429905-10ae-4bb9-b94c-ec045543e81f" providerId="ADAL" clId="{A8ACAB9A-668A-46FC-87BE-8095FB1895B3}" dt="2022-08-03T09:36:07.580" v="3765" actId="478"/>
          <ac:picMkLst>
            <pc:docMk/>
            <pc:sldMk cId="2017258754" sldId="314"/>
            <ac:picMk id="4" creationId="{B4686EF5-1AAE-B6A4-D181-60289CFAB9FE}"/>
          </ac:picMkLst>
        </pc:picChg>
        <pc:picChg chg="mod">
          <ac:chgData name="Salome Padilla" userId="f4429905-10ae-4bb9-b94c-ec045543e81f" providerId="ADAL" clId="{A8ACAB9A-668A-46FC-87BE-8095FB1895B3}" dt="2022-08-03T09:00:27.694" v="3498"/>
          <ac:picMkLst>
            <pc:docMk/>
            <pc:sldMk cId="2017258754" sldId="314"/>
            <ac:picMk id="28" creationId="{449744E4-67AA-0451-42BA-7406A7FAE8B3}"/>
          </ac:picMkLst>
        </pc:picChg>
        <pc:picChg chg="mod">
          <ac:chgData name="Salome Padilla" userId="f4429905-10ae-4bb9-b94c-ec045543e81f" providerId="ADAL" clId="{A8ACAB9A-668A-46FC-87BE-8095FB1895B3}" dt="2022-08-03T09:00:27.694" v="3498"/>
          <ac:picMkLst>
            <pc:docMk/>
            <pc:sldMk cId="2017258754" sldId="314"/>
            <ac:picMk id="31" creationId="{76181C52-A0F3-F6FF-C612-35142BFF6505}"/>
          </ac:picMkLst>
        </pc:picChg>
        <pc:picChg chg="mod">
          <ac:chgData name="Salome Padilla" userId="f4429905-10ae-4bb9-b94c-ec045543e81f" providerId="ADAL" clId="{A8ACAB9A-668A-46FC-87BE-8095FB1895B3}" dt="2022-08-03T09:09:05.307" v="3564"/>
          <ac:picMkLst>
            <pc:docMk/>
            <pc:sldMk cId="2017258754" sldId="314"/>
            <ac:picMk id="37" creationId="{AB711ADC-99E8-8C42-7BFD-6D157A2B2E31}"/>
          </ac:picMkLst>
        </pc:picChg>
      </pc:sldChg>
    </pc:docChg>
  </pc:docChgLst>
  <pc:docChgLst>
    <pc:chgData name="Salome Padilla" userId="f4429905-10ae-4bb9-b94c-ec045543e81f" providerId="ADAL" clId="{12245B2D-6EC7-4FC5-BD59-F2B25D14DD5A}"/>
    <pc:docChg chg="undo redo custSel addSld modSld sldOrd modSection">
      <pc:chgData name="Salome Padilla" userId="f4429905-10ae-4bb9-b94c-ec045543e81f" providerId="ADAL" clId="{12245B2D-6EC7-4FC5-BD59-F2B25D14DD5A}" dt="2022-07-19T14:35:34.668" v="7472" actId="1036"/>
      <pc:docMkLst>
        <pc:docMk/>
      </pc:docMkLst>
      <pc:sldChg chg="addSp delSp modSp mod">
        <pc:chgData name="Salome Padilla" userId="f4429905-10ae-4bb9-b94c-ec045543e81f" providerId="ADAL" clId="{12245B2D-6EC7-4FC5-BD59-F2B25D14DD5A}" dt="2022-07-19T06:41:09.674" v="338" actId="113"/>
        <pc:sldMkLst>
          <pc:docMk/>
          <pc:sldMk cId="2998753837" sldId="258"/>
        </pc:sldMkLst>
        <pc:spChg chg="mod">
          <ac:chgData name="Salome Padilla" userId="f4429905-10ae-4bb9-b94c-ec045543e81f" providerId="ADAL" clId="{12245B2D-6EC7-4FC5-BD59-F2B25D14DD5A}" dt="2022-07-19T06:33:16.802" v="100" actId="20577"/>
          <ac:spMkLst>
            <pc:docMk/>
            <pc:sldMk cId="2998753837" sldId="258"/>
            <ac:spMk id="2" creationId="{00000000-0000-0000-0000-000000000000}"/>
          </ac:spMkLst>
        </pc:spChg>
        <pc:spChg chg="del">
          <ac:chgData name="Salome Padilla" userId="f4429905-10ae-4bb9-b94c-ec045543e81f" providerId="ADAL" clId="{12245B2D-6EC7-4FC5-BD59-F2B25D14DD5A}" dt="2022-07-19T06:33:20.363" v="101" actId="478"/>
          <ac:spMkLst>
            <pc:docMk/>
            <pc:sldMk cId="2998753837" sldId="258"/>
            <ac:spMk id="5" creationId="{66677E74-C6C5-1074-0B8F-5C783C993F77}"/>
          </ac:spMkLst>
        </pc:spChg>
        <pc:spChg chg="del">
          <ac:chgData name="Salome Padilla" userId="f4429905-10ae-4bb9-b94c-ec045543e81f" providerId="ADAL" clId="{12245B2D-6EC7-4FC5-BD59-F2B25D14DD5A}" dt="2022-07-19T06:33:20.363" v="101" actId="478"/>
          <ac:spMkLst>
            <pc:docMk/>
            <pc:sldMk cId="2998753837" sldId="258"/>
            <ac:spMk id="6" creationId="{FD82E914-2BFE-D748-9C31-6F372D72CFE1}"/>
          </ac:spMkLst>
        </pc:spChg>
        <pc:spChg chg="del">
          <ac:chgData name="Salome Padilla" userId="f4429905-10ae-4bb9-b94c-ec045543e81f" providerId="ADAL" clId="{12245B2D-6EC7-4FC5-BD59-F2B25D14DD5A}" dt="2022-07-19T06:33:20.363" v="101" actId="478"/>
          <ac:spMkLst>
            <pc:docMk/>
            <pc:sldMk cId="2998753837" sldId="258"/>
            <ac:spMk id="7" creationId="{16DFD5A0-4E26-C869-6BD3-1A37C89565B0}"/>
          </ac:spMkLst>
        </pc:spChg>
        <pc:spChg chg="del">
          <ac:chgData name="Salome Padilla" userId="f4429905-10ae-4bb9-b94c-ec045543e81f" providerId="ADAL" clId="{12245B2D-6EC7-4FC5-BD59-F2B25D14DD5A}" dt="2022-07-19T06:33:20.363" v="101" actId="478"/>
          <ac:spMkLst>
            <pc:docMk/>
            <pc:sldMk cId="2998753837" sldId="258"/>
            <ac:spMk id="8" creationId="{8C422BEF-5EFB-593F-3DB7-97BC1FF96B40}"/>
          </ac:spMkLst>
        </pc:spChg>
        <pc:spChg chg="del">
          <ac:chgData name="Salome Padilla" userId="f4429905-10ae-4bb9-b94c-ec045543e81f" providerId="ADAL" clId="{12245B2D-6EC7-4FC5-BD59-F2B25D14DD5A}" dt="2022-07-19T06:33:20.363" v="101" actId="478"/>
          <ac:spMkLst>
            <pc:docMk/>
            <pc:sldMk cId="2998753837" sldId="258"/>
            <ac:spMk id="9" creationId="{86FD81C3-A2A2-27DA-E4B1-17B5BC33E93B}"/>
          </ac:spMkLst>
        </pc:spChg>
        <pc:spChg chg="del">
          <ac:chgData name="Salome Padilla" userId="f4429905-10ae-4bb9-b94c-ec045543e81f" providerId="ADAL" clId="{12245B2D-6EC7-4FC5-BD59-F2B25D14DD5A}" dt="2022-07-19T06:33:20.363" v="101" actId="478"/>
          <ac:spMkLst>
            <pc:docMk/>
            <pc:sldMk cId="2998753837" sldId="258"/>
            <ac:spMk id="10" creationId="{9EC2020C-A51A-FB2C-0E56-3AC153CFA5A2}"/>
          </ac:spMkLst>
        </pc:spChg>
        <pc:spChg chg="del">
          <ac:chgData name="Salome Padilla" userId="f4429905-10ae-4bb9-b94c-ec045543e81f" providerId="ADAL" clId="{12245B2D-6EC7-4FC5-BD59-F2B25D14DD5A}" dt="2022-07-19T06:33:20.363" v="101" actId="478"/>
          <ac:spMkLst>
            <pc:docMk/>
            <pc:sldMk cId="2998753837" sldId="258"/>
            <ac:spMk id="11" creationId="{1792004B-01C1-1280-ACB9-45A1F7574971}"/>
          </ac:spMkLst>
        </pc:spChg>
        <pc:spChg chg="del">
          <ac:chgData name="Salome Padilla" userId="f4429905-10ae-4bb9-b94c-ec045543e81f" providerId="ADAL" clId="{12245B2D-6EC7-4FC5-BD59-F2B25D14DD5A}" dt="2022-07-19T06:33:20.363" v="101" actId="478"/>
          <ac:spMkLst>
            <pc:docMk/>
            <pc:sldMk cId="2998753837" sldId="258"/>
            <ac:spMk id="12" creationId="{985124AE-CE72-6C2D-DB31-AB67F66ECE5E}"/>
          </ac:spMkLst>
        </pc:spChg>
        <pc:spChg chg="del">
          <ac:chgData name="Salome Padilla" userId="f4429905-10ae-4bb9-b94c-ec045543e81f" providerId="ADAL" clId="{12245B2D-6EC7-4FC5-BD59-F2B25D14DD5A}" dt="2022-07-19T06:33:20.363" v="101" actId="478"/>
          <ac:spMkLst>
            <pc:docMk/>
            <pc:sldMk cId="2998753837" sldId="258"/>
            <ac:spMk id="21" creationId="{71545980-A403-5082-CE8F-261299298504}"/>
          </ac:spMkLst>
        </pc:spChg>
        <pc:spChg chg="del mod">
          <ac:chgData name="Salome Padilla" userId="f4429905-10ae-4bb9-b94c-ec045543e81f" providerId="ADAL" clId="{12245B2D-6EC7-4FC5-BD59-F2B25D14DD5A}" dt="2022-07-19T06:34:11.835" v="109" actId="478"/>
          <ac:spMkLst>
            <pc:docMk/>
            <pc:sldMk cId="2998753837" sldId="258"/>
            <ac:spMk id="33" creationId="{2F7F59F3-C5FF-FD16-9DD7-B0FE90FB1A81}"/>
          </ac:spMkLst>
        </pc:spChg>
        <pc:spChg chg="del mod topLvl">
          <ac:chgData name="Salome Padilla" userId="f4429905-10ae-4bb9-b94c-ec045543e81f" providerId="ADAL" clId="{12245B2D-6EC7-4FC5-BD59-F2B25D14DD5A}" dt="2022-07-19T06:34:25.238" v="113" actId="478"/>
          <ac:spMkLst>
            <pc:docMk/>
            <pc:sldMk cId="2998753837" sldId="258"/>
            <ac:spMk id="34" creationId="{40BECC0C-96C4-2033-D38A-A080C9D1785C}"/>
          </ac:spMkLst>
        </pc:spChg>
        <pc:spChg chg="add del mod">
          <ac:chgData name="Salome Padilla" userId="f4429905-10ae-4bb9-b94c-ec045543e81f" providerId="ADAL" clId="{12245B2D-6EC7-4FC5-BD59-F2B25D14DD5A}" dt="2022-07-19T06:35:10.167" v="195" actId="20577"/>
          <ac:spMkLst>
            <pc:docMk/>
            <pc:sldMk cId="2998753837" sldId="258"/>
            <ac:spMk id="35" creationId="{9DD8D4C7-4145-35D4-098D-7D6D42A6A857}"/>
          </ac:spMkLst>
        </pc:spChg>
        <pc:spChg chg="add mod">
          <ac:chgData name="Salome Padilla" userId="f4429905-10ae-4bb9-b94c-ec045543e81f" providerId="ADAL" clId="{12245B2D-6EC7-4FC5-BD59-F2B25D14DD5A}" dt="2022-07-19T06:41:09.674" v="338" actId="113"/>
          <ac:spMkLst>
            <pc:docMk/>
            <pc:sldMk cId="2998753837" sldId="258"/>
            <ac:spMk id="36" creationId="{44567FAE-487F-6D2C-7D02-F994D18B6C7A}"/>
          </ac:spMkLst>
        </pc:spChg>
        <pc:spChg chg="add mod">
          <ac:chgData name="Salome Padilla" userId="f4429905-10ae-4bb9-b94c-ec045543e81f" providerId="ADAL" clId="{12245B2D-6EC7-4FC5-BD59-F2B25D14DD5A}" dt="2022-07-19T06:36:24.972" v="214" actId="14100"/>
          <ac:spMkLst>
            <pc:docMk/>
            <pc:sldMk cId="2998753837" sldId="258"/>
            <ac:spMk id="40" creationId="{D5C2FD89-FFCE-3AE1-5134-0F71FA6B987B}"/>
          </ac:spMkLst>
        </pc:spChg>
        <pc:spChg chg="add mod">
          <ac:chgData name="Salome Padilla" userId="f4429905-10ae-4bb9-b94c-ec045543e81f" providerId="ADAL" clId="{12245B2D-6EC7-4FC5-BD59-F2B25D14DD5A}" dt="2022-07-19T06:37:53.307" v="243" actId="1076"/>
          <ac:spMkLst>
            <pc:docMk/>
            <pc:sldMk cId="2998753837" sldId="258"/>
            <ac:spMk id="44" creationId="{8232A596-0807-2DA8-99BD-099CD7AEEDA8}"/>
          </ac:spMkLst>
        </pc:spChg>
        <pc:spChg chg="add del mod">
          <ac:chgData name="Salome Padilla" userId="f4429905-10ae-4bb9-b94c-ec045543e81f" providerId="ADAL" clId="{12245B2D-6EC7-4FC5-BD59-F2B25D14DD5A}" dt="2022-07-19T06:36:58.596" v="223" actId="478"/>
          <ac:spMkLst>
            <pc:docMk/>
            <pc:sldMk cId="2998753837" sldId="258"/>
            <ac:spMk id="48" creationId="{04A5988F-B358-E2E3-483E-81B07F660F20}"/>
          </ac:spMkLst>
        </pc:spChg>
        <pc:spChg chg="add mod">
          <ac:chgData name="Salome Padilla" userId="f4429905-10ae-4bb9-b94c-ec045543e81f" providerId="ADAL" clId="{12245B2D-6EC7-4FC5-BD59-F2B25D14DD5A}" dt="2022-07-19T06:40:18.305" v="332" actId="6549"/>
          <ac:spMkLst>
            <pc:docMk/>
            <pc:sldMk cId="2998753837" sldId="258"/>
            <ac:spMk id="50" creationId="{B89F770E-EEAC-44B4-875A-A18242CEE32F}"/>
          </ac:spMkLst>
        </pc:spChg>
        <pc:spChg chg="add mod">
          <ac:chgData name="Salome Padilla" userId="f4429905-10ae-4bb9-b94c-ec045543e81f" providerId="ADAL" clId="{12245B2D-6EC7-4FC5-BD59-F2B25D14DD5A}" dt="2022-07-19T06:40:45.467" v="336" actId="14100"/>
          <ac:spMkLst>
            <pc:docMk/>
            <pc:sldMk cId="2998753837" sldId="258"/>
            <ac:spMk id="52" creationId="{87EF9CEB-7057-42DD-F55E-3BFE6F87D79A}"/>
          </ac:spMkLst>
        </pc:spChg>
        <pc:spChg chg="add mod">
          <ac:chgData name="Salome Padilla" userId="f4429905-10ae-4bb9-b94c-ec045543e81f" providerId="ADAL" clId="{12245B2D-6EC7-4FC5-BD59-F2B25D14DD5A}" dt="2022-07-19T06:37:59.019" v="244" actId="1076"/>
          <ac:spMkLst>
            <pc:docMk/>
            <pc:sldMk cId="2998753837" sldId="258"/>
            <ac:spMk id="53" creationId="{261DEC95-237A-A303-7727-90B29AD06C5C}"/>
          </ac:spMkLst>
        </pc:spChg>
        <pc:grpChg chg="del">
          <ac:chgData name="Salome Padilla" userId="f4429905-10ae-4bb9-b94c-ec045543e81f" providerId="ADAL" clId="{12245B2D-6EC7-4FC5-BD59-F2B25D14DD5A}" dt="2022-07-19T06:33:20.363" v="101" actId="478"/>
          <ac:grpSpMkLst>
            <pc:docMk/>
            <pc:sldMk cId="2998753837" sldId="258"/>
            <ac:grpSpMk id="13" creationId="{698EFAC8-9F01-305B-AD95-7E538EC8D9B2}"/>
          </ac:grpSpMkLst>
        </pc:grpChg>
        <pc:grpChg chg="del">
          <ac:chgData name="Salome Padilla" userId="f4429905-10ae-4bb9-b94c-ec045543e81f" providerId="ADAL" clId="{12245B2D-6EC7-4FC5-BD59-F2B25D14DD5A}" dt="2022-07-19T06:33:20.363" v="101" actId="478"/>
          <ac:grpSpMkLst>
            <pc:docMk/>
            <pc:sldMk cId="2998753837" sldId="258"/>
            <ac:grpSpMk id="17" creationId="{DC7F757A-4786-9CF1-E7FF-05E63A42EEA4}"/>
          </ac:grpSpMkLst>
        </pc:grpChg>
        <pc:grpChg chg="del">
          <ac:chgData name="Salome Padilla" userId="f4429905-10ae-4bb9-b94c-ec045543e81f" providerId="ADAL" clId="{12245B2D-6EC7-4FC5-BD59-F2B25D14DD5A}" dt="2022-07-19T06:33:20.363" v="101" actId="478"/>
          <ac:grpSpMkLst>
            <pc:docMk/>
            <pc:sldMk cId="2998753837" sldId="258"/>
            <ac:grpSpMk id="22" creationId="{63AB8918-E607-24C7-1709-9858D20779DC}"/>
          </ac:grpSpMkLst>
        </pc:grpChg>
        <pc:grpChg chg="del">
          <ac:chgData name="Salome Padilla" userId="f4429905-10ae-4bb9-b94c-ec045543e81f" providerId="ADAL" clId="{12245B2D-6EC7-4FC5-BD59-F2B25D14DD5A}" dt="2022-07-19T06:33:20.363" v="101" actId="478"/>
          <ac:grpSpMkLst>
            <pc:docMk/>
            <pc:sldMk cId="2998753837" sldId="258"/>
            <ac:grpSpMk id="25" creationId="{FBDEAEDE-7348-8776-A8FC-B53788B41135}"/>
          </ac:grpSpMkLst>
        </pc:grpChg>
        <pc:grpChg chg="del">
          <ac:chgData name="Salome Padilla" userId="f4429905-10ae-4bb9-b94c-ec045543e81f" providerId="ADAL" clId="{12245B2D-6EC7-4FC5-BD59-F2B25D14DD5A}" dt="2022-07-19T06:33:20.363" v="101" actId="478"/>
          <ac:grpSpMkLst>
            <pc:docMk/>
            <pc:sldMk cId="2998753837" sldId="258"/>
            <ac:grpSpMk id="28" creationId="{B873D31D-8578-F95B-B28A-8AE5C4EB0CA7}"/>
          </ac:grpSpMkLst>
        </pc:grpChg>
        <pc:grpChg chg="add del mod">
          <ac:chgData name="Salome Padilla" userId="f4429905-10ae-4bb9-b94c-ec045543e81f" providerId="ADAL" clId="{12245B2D-6EC7-4FC5-BD59-F2B25D14DD5A}" dt="2022-07-19T06:34:25.238" v="113" actId="478"/>
          <ac:grpSpMkLst>
            <pc:docMk/>
            <pc:sldMk cId="2998753837" sldId="258"/>
            <ac:grpSpMk id="31" creationId="{E0222BCC-8FB1-8842-F30D-84D4E1C638D9}"/>
          </ac:grpSpMkLst>
        </pc:grpChg>
        <pc:grpChg chg="add del mod">
          <ac:chgData name="Salome Padilla" userId="f4429905-10ae-4bb9-b94c-ec045543e81f" providerId="ADAL" clId="{12245B2D-6EC7-4FC5-BD59-F2B25D14DD5A}" dt="2022-07-19T06:35:41.777" v="200" actId="478"/>
          <ac:grpSpMkLst>
            <pc:docMk/>
            <pc:sldMk cId="2998753837" sldId="258"/>
            <ac:grpSpMk id="37" creationId="{6BDB092C-E2A1-BC87-E0C4-60C0EA8AA33C}"/>
          </ac:grpSpMkLst>
        </pc:grpChg>
        <pc:grpChg chg="add del mod">
          <ac:chgData name="Salome Padilla" userId="f4429905-10ae-4bb9-b94c-ec045543e81f" providerId="ADAL" clId="{12245B2D-6EC7-4FC5-BD59-F2B25D14DD5A}" dt="2022-07-19T06:36:04.415" v="205" actId="478"/>
          <ac:grpSpMkLst>
            <pc:docMk/>
            <pc:sldMk cId="2998753837" sldId="258"/>
            <ac:grpSpMk id="41" creationId="{B50E3680-88D9-C301-8782-385C65B8B751}"/>
          </ac:grpSpMkLst>
        </pc:grpChg>
        <pc:grpChg chg="add del mod">
          <ac:chgData name="Salome Padilla" userId="f4429905-10ae-4bb9-b94c-ec045543e81f" providerId="ADAL" clId="{12245B2D-6EC7-4FC5-BD59-F2B25D14DD5A}" dt="2022-07-19T06:36:35.114" v="219" actId="478"/>
          <ac:grpSpMkLst>
            <pc:docMk/>
            <pc:sldMk cId="2998753837" sldId="258"/>
            <ac:grpSpMk id="45" creationId="{ED752E59-BB47-D936-032D-5DA28EF8A29B}"/>
          </ac:grpSpMkLst>
        </pc:grpChg>
        <pc:picChg chg="del mod topLvl">
          <ac:chgData name="Salome Padilla" userId="f4429905-10ae-4bb9-b94c-ec045543e81f" providerId="ADAL" clId="{12245B2D-6EC7-4FC5-BD59-F2B25D14DD5A}" dt="2022-07-19T06:34:29.187" v="115" actId="478"/>
          <ac:picMkLst>
            <pc:docMk/>
            <pc:sldMk cId="2998753837" sldId="258"/>
            <ac:picMk id="32" creationId="{D2805C96-6448-38E5-F381-39E7CB50332F}"/>
          </ac:picMkLst>
        </pc:picChg>
        <pc:picChg chg="del mod topLvl">
          <ac:chgData name="Salome Padilla" userId="f4429905-10ae-4bb9-b94c-ec045543e81f" providerId="ADAL" clId="{12245B2D-6EC7-4FC5-BD59-F2B25D14DD5A}" dt="2022-07-19T06:35:41.777" v="200" actId="478"/>
          <ac:picMkLst>
            <pc:docMk/>
            <pc:sldMk cId="2998753837" sldId="258"/>
            <ac:picMk id="38" creationId="{3D9A59C2-3C01-C3A3-D36C-7983345EE477}"/>
          </ac:picMkLst>
        </pc:picChg>
        <pc:picChg chg="mod topLvl">
          <ac:chgData name="Salome Padilla" userId="f4429905-10ae-4bb9-b94c-ec045543e81f" providerId="ADAL" clId="{12245B2D-6EC7-4FC5-BD59-F2B25D14DD5A}" dt="2022-07-19T06:35:41.777" v="200" actId="478"/>
          <ac:picMkLst>
            <pc:docMk/>
            <pc:sldMk cId="2998753837" sldId="258"/>
            <ac:picMk id="39" creationId="{0F4CBF5F-EA44-4FC6-D24B-103EC96782F2}"/>
          </ac:picMkLst>
        </pc:picChg>
        <pc:picChg chg="mod">
          <ac:chgData name="Salome Padilla" userId="f4429905-10ae-4bb9-b94c-ec045543e81f" providerId="ADAL" clId="{12245B2D-6EC7-4FC5-BD59-F2B25D14DD5A}" dt="2022-07-19T06:33:44.255" v="102"/>
          <ac:picMkLst>
            <pc:docMk/>
            <pc:sldMk cId="2998753837" sldId="258"/>
            <ac:picMk id="42" creationId="{5775B88B-B766-FCD7-B027-1D1FF1439B80}"/>
          </ac:picMkLst>
        </pc:picChg>
        <pc:picChg chg="mod">
          <ac:chgData name="Salome Padilla" userId="f4429905-10ae-4bb9-b94c-ec045543e81f" providerId="ADAL" clId="{12245B2D-6EC7-4FC5-BD59-F2B25D14DD5A}" dt="2022-07-19T06:33:44.255" v="102"/>
          <ac:picMkLst>
            <pc:docMk/>
            <pc:sldMk cId="2998753837" sldId="258"/>
            <ac:picMk id="43" creationId="{51469623-9DEE-E352-347E-55037E5E63D1}"/>
          </ac:picMkLst>
        </pc:picChg>
        <pc:picChg chg="mod">
          <ac:chgData name="Salome Padilla" userId="f4429905-10ae-4bb9-b94c-ec045543e81f" providerId="ADAL" clId="{12245B2D-6EC7-4FC5-BD59-F2B25D14DD5A}" dt="2022-07-19T06:33:44.255" v="102"/>
          <ac:picMkLst>
            <pc:docMk/>
            <pc:sldMk cId="2998753837" sldId="258"/>
            <ac:picMk id="46" creationId="{98C23E21-3CB4-838E-2B65-55565FF6170C}"/>
          </ac:picMkLst>
        </pc:picChg>
        <pc:picChg chg="mod">
          <ac:chgData name="Salome Padilla" userId="f4429905-10ae-4bb9-b94c-ec045543e81f" providerId="ADAL" clId="{12245B2D-6EC7-4FC5-BD59-F2B25D14DD5A}" dt="2022-07-19T06:33:44.255" v="102"/>
          <ac:picMkLst>
            <pc:docMk/>
            <pc:sldMk cId="2998753837" sldId="258"/>
            <ac:picMk id="47" creationId="{3453C92D-C817-E38B-AEAD-3A4CA5C54E70}"/>
          </ac:picMkLst>
        </pc:picChg>
        <pc:picChg chg="add del mod">
          <ac:chgData name="Salome Padilla" userId="f4429905-10ae-4bb9-b94c-ec045543e81f" providerId="ADAL" clId="{12245B2D-6EC7-4FC5-BD59-F2B25D14DD5A}" dt="2022-07-19T06:39:07.610" v="269" actId="478"/>
          <ac:picMkLst>
            <pc:docMk/>
            <pc:sldMk cId="2998753837" sldId="258"/>
            <ac:picMk id="49" creationId="{BEFF31FA-2DFC-9979-79E7-1A83C6220AB7}"/>
          </ac:picMkLst>
        </pc:picChg>
        <pc:picChg chg="add del mod">
          <ac:chgData name="Salome Padilla" userId="f4429905-10ae-4bb9-b94c-ec045543e81f" providerId="ADAL" clId="{12245B2D-6EC7-4FC5-BD59-F2B25D14DD5A}" dt="2022-07-19T06:40:40.146" v="334" actId="478"/>
          <ac:picMkLst>
            <pc:docMk/>
            <pc:sldMk cId="2998753837" sldId="258"/>
            <ac:picMk id="51" creationId="{F27856FB-24AC-2B04-D51E-9ABCFE56EB0C}"/>
          </ac:picMkLst>
        </pc:picChg>
      </pc:sldChg>
      <pc:sldChg chg="modSp mod">
        <pc:chgData name="Salome Padilla" userId="f4429905-10ae-4bb9-b94c-ec045543e81f" providerId="ADAL" clId="{12245B2D-6EC7-4FC5-BD59-F2B25D14DD5A}" dt="2022-07-19T06:32:42.482" v="53" actId="20577"/>
        <pc:sldMkLst>
          <pc:docMk/>
          <pc:sldMk cId="4199818475" sldId="274"/>
        </pc:sldMkLst>
        <pc:spChg chg="mod">
          <ac:chgData name="Salome Padilla" userId="f4429905-10ae-4bb9-b94c-ec045543e81f" providerId="ADAL" clId="{12245B2D-6EC7-4FC5-BD59-F2B25D14DD5A}" dt="2022-07-19T06:32:42.482" v="53" actId="20577"/>
          <ac:spMkLst>
            <pc:docMk/>
            <pc:sldMk cId="4199818475" sldId="274"/>
            <ac:spMk id="13" creationId="{52387E21-EF11-47B0-8C0C-BF777FA2FBD1}"/>
          </ac:spMkLst>
        </pc:spChg>
      </pc:sldChg>
      <pc:sldChg chg="addSp delSp modSp mod">
        <pc:chgData name="Salome Padilla" userId="f4429905-10ae-4bb9-b94c-ec045543e81f" providerId="ADAL" clId="{12245B2D-6EC7-4FC5-BD59-F2B25D14DD5A}" dt="2022-07-19T07:15:36.538" v="1176" actId="14100"/>
        <pc:sldMkLst>
          <pc:docMk/>
          <pc:sldMk cId="2129425782" sldId="291"/>
        </pc:sldMkLst>
        <pc:spChg chg="mod">
          <ac:chgData name="Salome Padilla" userId="f4429905-10ae-4bb9-b94c-ec045543e81f" providerId="ADAL" clId="{12245B2D-6EC7-4FC5-BD59-F2B25D14DD5A}" dt="2022-07-19T07:00:52.494" v="681"/>
          <ac:spMkLst>
            <pc:docMk/>
            <pc:sldMk cId="2129425782" sldId="291"/>
            <ac:spMk id="22" creationId="{8C27C236-4C96-B323-DE80-5097FB829D3F}"/>
          </ac:spMkLst>
        </pc:spChg>
        <pc:spChg chg="mod">
          <ac:chgData name="Salome Padilla" userId="f4429905-10ae-4bb9-b94c-ec045543e81f" providerId="ADAL" clId="{12245B2D-6EC7-4FC5-BD59-F2B25D14DD5A}" dt="2022-07-19T07:00:52.494" v="681"/>
          <ac:spMkLst>
            <pc:docMk/>
            <pc:sldMk cId="2129425782" sldId="291"/>
            <ac:spMk id="23" creationId="{455655AF-E6BB-5819-AA2D-E58ACC215CBE}"/>
          </ac:spMkLst>
        </pc:spChg>
        <pc:spChg chg="add mod">
          <ac:chgData name="Salome Padilla" userId="f4429905-10ae-4bb9-b94c-ec045543e81f" providerId="ADAL" clId="{12245B2D-6EC7-4FC5-BD59-F2B25D14DD5A}" dt="2022-07-19T07:07:00.041" v="874" actId="1076"/>
          <ac:spMkLst>
            <pc:docMk/>
            <pc:sldMk cId="2129425782" sldId="291"/>
            <ac:spMk id="24" creationId="{3C558DDD-4817-0612-E6B0-DACC06F0A2A4}"/>
          </ac:spMkLst>
        </pc:spChg>
        <pc:spChg chg="mod">
          <ac:chgData name="Salome Padilla" userId="f4429905-10ae-4bb9-b94c-ec045543e81f" providerId="ADAL" clId="{12245B2D-6EC7-4FC5-BD59-F2B25D14DD5A}" dt="2022-07-19T07:00:52.494" v="681"/>
          <ac:spMkLst>
            <pc:docMk/>
            <pc:sldMk cId="2129425782" sldId="291"/>
            <ac:spMk id="27" creationId="{2E6574EE-8CAF-186B-A27F-29A27E8AB477}"/>
          </ac:spMkLst>
        </pc:spChg>
        <pc:spChg chg="mod">
          <ac:chgData name="Salome Padilla" userId="f4429905-10ae-4bb9-b94c-ec045543e81f" providerId="ADAL" clId="{12245B2D-6EC7-4FC5-BD59-F2B25D14DD5A}" dt="2022-07-19T07:00:52.494" v="681"/>
          <ac:spMkLst>
            <pc:docMk/>
            <pc:sldMk cId="2129425782" sldId="291"/>
            <ac:spMk id="28" creationId="{404CDF7A-656A-5F18-2683-A38FB2965F9B}"/>
          </ac:spMkLst>
        </pc:spChg>
        <pc:spChg chg="add mod">
          <ac:chgData name="Salome Padilla" userId="f4429905-10ae-4bb9-b94c-ec045543e81f" providerId="ADAL" clId="{12245B2D-6EC7-4FC5-BD59-F2B25D14DD5A}" dt="2022-07-19T07:07:10.985" v="878" actId="1035"/>
          <ac:spMkLst>
            <pc:docMk/>
            <pc:sldMk cId="2129425782" sldId="291"/>
            <ac:spMk id="29" creationId="{47A01F68-6FBF-90F4-FC2E-D695FB3D65B2}"/>
          </ac:spMkLst>
        </pc:spChg>
        <pc:spChg chg="mod">
          <ac:chgData name="Salome Padilla" userId="f4429905-10ae-4bb9-b94c-ec045543e81f" providerId="ADAL" clId="{12245B2D-6EC7-4FC5-BD59-F2B25D14DD5A}" dt="2022-07-19T07:00:52.494" v="681"/>
          <ac:spMkLst>
            <pc:docMk/>
            <pc:sldMk cId="2129425782" sldId="291"/>
            <ac:spMk id="33" creationId="{D4F3F397-0023-647B-D197-2DBBD1002F4D}"/>
          </ac:spMkLst>
        </pc:spChg>
        <pc:spChg chg="del">
          <ac:chgData name="Salome Padilla" userId="f4429905-10ae-4bb9-b94c-ec045543e81f" providerId="ADAL" clId="{12245B2D-6EC7-4FC5-BD59-F2B25D14DD5A}" dt="2022-07-19T07:00:17.748" v="677" actId="478"/>
          <ac:spMkLst>
            <pc:docMk/>
            <pc:sldMk cId="2129425782" sldId="291"/>
            <ac:spMk id="34" creationId="{C2A10432-989A-3BCE-A30B-D758964C5281}"/>
          </ac:spMkLst>
        </pc:spChg>
        <pc:spChg chg="del">
          <ac:chgData name="Salome Padilla" userId="f4429905-10ae-4bb9-b94c-ec045543e81f" providerId="ADAL" clId="{12245B2D-6EC7-4FC5-BD59-F2B25D14DD5A}" dt="2022-07-19T07:00:17.748" v="677" actId="478"/>
          <ac:spMkLst>
            <pc:docMk/>
            <pc:sldMk cId="2129425782" sldId="291"/>
            <ac:spMk id="35" creationId="{4526464F-B00A-5749-B3AB-B63BE4BE39DA}"/>
          </ac:spMkLst>
        </pc:spChg>
        <pc:spChg chg="mod">
          <ac:chgData name="Salome Padilla" userId="f4429905-10ae-4bb9-b94c-ec045543e81f" providerId="ADAL" clId="{12245B2D-6EC7-4FC5-BD59-F2B25D14DD5A}" dt="2022-07-19T07:00:25.418" v="680" actId="12788"/>
          <ac:spMkLst>
            <pc:docMk/>
            <pc:sldMk cId="2129425782" sldId="291"/>
            <ac:spMk id="36" creationId="{EBF999BD-491D-1DAE-627F-C4B06A1E0E55}"/>
          </ac:spMkLst>
        </pc:spChg>
        <pc:spChg chg="del">
          <ac:chgData name="Salome Padilla" userId="f4429905-10ae-4bb9-b94c-ec045543e81f" providerId="ADAL" clId="{12245B2D-6EC7-4FC5-BD59-F2B25D14DD5A}" dt="2022-07-19T07:00:17.748" v="677" actId="478"/>
          <ac:spMkLst>
            <pc:docMk/>
            <pc:sldMk cId="2129425782" sldId="291"/>
            <ac:spMk id="37" creationId="{D54E586A-CDE0-2DE4-3E1E-6D817D8C6363}"/>
          </ac:spMkLst>
        </pc:spChg>
        <pc:spChg chg="del">
          <ac:chgData name="Salome Padilla" userId="f4429905-10ae-4bb9-b94c-ec045543e81f" providerId="ADAL" clId="{12245B2D-6EC7-4FC5-BD59-F2B25D14DD5A}" dt="2022-07-19T07:00:17.748" v="677" actId="478"/>
          <ac:spMkLst>
            <pc:docMk/>
            <pc:sldMk cId="2129425782" sldId="291"/>
            <ac:spMk id="38" creationId="{364332D5-F370-B765-0A31-46B929CF9188}"/>
          </ac:spMkLst>
        </pc:spChg>
        <pc:spChg chg="del">
          <ac:chgData name="Salome Padilla" userId="f4429905-10ae-4bb9-b94c-ec045543e81f" providerId="ADAL" clId="{12245B2D-6EC7-4FC5-BD59-F2B25D14DD5A}" dt="2022-07-19T07:00:16.335" v="676" actId="478"/>
          <ac:spMkLst>
            <pc:docMk/>
            <pc:sldMk cId="2129425782" sldId="291"/>
            <ac:spMk id="39" creationId="{90E5B0DF-BC2A-A452-DA89-486689B5E4F5}"/>
          </ac:spMkLst>
        </pc:spChg>
        <pc:spChg chg="del">
          <ac:chgData name="Salome Padilla" userId="f4429905-10ae-4bb9-b94c-ec045543e81f" providerId="ADAL" clId="{12245B2D-6EC7-4FC5-BD59-F2B25D14DD5A}" dt="2022-07-19T07:00:16.335" v="676" actId="478"/>
          <ac:spMkLst>
            <pc:docMk/>
            <pc:sldMk cId="2129425782" sldId="291"/>
            <ac:spMk id="40" creationId="{85DAD133-D198-0455-B951-57C05C718ADB}"/>
          </ac:spMkLst>
        </pc:spChg>
        <pc:spChg chg="del">
          <ac:chgData name="Salome Padilla" userId="f4429905-10ae-4bb9-b94c-ec045543e81f" providerId="ADAL" clId="{12245B2D-6EC7-4FC5-BD59-F2B25D14DD5A}" dt="2022-07-19T07:00:16.335" v="676" actId="478"/>
          <ac:spMkLst>
            <pc:docMk/>
            <pc:sldMk cId="2129425782" sldId="291"/>
            <ac:spMk id="41" creationId="{386CF30B-32E2-D6BE-C9C4-92BD1C493052}"/>
          </ac:spMkLst>
        </pc:spChg>
        <pc:spChg chg="del">
          <ac:chgData name="Salome Padilla" userId="f4429905-10ae-4bb9-b94c-ec045543e81f" providerId="ADAL" clId="{12245B2D-6EC7-4FC5-BD59-F2B25D14DD5A}" dt="2022-07-19T07:00:16.335" v="676" actId="478"/>
          <ac:spMkLst>
            <pc:docMk/>
            <pc:sldMk cId="2129425782" sldId="291"/>
            <ac:spMk id="42" creationId="{14660FC2-5C70-1592-5262-C8FA5A66FDB2}"/>
          </ac:spMkLst>
        </pc:spChg>
        <pc:spChg chg="del">
          <ac:chgData name="Salome Padilla" userId="f4429905-10ae-4bb9-b94c-ec045543e81f" providerId="ADAL" clId="{12245B2D-6EC7-4FC5-BD59-F2B25D14DD5A}" dt="2022-07-19T07:00:16.335" v="676" actId="478"/>
          <ac:spMkLst>
            <pc:docMk/>
            <pc:sldMk cId="2129425782" sldId="291"/>
            <ac:spMk id="43" creationId="{5CC001CB-FD80-4286-027B-2A975DE3D62D}"/>
          </ac:spMkLst>
        </pc:spChg>
        <pc:spChg chg="del">
          <ac:chgData name="Salome Padilla" userId="f4429905-10ae-4bb9-b94c-ec045543e81f" providerId="ADAL" clId="{12245B2D-6EC7-4FC5-BD59-F2B25D14DD5A}" dt="2022-07-19T07:00:17.748" v="677" actId="478"/>
          <ac:spMkLst>
            <pc:docMk/>
            <pc:sldMk cId="2129425782" sldId="291"/>
            <ac:spMk id="44" creationId="{316DDB33-0C90-BE90-F31D-D20C95FAEC1D}"/>
          </ac:spMkLst>
        </pc:spChg>
        <pc:spChg chg="del">
          <ac:chgData name="Salome Padilla" userId="f4429905-10ae-4bb9-b94c-ec045543e81f" providerId="ADAL" clId="{12245B2D-6EC7-4FC5-BD59-F2B25D14DD5A}" dt="2022-07-19T07:00:17.748" v="677" actId="478"/>
          <ac:spMkLst>
            <pc:docMk/>
            <pc:sldMk cId="2129425782" sldId="291"/>
            <ac:spMk id="45" creationId="{74E2AE46-6172-328E-C321-2A1E37DDDFEC}"/>
          </ac:spMkLst>
        </pc:spChg>
        <pc:spChg chg="del">
          <ac:chgData name="Salome Padilla" userId="f4429905-10ae-4bb9-b94c-ec045543e81f" providerId="ADAL" clId="{12245B2D-6EC7-4FC5-BD59-F2B25D14DD5A}" dt="2022-07-19T07:00:17.748" v="677" actId="478"/>
          <ac:spMkLst>
            <pc:docMk/>
            <pc:sldMk cId="2129425782" sldId="291"/>
            <ac:spMk id="46" creationId="{B17ED85B-4459-5292-55E1-B2732FB09D43}"/>
          </ac:spMkLst>
        </pc:spChg>
        <pc:spChg chg="mod">
          <ac:chgData name="Salome Padilla" userId="f4429905-10ae-4bb9-b94c-ec045543e81f" providerId="ADAL" clId="{12245B2D-6EC7-4FC5-BD59-F2B25D14DD5A}" dt="2022-07-19T07:00:52.494" v="681"/>
          <ac:spMkLst>
            <pc:docMk/>
            <pc:sldMk cId="2129425782" sldId="291"/>
            <ac:spMk id="47" creationId="{7147047B-1216-CDD0-958D-3BC3E361A2B9}"/>
          </ac:spMkLst>
        </pc:spChg>
        <pc:spChg chg="add mod">
          <ac:chgData name="Salome Padilla" userId="f4429905-10ae-4bb9-b94c-ec045543e81f" providerId="ADAL" clId="{12245B2D-6EC7-4FC5-BD59-F2B25D14DD5A}" dt="2022-07-19T07:07:10.985" v="878" actId="1035"/>
          <ac:spMkLst>
            <pc:docMk/>
            <pc:sldMk cId="2129425782" sldId="291"/>
            <ac:spMk id="48" creationId="{79629B94-DB37-3E80-3706-31BB645C0830}"/>
          </ac:spMkLst>
        </pc:spChg>
        <pc:spChg chg="mod">
          <ac:chgData name="Salome Padilla" userId="f4429905-10ae-4bb9-b94c-ec045543e81f" providerId="ADAL" clId="{12245B2D-6EC7-4FC5-BD59-F2B25D14DD5A}" dt="2022-07-19T07:06:49.123" v="872" actId="1076"/>
          <ac:spMkLst>
            <pc:docMk/>
            <pc:sldMk cId="2129425782" sldId="291"/>
            <ac:spMk id="51" creationId="{2335046C-C8A3-C720-9225-ACF53767D3CF}"/>
          </ac:spMkLst>
        </pc:spChg>
        <pc:spChg chg="mod">
          <ac:chgData name="Salome Padilla" userId="f4429905-10ae-4bb9-b94c-ec045543e81f" providerId="ADAL" clId="{12245B2D-6EC7-4FC5-BD59-F2B25D14DD5A}" dt="2022-07-19T07:00:52.494" v="681"/>
          <ac:spMkLst>
            <pc:docMk/>
            <pc:sldMk cId="2129425782" sldId="291"/>
            <ac:spMk id="52" creationId="{48BCF43A-9343-312E-F08B-9425F1900B04}"/>
          </ac:spMkLst>
        </pc:spChg>
        <pc:spChg chg="mod">
          <ac:chgData name="Salome Padilla" userId="f4429905-10ae-4bb9-b94c-ec045543e81f" providerId="ADAL" clId="{12245B2D-6EC7-4FC5-BD59-F2B25D14DD5A}" dt="2022-07-19T07:03:22.658" v="808" actId="1076"/>
          <ac:spMkLst>
            <pc:docMk/>
            <pc:sldMk cId="2129425782" sldId="291"/>
            <ac:spMk id="54" creationId="{6156EB24-28D1-A647-760B-7AD8E01D8209}"/>
          </ac:spMkLst>
        </pc:spChg>
        <pc:spChg chg="mod">
          <ac:chgData name="Salome Padilla" userId="f4429905-10ae-4bb9-b94c-ec045543e81f" providerId="ADAL" clId="{12245B2D-6EC7-4FC5-BD59-F2B25D14DD5A}" dt="2022-07-19T07:00:52.494" v="681"/>
          <ac:spMkLst>
            <pc:docMk/>
            <pc:sldMk cId="2129425782" sldId="291"/>
            <ac:spMk id="55" creationId="{B1B1F859-A14C-578A-05C8-47B3CCBDAB5A}"/>
          </ac:spMkLst>
        </pc:spChg>
        <pc:spChg chg="mod">
          <ac:chgData name="Salome Padilla" userId="f4429905-10ae-4bb9-b94c-ec045543e81f" providerId="ADAL" clId="{12245B2D-6EC7-4FC5-BD59-F2B25D14DD5A}" dt="2022-07-19T07:08:06.761" v="879"/>
          <ac:spMkLst>
            <pc:docMk/>
            <pc:sldMk cId="2129425782" sldId="291"/>
            <ac:spMk id="58" creationId="{3FD61861-098B-8F03-B270-581E25CB1B90}"/>
          </ac:spMkLst>
        </pc:spChg>
        <pc:spChg chg="mod">
          <ac:chgData name="Salome Padilla" userId="f4429905-10ae-4bb9-b94c-ec045543e81f" providerId="ADAL" clId="{12245B2D-6EC7-4FC5-BD59-F2B25D14DD5A}" dt="2022-07-19T07:08:06.761" v="879"/>
          <ac:spMkLst>
            <pc:docMk/>
            <pc:sldMk cId="2129425782" sldId="291"/>
            <ac:spMk id="59" creationId="{77E0ACC6-A6F2-3968-64A4-BE084ECF2456}"/>
          </ac:spMkLst>
        </pc:spChg>
        <pc:spChg chg="add mod">
          <ac:chgData name="Salome Padilla" userId="f4429905-10ae-4bb9-b94c-ec045543e81f" providerId="ADAL" clId="{12245B2D-6EC7-4FC5-BD59-F2B25D14DD5A}" dt="2022-07-19T07:09:15.131" v="1012" actId="20577"/>
          <ac:spMkLst>
            <pc:docMk/>
            <pc:sldMk cId="2129425782" sldId="291"/>
            <ac:spMk id="60" creationId="{52295DFA-3390-2945-EC8B-6021CE8E095F}"/>
          </ac:spMkLst>
        </pc:spChg>
        <pc:spChg chg="mod">
          <ac:chgData name="Salome Padilla" userId="f4429905-10ae-4bb9-b94c-ec045543e81f" providerId="ADAL" clId="{12245B2D-6EC7-4FC5-BD59-F2B25D14DD5A}" dt="2022-07-19T07:08:06.761" v="879"/>
          <ac:spMkLst>
            <pc:docMk/>
            <pc:sldMk cId="2129425782" sldId="291"/>
            <ac:spMk id="63" creationId="{621DFDDE-8A71-0EDD-A37D-8ED7E55AB827}"/>
          </ac:spMkLst>
        </pc:spChg>
        <pc:spChg chg="mod">
          <ac:chgData name="Salome Padilla" userId="f4429905-10ae-4bb9-b94c-ec045543e81f" providerId="ADAL" clId="{12245B2D-6EC7-4FC5-BD59-F2B25D14DD5A}" dt="2022-07-19T07:08:06.761" v="879"/>
          <ac:spMkLst>
            <pc:docMk/>
            <pc:sldMk cId="2129425782" sldId="291"/>
            <ac:spMk id="64" creationId="{DBF61BB7-3F2A-B09F-B942-5FBFBF125D6D}"/>
          </ac:spMkLst>
        </pc:spChg>
        <pc:spChg chg="add mod">
          <ac:chgData name="Salome Padilla" userId="f4429905-10ae-4bb9-b94c-ec045543e81f" providerId="ADAL" clId="{12245B2D-6EC7-4FC5-BD59-F2B25D14DD5A}" dt="2022-07-19T07:11:36.793" v="1060" actId="1076"/>
          <ac:spMkLst>
            <pc:docMk/>
            <pc:sldMk cId="2129425782" sldId="291"/>
            <ac:spMk id="65" creationId="{35DA7E8F-E8B0-E91E-C855-492990C960C3}"/>
          </ac:spMkLst>
        </pc:spChg>
        <pc:spChg chg="del">
          <ac:chgData name="Salome Padilla" userId="f4429905-10ae-4bb9-b94c-ec045543e81f" providerId="ADAL" clId="{12245B2D-6EC7-4FC5-BD59-F2B25D14DD5A}" dt="2022-07-19T07:00:17.748" v="677" actId="478"/>
          <ac:spMkLst>
            <pc:docMk/>
            <pc:sldMk cId="2129425782" sldId="291"/>
            <ac:spMk id="68" creationId="{3ED68A99-575D-8F1B-EC12-629167A17A01}"/>
          </ac:spMkLst>
        </pc:spChg>
        <pc:spChg chg="del">
          <ac:chgData name="Salome Padilla" userId="f4429905-10ae-4bb9-b94c-ec045543e81f" providerId="ADAL" clId="{12245B2D-6EC7-4FC5-BD59-F2B25D14DD5A}" dt="2022-07-19T07:00:17.748" v="677" actId="478"/>
          <ac:spMkLst>
            <pc:docMk/>
            <pc:sldMk cId="2129425782" sldId="291"/>
            <ac:spMk id="69" creationId="{5526C3B7-CFB1-F131-ABEC-27CA56C31773}"/>
          </ac:spMkLst>
        </pc:spChg>
        <pc:spChg chg="del">
          <ac:chgData name="Salome Padilla" userId="f4429905-10ae-4bb9-b94c-ec045543e81f" providerId="ADAL" clId="{12245B2D-6EC7-4FC5-BD59-F2B25D14DD5A}" dt="2022-07-19T07:00:16.335" v="676" actId="478"/>
          <ac:spMkLst>
            <pc:docMk/>
            <pc:sldMk cId="2129425782" sldId="291"/>
            <ac:spMk id="70" creationId="{D209AAFD-2275-1166-47CA-432A6758529C}"/>
          </ac:spMkLst>
        </pc:spChg>
        <pc:spChg chg="del">
          <ac:chgData name="Salome Padilla" userId="f4429905-10ae-4bb9-b94c-ec045543e81f" providerId="ADAL" clId="{12245B2D-6EC7-4FC5-BD59-F2B25D14DD5A}" dt="2022-07-19T07:00:16.335" v="676" actId="478"/>
          <ac:spMkLst>
            <pc:docMk/>
            <pc:sldMk cId="2129425782" sldId="291"/>
            <ac:spMk id="71" creationId="{B133B669-E33B-48F7-E84F-3B0899C47E75}"/>
          </ac:spMkLst>
        </pc:spChg>
        <pc:spChg chg="del">
          <ac:chgData name="Salome Padilla" userId="f4429905-10ae-4bb9-b94c-ec045543e81f" providerId="ADAL" clId="{12245B2D-6EC7-4FC5-BD59-F2B25D14DD5A}" dt="2022-07-19T07:00:16.335" v="676" actId="478"/>
          <ac:spMkLst>
            <pc:docMk/>
            <pc:sldMk cId="2129425782" sldId="291"/>
            <ac:spMk id="72" creationId="{01ED90D6-647D-124F-30D8-00D6713E71B7}"/>
          </ac:spMkLst>
        </pc:spChg>
        <pc:spChg chg="mod">
          <ac:chgData name="Salome Padilla" userId="f4429905-10ae-4bb9-b94c-ec045543e81f" providerId="ADAL" clId="{12245B2D-6EC7-4FC5-BD59-F2B25D14DD5A}" dt="2022-07-19T07:08:06.761" v="879"/>
          <ac:spMkLst>
            <pc:docMk/>
            <pc:sldMk cId="2129425782" sldId="291"/>
            <ac:spMk id="74" creationId="{1234C569-BD7A-DC94-8EB3-7C6453FC44E6}"/>
          </ac:spMkLst>
        </pc:spChg>
        <pc:spChg chg="mod">
          <ac:chgData name="Salome Padilla" userId="f4429905-10ae-4bb9-b94c-ec045543e81f" providerId="ADAL" clId="{12245B2D-6EC7-4FC5-BD59-F2B25D14DD5A}" dt="2022-07-19T07:08:06.761" v="879"/>
          <ac:spMkLst>
            <pc:docMk/>
            <pc:sldMk cId="2129425782" sldId="291"/>
            <ac:spMk id="75" creationId="{44A5EAF4-F278-9F51-6888-F363F7BB85A5}"/>
          </ac:spMkLst>
        </pc:spChg>
        <pc:spChg chg="add mod">
          <ac:chgData name="Salome Padilla" userId="f4429905-10ae-4bb9-b94c-ec045543e81f" providerId="ADAL" clId="{12245B2D-6EC7-4FC5-BD59-F2B25D14DD5A}" dt="2022-07-19T07:15:31.661" v="1175" actId="20577"/>
          <ac:spMkLst>
            <pc:docMk/>
            <pc:sldMk cId="2129425782" sldId="291"/>
            <ac:spMk id="76" creationId="{37ECB19E-26CE-64B3-4050-C7AF4CD0D30A}"/>
          </ac:spMkLst>
        </pc:spChg>
        <pc:spChg chg="mod">
          <ac:chgData name="Salome Padilla" userId="f4429905-10ae-4bb9-b94c-ec045543e81f" providerId="ADAL" clId="{12245B2D-6EC7-4FC5-BD59-F2B25D14DD5A}" dt="2022-07-19T07:08:06.761" v="879"/>
          <ac:spMkLst>
            <pc:docMk/>
            <pc:sldMk cId="2129425782" sldId="291"/>
            <ac:spMk id="79" creationId="{2D7EC036-7317-9916-681B-F95D5D3C8C7A}"/>
          </ac:spMkLst>
        </pc:spChg>
        <pc:spChg chg="mod">
          <ac:chgData name="Salome Padilla" userId="f4429905-10ae-4bb9-b94c-ec045543e81f" providerId="ADAL" clId="{12245B2D-6EC7-4FC5-BD59-F2B25D14DD5A}" dt="2022-07-19T07:08:06.761" v="879"/>
          <ac:spMkLst>
            <pc:docMk/>
            <pc:sldMk cId="2129425782" sldId="291"/>
            <ac:spMk id="80" creationId="{8F441F14-E140-1BBA-BD84-FAA4F083598D}"/>
          </ac:spMkLst>
        </pc:spChg>
        <pc:spChg chg="mod">
          <ac:chgData name="Salome Padilla" userId="f4429905-10ae-4bb9-b94c-ec045543e81f" providerId="ADAL" clId="{12245B2D-6EC7-4FC5-BD59-F2B25D14DD5A}" dt="2022-07-19T07:08:06.761" v="879"/>
          <ac:spMkLst>
            <pc:docMk/>
            <pc:sldMk cId="2129425782" sldId="291"/>
            <ac:spMk id="82" creationId="{6D1B932A-1111-99F3-37B3-F69884227F57}"/>
          </ac:spMkLst>
        </pc:spChg>
        <pc:spChg chg="mod">
          <ac:chgData name="Salome Padilla" userId="f4429905-10ae-4bb9-b94c-ec045543e81f" providerId="ADAL" clId="{12245B2D-6EC7-4FC5-BD59-F2B25D14DD5A}" dt="2022-07-19T07:08:06.761" v="879"/>
          <ac:spMkLst>
            <pc:docMk/>
            <pc:sldMk cId="2129425782" sldId="291"/>
            <ac:spMk id="83" creationId="{7987400B-9C96-0535-9B2B-BC07CB5FE188}"/>
          </ac:spMkLst>
        </pc:spChg>
        <pc:grpChg chg="add mod">
          <ac:chgData name="Salome Padilla" userId="f4429905-10ae-4bb9-b94c-ec045543e81f" providerId="ADAL" clId="{12245B2D-6EC7-4FC5-BD59-F2B25D14DD5A}" dt="2022-07-19T07:07:05.283" v="875" actId="1037"/>
          <ac:grpSpMkLst>
            <pc:docMk/>
            <pc:sldMk cId="2129425782" sldId="291"/>
            <ac:grpSpMk id="20" creationId="{1D494E53-A3EF-DC13-5912-66860636A26E}"/>
          </ac:grpSpMkLst>
        </pc:grpChg>
        <pc:grpChg chg="add mod">
          <ac:chgData name="Salome Padilla" userId="f4429905-10ae-4bb9-b94c-ec045543e81f" providerId="ADAL" clId="{12245B2D-6EC7-4FC5-BD59-F2B25D14DD5A}" dt="2022-07-19T07:07:10.985" v="878" actId="1035"/>
          <ac:grpSpMkLst>
            <pc:docMk/>
            <pc:sldMk cId="2129425782" sldId="291"/>
            <ac:grpSpMk id="25" creationId="{3C563B3C-1784-EA0F-0822-DE05F8D1D6A9}"/>
          </ac:grpSpMkLst>
        </pc:grpChg>
        <pc:grpChg chg="add mod">
          <ac:chgData name="Salome Padilla" userId="f4429905-10ae-4bb9-b94c-ec045543e81f" providerId="ADAL" clId="{12245B2D-6EC7-4FC5-BD59-F2B25D14DD5A}" dt="2022-07-19T07:07:10.985" v="878" actId="1035"/>
          <ac:grpSpMkLst>
            <pc:docMk/>
            <pc:sldMk cId="2129425782" sldId="291"/>
            <ac:grpSpMk id="30" creationId="{F5AB64CC-76CC-7217-F2FB-969F8F1A5BB6}"/>
          </ac:grpSpMkLst>
        </pc:grpChg>
        <pc:grpChg chg="add mod">
          <ac:chgData name="Salome Padilla" userId="f4429905-10ae-4bb9-b94c-ec045543e81f" providerId="ADAL" clId="{12245B2D-6EC7-4FC5-BD59-F2B25D14DD5A}" dt="2022-07-19T07:06:12.064" v="867" actId="1035"/>
          <ac:grpSpMkLst>
            <pc:docMk/>
            <pc:sldMk cId="2129425782" sldId="291"/>
            <ac:grpSpMk id="49" creationId="{D7E415A1-6EA7-EDA1-4982-414E81831D2E}"/>
          </ac:grpSpMkLst>
        </pc:grpChg>
        <pc:grpChg chg="add mod">
          <ac:chgData name="Salome Padilla" userId="f4429905-10ae-4bb9-b94c-ec045543e81f" providerId="ADAL" clId="{12245B2D-6EC7-4FC5-BD59-F2B25D14DD5A}" dt="2022-07-19T07:08:15.501" v="880" actId="1076"/>
          <ac:grpSpMkLst>
            <pc:docMk/>
            <pc:sldMk cId="2129425782" sldId="291"/>
            <ac:grpSpMk id="56" creationId="{1EFB488B-88E1-128A-337C-F587AFBA9F44}"/>
          </ac:grpSpMkLst>
        </pc:grpChg>
        <pc:grpChg chg="add mod">
          <ac:chgData name="Salome Padilla" userId="f4429905-10ae-4bb9-b94c-ec045543e81f" providerId="ADAL" clId="{12245B2D-6EC7-4FC5-BD59-F2B25D14DD5A}" dt="2022-07-19T07:11:30.186" v="1059" actId="14100"/>
          <ac:grpSpMkLst>
            <pc:docMk/>
            <pc:sldMk cId="2129425782" sldId="291"/>
            <ac:grpSpMk id="61" creationId="{0BA21023-4D70-005F-6038-65E1CB1309A1}"/>
          </ac:grpSpMkLst>
        </pc:grpChg>
        <pc:grpChg chg="add mod">
          <ac:chgData name="Salome Padilla" userId="f4429905-10ae-4bb9-b94c-ec045543e81f" providerId="ADAL" clId="{12245B2D-6EC7-4FC5-BD59-F2B25D14DD5A}" dt="2022-07-19T07:15:36.538" v="1176" actId="14100"/>
          <ac:grpSpMkLst>
            <pc:docMk/>
            <pc:sldMk cId="2129425782" sldId="291"/>
            <ac:grpSpMk id="66" creationId="{08ACE9CF-5520-B2C5-4732-E40D04ECCE83}"/>
          </ac:grpSpMkLst>
        </pc:grpChg>
        <pc:grpChg chg="add mod">
          <ac:chgData name="Salome Padilla" userId="f4429905-10ae-4bb9-b94c-ec045543e81f" providerId="ADAL" clId="{12245B2D-6EC7-4FC5-BD59-F2B25D14DD5A}" dt="2022-07-19T07:08:15.501" v="880" actId="1076"/>
          <ac:grpSpMkLst>
            <pc:docMk/>
            <pc:sldMk cId="2129425782" sldId="291"/>
            <ac:grpSpMk id="77" creationId="{6E820517-8C6B-4700-CDB9-98DE4F2C55FF}"/>
          </ac:grpSpMkLst>
        </pc:grpChg>
        <pc:picChg chg="mod">
          <ac:chgData name="Salome Padilla" userId="f4429905-10ae-4bb9-b94c-ec045543e81f" providerId="ADAL" clId="{12245B2D-6EC7-4FC5-BD59-F2B25D14DD5A}" dt="2022-07-19T07:00:52.494" v="681"/>
          <ac:picMkLst>
            <pc:docMk/>
            <pc:sldMk cId="2129425782" sldId="291"/>
            <ac:picMk id="21" creationId="{0E9D6446-1A39-B175-69A1-E546B5BBC9E3}"/>
          </ac:picMkLst>
        </pc:picChg>
        <pc:picChg chg="mod">
          <ac:chgData name="Salome Padilla" userId="f4429905-10ae-4bb9-b94c-ec045543e81f" providerId="ADAL" clId="{12245B2D-6EC7-4FC5-BD59-F2B25D14DD5A}" dt="2022-07-19T07:00:52.494" v="681"/>
          <ac:picMkLst>
            <pc:docMk/>
            <pc:sldMk cId="2129425782" sldId="291"/>
            <ac:picMk id="26" creationId="{EAC2FAF5-5B67-3197-D3A7-0FECD9790CF6}"/>
          </ac:picMkLst>
        </pc:picChg>
        <pc:picChg chg="mod">
          <ac:chgData name="Salome Padilla" userId="f4429905-10ae-4bb9-b94c-ec045543e81f" providerId="ADAL" clId="{12245B2D-6EC7-4FC5-BD59-F2B25D14DD5A}" dt="2022-07-19T07:00:52.494" v="681"/>
          <ac:picMkLst>
            <pc:docMk/>
            <pc:sldMk cId="2129425782" sldId="291"/>
            <ac:picMk id="31" creationId="{237487FA-63CD-7033-7B78-0A1C3C2D3BDA}"/>
          </ac:picMkLst>
        </pc:picChg>
        <pc:picChg chg="mod">
          <ac:chgData name="Salome Padilla" userId="f4429905-10ae-4bb9-b94c-ec045543e81f" providerId="ADAL" clId="{12245B2D-6EC7-4FC5-BD59-F2B25D14DD5A}" dt="2022-07-19T07:00:52.494" v="681"/>
          <ac:picMkLst>
            <pc:docMk/>
            <pc:sldMk cId="2129425782" sldId="291"/>
            <ac:picMk id="32" creationId="{C417954E-0115-29F2-35FC-BDDED82253F9}"/>
          </ac:picMkLst>
        </pc:picChg>
        <pc:picChg chg="mod">
          <ac:chgData name="Salome Padilla" userId="f4429905-10ae-4bb9-b94c-ec045543e81f" providerId="ADAL" clId="{12245B2D-6EC7-4FC5-BD59-F2B25D14DD5A}" dt="2022-07-19T07:06:49.123" v="872" actId="1076"/>
          <ac:picMkLst>
            <pc:docMk/>
            <pc:sldMk cId="2129425782" sldId="291"/>
            <ac:picMk id="50" creationId="{7145534C-0F99-71C3-9EE4-68F923318539}"/>
          </ac:picMkLst>
        </pc:picChg>
        <pc:picChg chg="mod">
          <ac:chgData name="Salome Padilla" userId="f4429905-10ae-4bb9-b94c-ec045543e81f" providerId="ADAL" clId="{12245B2D-6EC7-4FC5-BD59-F2B25D14DD5A}" dt="2022-07-19T07:03:22.658" v="808" actId="1076"/>
          <ac:picMkLst>
            <pc:docMk/>
            <pc:sldMk cId="2129425782" sldId="291"/>
            <ac:picMk id="53" creationId="{92C5B657-09F9-F663-A12F-E5D640FED1BE}"/>
          </ac:picMkLst>
        </pc:picChg>
        <pc:picChg chg="mod">
          <ac:chgData name="Salome Padilla" userId="f4429905-10ae-4bb9-b94c-ec045543e81f" providerId="ADAL" clId="{12245B2D-6EC7-4FC5-BD59-F2B25D14DD5A}" dt="2022-07-19T07:08:06.761" v="879"/>
          <ac:picMkLst>
            <pc:docMk/>
            <pc:sldMk cId="2129425782" sldId="291"/>
            <ac:picMk id="57" creationId="{A0C05AA2-2A57-4680-0D50-4298695AED9A}"/>
          </ac:picMkLst>
        </pc:picChg>
        <pc:picChg chg="mod">
          <ac:chgData name="Salome Padilla" userId="f4429905-10ae-4bb9-b94c-ec045543e81f" providerId="ADAL" clId="{12245B2D-6EC7-4FC5-BD59-F2B25D14DD5A}" dt="2022-07-19T07:08:06.761" v="879"/>
          <ac:picMkLst>
            <pc:docMk/>
            <pc:sldMk cId="2129425782" sldId="291"/>
            <ac:picMk id="62" creationId="{D27C07F9-0A34-F0AF-4A7C-0C1ECB8ECAC5}"/>
          </ac:picMkLst>
        </pc:picChg>
        <pc:picChg chg="mod">
          <ac:chgData name="Salome Padilla" userId="f4429905-10ae-4bb9-b94c-ec045543e81f" providerId="ADAL" clId="{12245B2D-6EC7-4FC5-BD59-F2B25D14DD5A}" dt="2022-07-19T07:08:06.761" v="879"/>
          <ac:picMkLst>
            <pc:docMk/>
            <pc:sldMk cId="2129425782" sldId="291"/>
            <ac:picMk id="67" creationId="{B7F4D929-4878-7869-CC63-1F913DC5BE54}"/>
          </ac:picMkLst>
        </pc:picChg>
        <pc:picChg chg="mod">
          <ac:chgData name="Salome Padilla" userId="f4429905-10ae-4bb9-b94c-ec045543e81f" providerId="ADAL" clId="{12245B2D-6EC7-4FC5-BD59-F2B25D14DD5A}" dt="2022-07-19T07:08:06.761" v="879"/>
          <ac:picMkLst>
            <pc:docMk/>
            <pc:sldMk cId="2129425782" sldId="291"/>
            <ac:picMk id="73" creationId="{728402C6-5E6E-D68F-A8B9-B49EE0140283}"/>
          </ac:picMkLst>
        </pc:picChg>
        <pc:picChg chg="mod">
          <ac:chgData name="Salome Padilla" userId="f4429905-10ae-4bb9-b94c-ec045543e81f" providerId="ADAL" clId="{12245B2D-6EC7-4FC5-BD59-F2B25D14DD5A}" dt="2022-07-19T07:08:06.761" v="879"/>
          <ac:picMkLst>
            <pc:docMk/>
            <pc:sldMk cId="2129425782" sldId="291"/>
            <ac:picMk id="78" creationId="{97C660B8-02B7-8478-E02F-2BB055D24FDF}"/>
          </ac:picMkLst>
        </pc:picChg>
        <pc:picChg chg="mod">
          <ac:chgData name="Salome Padilla" userId="f4429905-10ae-4bb9-b94c-ec045543e81f" providerId="ADAL" clId="{12245B2D-6EC7-4FC5-BD59-F2B25D14DD5A}" dt="2022-07-19T07:08:06.761" v="879"/>
          <ac:picMkLst>
            <pc:docMk/>
            <pc:sldMk cId="2129425782" sldId="291"/>
            <ac:picMk id="81" creationId="{49072C2F-7234-54F9-4608-2C1D08927615}"/>
          </ac:picMkLst>
        </pc:picChg>
      </pc:sldChg>
      <pc:sldChg chg="addSp delSp modSp mod">
        <pc:chgData name="Salome Padilla" userId="f4429905-10ae-4bb9-b94c-ec045543e81f" providerId="ADAL" clId="{12245B2D-6EC7-4FC5-BD59-F2B25D14DD5A}" dt="2022-07-19T06:57:50.418" v="655" actId="732"/>
        <pc:sldMkLst>
          <pc:docMk/>
          <pc:sldMk cId="2054098599" sldId="292"/>
        </pc:sldMkLst>
        <pc:spChg chg="add mod">
          <ac:chgData name="Salome Padilla" userId="f4429905-10ae-4bb9-b94c-ec045543e81f" providerId="ADAL" clId="{12245B2D-6EC7-4FC5-BD59-F2B25D14DD5A}" dt="2022-07-19T06:57:32.547" v="647" actId="1076"/>
          <ac:spMkLst>
            <pc:docMk/>
            <pc:sldMk cId="2054098599" sldId="292"/>
            <ac:spMk id="2" creationId="{0582374B-D113-5D6C-0F6E-C4F0443684BD}"/>
          </ac:spMkLst>
        </pc:spChg>
        <pc:spChg chg="add mod">
          <ac:chgData name="Salome Padilla" userId="f4429905-10ae-4bb9-b94c-ec045543e81f" providerId="ADAL" clId="{12245B2D-6EC7-4FC5-BD59-F2B25D14DD5A}" dt="2022-07-19T06:51:03.187" v="627" actId="20577"/>
          <ac:spMkLst>
            <pc:docMk/>
            <pc:sldMk cId="2054098599" sldId="292"/>
            <ac:spMk id="3" creationId="{70F11518-46A0-762D-FD60-55A245B7CDF9}"/>
          </ac:spMkLst>
        </pc:spChg>
        <pc:spChg chg="add del">
          <ac:chgData name="Salome Padilla" userId="f4429905-10ae-4bb9-b94c-ec045543e81f" providerId="ADAL" clId="{12245B2D-6EC7-4FC5-BD59-F2B25D14DD5A}" dt="2022-07-19T06:42:36.572" v="370" actId="478"/>
          <ac:spMkLst>
            <pc:docMk/>
            <pc:sldMk cId="2054098599" sldId="292"/>
            <ac:spMk id="21" creationId="{434231E4-F25A-8AB3-9565-840D8597E742}"/>
          </ac:spMkLst>
        </pc:spChg>
        <pc:spChg chg="add del">
          <ac:chgData name="Salome Padilla" userId="f4429905-10ae-4bb9-b94c-ec045543e81f" providerId="ADAL" clId="{12245B2D-6EC7-4FC5-BD59-F2B25D14DD5A}" dt="2022-07-19T06:42:36.572" v="370" actId="478"/>
          <ac:spMkLst>
            <pc:docMk/>
            <pc:sldMk cId="2054098599" sldId="292"/>
            <ac:spMk id="22" creationId="{6BBBA6F3-C9C6-E3B8-141F-6CBBF15A5B2F}"/>
          </ac:spMkLst>
        </pc:spChg>
        <pc:spChg chg="add del">
          <ac:chgData name="Salome Padilla" userId="f4429905-10ae-4bb9-b94c-ec045543e81f" providerId="ADAL" clId="{12245B2D-6EC7-4FC5-BD59-F2B25D14DD5A}" dt="2022-07-19T06:42:36.572" v="370" actId="478"/>
          <ac:spMkLst>
            <pc:docMk/>
            <pc:sldMk cId="2054098599" sldId="292"/>
            <ac:spMk id="27" creationId="{4A83AD95-9AF0-23D0-D000-FD6E00CF03FB}"/>
          </ac:spMkLst>
        </pc:spChg>
        <pc:spChg chg="add del">
          <ac:chgData name="Salome Padilla" userId="f4429905-10ae-4bb9-b94c-ec045543e81f" providerId="ADAL" clId="{12245B2D-6EC7-4FC5-BD59-F2B25D14DD5A}" dt="2022-07-19T06:42:34.720" v="369" actId="478"/>
          <ac:spMkLst>
            <pc:docMk/>
            <pc:sldMk cId="2054098599" sldId="292"/>
            <ac:spMk id="32" creationId="{0930F83F-C00D-0BE9-F243-F3F4A26FABC6}"/>
          </ac:spMkLst>
        </pc:spChg>
        <pc:spChg chg="add del">
          <ac:chgData name="Salome Padilla" userId="f4429905-10ae-4bb9-b94c-ec045543e81f" providerId="ADAL" clId="{12245B2D-6EC7-4FC5-BD59-F2B25D14DD5A}" dt="2022-07-19T06:42:34.720" v="369" actId="478"/>
          <ac:spMkLst>
            <pc:docMk/>
            <pc:sldMk cId="2054098599" sldId="292"/>
            <ac:spMk id="33" creationId="{69E20CB2-BB4C-721F-94DD-772121080E37}"/>
          </ac:spMkLst>
        </pc:spChg>
        <pc:spChg chg="mod">
          <ac:chgData name="Salome Padilla" userId="f4429905-10ae-4bb9-b94c-ec045543e81f" providerId="ADAL" clId="{12245B2D-6EC7-4FC5-BD59-F2B25D14DD5A}" dt="2022-07-19T06:42:46.146" v="375" actId="12788"/>
          <ac:spMkLst>
            <pc:docMk/>
            <pc:sldMk cId="2054098599" sldId="292"/>
            <ac:spMk id="36" creationId="{FE901525-314A-225A-F898-91215656BBD3}"/>
          </ac:spMkLst>
        </pc:spChg>
        <pc:spChg chg="mod">
          <ac:chgData name="Salome Padilla" userId="f4429905-10ae-4bb9-b94c-ec045543e81f" providerId="ADAL" clId="{12245B2D-6EC7-4FC5-BD59-F2B25D14DD5A}" dt="2022-07-19T06:42:53.543" v="378" actId="14861"/>
          <ac:spMkLst>
            <pc:docMk/>
            <pc:sldMk cId="2054098599" sldId="292"/>
            <ac:spMk id="37" creationId="{3ED897DE-B64D-C7ED-1342-89525A28C608}"/>
          </ac:spMkLst>
        </pc:spChg>
        <pc:spChg chg="add mod">
          <ac:chgData name="Salome Padilla" userId="f4429905-10ae-4bb9-b94c-ec045543e81f" providerId="ADAL" clId="{12245B2D-6EC7-4FC5-BD59-F2B25D14DD5A}" dt="2022-07-19T06:51:16.231" v="628" actId="20577"/>
          <ac:spMkLst>
            <pc:docMk/>
            <pc:sldMk cId="2054098599" sldId="292"/>
            <ac:spMk id="38" creationId="{5AD78437-7111-ED0C-24C4-55B8FEC5B9ED}"/>
          </ac:spMkLst>
        </pc:spChg>
        <pc:spChg chg="add mod">
          <ac:chgData name="Salome Padilla" userId="f4429905-10ae-4bb9-b94c-ec045543e81f" providerId="ADAL" clId="{12245B2D-6EC7-4FC5-BD59-F2B25D14DD5A}" dt="2022-07-19T06:51:20.836" v="629" actId="1076"/>
          <ac:spMkLst>
            <pc:docMk/>
            <pc:sldMk cId="2054098599" sldId="292"/>
            <ac:spMk id="39" creationId="{82BE6BBD-7645-E0ED-5CA7-ABFC3870331F}"/>
          </ac:spMkLst>
        </pc:spChg>
        <pc:grpChg chg="add mod">
          <ac:chgData name="Salome Padilla" userId="f4429905-10ae-4bb9-b94c-ec045543e81f" providerId="ADAL" clId="{12245B2D-6EC7-4FC5-BD59-F2B25D14DD5A}" dt="2022-07-19T06:51:24.650" v="630" actId="14100"/>
          <ac:grpSpMkLst>
            <pc:docMk/>
            <pc:sldMk cId="2054098599" sldId="292"/>
            <ac:grpSpMk id="19" creationId="{EBB369D6-370B-B56A-087B-5A373F9A20CD}"/>
          </ac:grpSpMkLst>
        </pc:grpChg>
        <pc:grpChg chg="add del">
          <ac:chgData name="Salome Padilla" userId="f4429905-10ae-4bb9-b94c-ec045543e81f" providerId="ADAL" clId="{12245B2D-6EC7-4FC5-BD59-F2B25D14DD5A}" dt="2022-07-19T06:42:34.720" v="369" actId="478"/>
          <ac:grpSpMkLst>
            <pc:docMk/>
            <pc:sldMk cId="2054098599" sldId="292"/>
            <ac:grpSpMk id="23" creationId="{73A6A2CA-7618-8171-4436-AA1081C21E53}"/>
          </ac:grpSpMkLst>
        </pc:grpChg>
        <pc:grpChg chg="add del">
          <ac:chgData name="Salome Padilla" userId="f4429905-10ae-4bb9-b94c-ec045543e81f" providerId="ADAL" clId="{12245B2D-6EC7-4FC5-BD59-F2B25D14DD5A}" dt="2022-07-19T06:42:34.720" v="369" actId="478"/>
          <ac:grpSpMkLst>
            <pc:docMk/>
            <pc:sldMk cId="2054098599" sldId="292"/>
            <ac:grpSpMk id="28" creationId="{9113477B-59DE-6891-B80C-875E48E49E62}"/>
          </ac:grpSpMkLst>
        </pc:grpChg>
        <pc:grpChg chg="add del">
          <ac:chgData name="Salome Padilla" userId="f4429905-10ae-4bb9-b94c-ec045543e81f" providerId="ADAL" clId="{12245B2D-6EC7-4FC5-BD59-F2B25D14DD5A}" dt="2022-07-19T06:42:34.720" v="369" actId="478"/>
          <ac:grpSpMkLst>
            <pc:docMk/>
            <pc:sldMk cId="2054098599" sldId="292"/>
            <ac:grpSpMk id="34" creationId="{A11ADE89-88F8-AF09-1C33-C9D93B8F3A9F}"/>
          </ac:grpSpMkLst>
        </pc:grpChg>
        <pc:picChg chg="add del mod modCrop">
          <ac:chgData name="Salome Padilla" userId="f4429905-10ae-4bb9-b94c-ec045543e81f" providerId="ADAL" clId="{12245B2D-6EC7-4FC5-BD59-F2B25D14DD5A}" dt="2022-07-19T06:57:17.641" v="643" actId="478"/>
          <ac:picMkLst>
            <pc:docMk/>
            <pc:sldMk cId="2054098599" sldId="292"/>
            <ac:picMk id="5" creationId="{311AA6F2-55F8-9790-9758-71DA92CB45EC}"/>
          </ac:picMkLst>
        </pc:picChg>
        <pc:picChg chg="add mod modCrop">
          <ac:chgData name="Salome Padilla" userId="f4429905-10ae-4bb9-b94c-ec045543e81f" providerId="ADAL" clId="{12245B2D-6EC7-4FC5-BD59-F2B25D14DD5A}" dt="2022-07-19T06:57:50.418" v="655" actId="732"/>
          <ac:picMkLst>
            <pc:docMk/>
            <pc:sldMk cId="2054098599" sldId="292"/>
            <ac:picMk id="7" creationId="{E442919D-FBEF-1389-32E4-04863C2D9948}"/>
          </ac:picMkLst>
        </pc:picChg>
        <pc:picChg chg="mod">
          <ac:chgData name="Salome Padilla" userId="f4429905-10ae-4bb9-b94c-ec045543e81f" providerId="ADAL" clId="{12245B2D-6EC7-4FC5-BD59-F2B25D14DD5A}" dt="2022-07-19T06:43:00.034" v="379" actId="14861"/>
          <ac:picMkLst>
            <pc:docMk/>
            <pc:sldMk cId="2054098599" sldId="292"/>
            <ac:picMk id="20" creationId="{9066F128-8766-F43D-394D-E0D05A733C87}"/>
          </ac:picMkLst>
        </pc:picChg>
      </pc:sldChg>
      <pc:sldChg chg="addSp delSp modSp mod ord">
        <pc:chgData name="Salome Padilla" userId="f4429905-10ae-4bb9-b94c-ec045543e81f" providerId="ADAL" clId="{12245B2D-6EC7-4FC5-BD59-F2B25D14DD5A}" dt="2022-07-19T07:38:19.322" v="1912" actId="14100"/>
        <pc:sldMkLst>
          <pc:docMk/>
          <pc:sldMk cId="360127509" sldId="293"/>
        </pc:sldMkLst>
        <pc:spChg chg="del">
          <ac:chgData name="Salome Padilla" userId="f4429905-10ae-4bb9-b94c-ec045543e81f" providerId="ADAL" clId="{12245B2D-6EC7-4FC5-BD59-F2B25D14DD5A}" dt="2022-07-19T07:16:44.526" v="1203" actId="478"/>
          <ac:spMkLst>
            <pc:docMk/>
            <pc:sldMk cId="360127509" sldId="293"/>
            <ac:spMk id="33" creationId="{D16CE967-C08A-7C55-F46C-4259259138FC}"/>
          </ac:spMkLst>
        </pc:spChg>
        <pc:spChg chg="del">
          <ac:chgData name="Salome Padilla" userId="f4429905-10ae-4bb9-b94c-ec045543e81f" providerId="ADAL" clId="{12245B2D-6EC7-4FC5-BD59-F2B25D14DD5A}" dt="2022-07-19T07:16:44.526" v="1203" actId="478"/>
          <ac:spMkLst>
            <pc:docMk/>
            <pc:sldMk cId="360127509" sldId="293"/>
            <ac:spMk id="39" creationId="{C764BFE0-113E-0D48-F0CA-9AE0200CBF9A}"/>
          </ac:spMkLst>
        </pc:spChg>
        <pc:spChg chg="del">
          <ac:chgData name="Salome Padilla" userId="f4429905-10ae-4bb9-b94c-ec045543e81f" providerId="ADAL" clId="{12245B2D-6EC7-4FC5-BD59-F2B25D14DD5A}" dt="2022-07-19T07:16:44.526" v="1203" actId="478"/>
          <ac:spMkLst>
            <pc:docMk/>
            <pc:sldMk cId="360127509" sldId="293"/>
            <ac:spMk id="45" creationId="{38A1C0A0-D66A-0DBA-95F7-0EC139C4DECA}"/>
          </ac:spMkLst>
        </pc:spChg>
        <pc:spChg chg="del">
          <ac:chgData name="Salome Padilla" userId="f4429905-10ae-4bb9-b94c-ec045543e81f" providerId="ADAL" clId="{12245B2D-6EC7-4FC5-BD59-F2B25D14DD5A}" dt="2022-07-19T07:16:44.526" v="1203" actId="478"/>
          <ac:spMkLst>
            <pc:docMk/>
            <pc:sldMk cId="360127509" sldId="293"/>
            <ac:spMk id="46" creationId="{90485484-186F-DC38-29AE-B6860ED85946}"/>
          </ac:spMkLst>
        </pc:spChg>
        <pc:spChg chg="del">
          <ac:chgData name="Salome Padilla" userId="f4429905-10ae-4bb9-b94c-ec045543e81f" providerId="ADAL" clId="{12245B2D-6EC7-4FC5-BD59-F2B25D14DD5A}" dt="2022-07-19T07:16:44.526" v="1203" actId="478"/>
          <ac:spMkLst>
            <pc:docMk/>
            <pc:sldMk cId="360127509" sldId="293"/>
            <ac:spMk id="52" creationId="{D85A8AD8-C270-EBC9-CCF7-353BD1FAFEC9}"/>
          </ac:spMkLst>
        </pc:spChg>
        <pc:spChg chg="del">
          <ac:chgData name="Salome Padilla" userId="f4429905-10ae-4bb9-b94c-ec045543e81f" providerId="ADAL" clId="{12245B2D-6EC7-4FC5-BD59-F2B25D14DD5A}" dt="2022-07-19T07:16:44.526" v="1203" actId="478"/>
          <ac:spMkLst>
            <pc:docMk/>
            <pc:sldMk cId="360127509" sldId="293"/>
            <ac:spMk id="53" creationId="{7540767C-03EB-6480-0BBA-AFAFB3ED33A9}"/>
          </ac:spMkLst>
        </pc:spChg>
        <pc:spChg chg="del">
          <ac:chgData name="Salome Padilla" userId="f4429905-10ae-4bb9-b94c-ec045543e81f" providerId="ADAL" clId="{12245B2D-6EC7-4FC5-BD59-F2B25D14DD5A}" dt="2022-07-19T07:16:44.526" v="1203" actId="478"/>
          <ac:spMkLst>
            <pc:docMk/>
            <pc:sldMk cId="360127509" sldId="293"/>
            <ac:spMk id="59" creationId="{D60B08D7-4CB1-C847-4911-80486B8344C4}"/>
          </ac:spMkLst>
        </pc:spChg>
        <pc:spChg chg="del">
          <ac:chgData name="Salome Padilla" userId="f4429905-10ae-4bb9-b94c-ec045543e81f" providerId="ADAL" clId="{12245B2D-6EC7-4FC5-BD59-F2B25D14DD5A}" dt="2022-07-19T07:16:44.526" v="1203" actId="478"/>
          <ac:spMkLst>
            <pc:docMk/>
            <pc:sldMk cId="360127509" sldId="293"/>
            <ac:spMk id="65" creationId="{E369F6DF-F595-D44C-E93B-9D45C406EBFB}"/>
          </ac:spMkLst>
        </pc:spChg>
        <pc:spChg chg="mod">
          <ac:chgData name="Salome Padilla" userId="f4429905-10ae-4bb9-b94c-ec045543e81f" providerId="ADAL" clId="{12245B2D-6EC7-4FC5-BD59-F2B25D14DD5A}" dt="2022-07-19T07:16:00.421" v="1202" actId="12788"/>
          <ac:spMkLst>
            <pc:docMk/>
            <pc:sldMk cId="360127509" sldId="293"/>
            <ac:spMk id="66" creationId="{2637DAEB-5B81-F55B-17B7-5B2C04471179}"/>
          </ac:spMkLst>
        </pc:spChg>
        <pc:spChg chg="add mod">
          <ac:chgData name="Salome Padilla" userId="f4429905-10ae-4bb9-b94c-ec045543e81f" providerId="ADAL" clId="{12245B2D-6EC7-4FC5-BD59-F2B25D14DD5A}" dt="2022-07-19T07:21:08.082" v="1463" actId="1076"/>
          <ac:spMkLst>
            <pc:docMk/>
            <pc:sldMk cId="360127509" sldId="293"/>
            <ac:spMk id="67" creationId="{C6F8C9F8-1CFA-F03D-61CA-9DDCC2C2D11B}"/>
          </ac:spMkLst>
        </pc:spChg>
        <pc:spChg chg="add mod">
          <ac:chgData name="Salome Padilla" userId="f4429905-10ae-4bb9-b94c-ec045543e81f" providerId="ADAL" clId="{12245B2D-6EC7-4FC5-BD59-F2B25D14DD5A}" dt="2022-07-19T07:21:08.082" v="1463" actId="1076"/>
          <ac:spMkLst>
            <pc:docMk/>
            <pc:sldMk cId="360127509" sldId="293"/>
            <ac:spMk id="68" creationId="{56A66D5C-802D-5D21-BCAC-4EEBAD1F307A}"/>
          </ac:spMkLst>
        </pc:spChg>
        <pc:spChg chg="add mod">
          <ac:chgData name="Salome Padilla" userId="f4429905-10ae-4bb9-b94c-ec045543e81f" providerId="ADAL" clId="{12245B2D-6EC7-4FC5-BD59-F2B25D14DD5A}" dt="2022-07-19T07:24:15.914" v="1489" actId="1076"/>
          <ac:spMkLst>
            <pc:docMk/>
            <pc:sldMk cId="360127509" sldId="293"/>
            <ac:spMk id="70" creationId="{84CB8EE0-4FFD-0EFF-44F4-2FE4DC050C61}"/>
          </ac:spMkLst>
        </pc:spChg>
        <pc:spChg chg="add mod">
          <ac:chgData name="Salome Padilla" userId="f4429905-10ae-4bb9-b94c-ec045543e81f" providerId="ADAL" clId="{12245B2D-6EC7-4FC5-BD59-F2B25D14DD5A}" dt="2022-07-19T07:24:15.914" v="1489" actId="1076"/>
          <ac:spMkLst>
            <pc:docMk/>
            <pc:sldMk cId="360127509" sldId="293"/>
            <ac:spMk id="72" creationId="{45A8F692-7E8F-1BB0-FFD2-BF93F31976DB}"/>
          </ac:spMkLst>
        </pc:spChg>
        <pc:spChg chg="add mod">
          <ac:chgData name="Salome Padilla" userId="f4429905-10ae-4bb9-b94c-ec045543e81f" providerId="ADAL" clId="{12245B2D-6EC7-4FC5-BD59-F2B25D14DD5A}" dt="2022-07-19T07:25:40.618" v="1537" actId="14100"/>
          <ac:spMkLst>
            <pc:docMk/>
            <pc:sldMk cId="360127509" sldId="293"/>
            <ac:spMk id="73" creationId="{5D20A8CF-96C8-CD93-29BC-DB5F135B258F}"/>
          </ac:spMkLst>
        </pc:spChg>
        <pc:spChg chg="add mod">
          <ac:chgData name="Salome Padilla" userId="f4429905-10ae-4bb9-b94c-ec045543e81f" providerId="ADAL" clId="{12245B2D-6EC7-4FC5-BD59-F2B25D14DD5A}" dt="2022-07-19T07:25:34.962" v="1536" actId="20577"/>
          <ac:spMkLst>
            <pc:docMk/>
            <pc:sldMk cId="360127509" sldId="293"/>
            <ac:spMk id="74" creationId="{817072B6-CFCF-7ABB-DFA2-3D4B17B75C04}"/>
          </ac:spMkLst>
        </pc:spChg>
        <pc:spChg chg="add mod">
          <ac:chgData name="Salome Padilla" userId="f4429905-10ae-4bb9-b94c-ec045543e81f" providerId="ADAL" clId="{12245B2D-6EC7-4FC5-BD59-F2B25D14DD5A}" dt="2022-07-19T07:26:26.368" v="1586" actId="1076"/>
          <ac:spMkLst>
            <pc:docMk/>
            <pc:sldMk cId="360127509" sldId="293"/>
            <ac:spMk id="75" creationId="{C87D10B9-1B1B-BF50-8C8E-33A6EC958341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79" creationId="{7D4AB6A8-5E08-61DB-41FB-F5B26786506D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80" creationId="{1E8FE2A9-52F4-67C2-74F2-88772FB635AA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84" creationId="{ACFC22DF-351F-C9C2-F293-BD4CB443068E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85" creationId="{CF5BC3F0-8C52-46CC-84CD-38E038FB5995}"/>
          </ac:spMkLst>
        </pc:spChg>
        <pc:spChg chg="add mod">
          <ac:chgData name="Salome Padilla" userId="f4429905-10ae-4bb9-b94c-ec045543e81f" providerId="ADAL" clId="{12245B2D-6EC7-4FC5-BD59-F2B25D14DD5A}" dt="2022-07-19T07:36:48.231" v="1890" actId="1035"/>
          <ac:spMkLst>
            <pc:docMk/>
            <pc:sldMk cId="360127509" sldId="293"/>
            <ac:spMk id="86" creationId="{7A6269B8-2FFB-B08A-C72F-D07468905C5C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90" creationId="{060A4FED-9406-8B5A-A397-AB1CC51D3557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91" creationId="{31F15F28-5280-3C97-9206-BA059E771F8A}"/>
          </ac:spMkLst>
        </pc:spChg>
        <pc:spChg chg="add mod">
          <ac:chgData name="Salome Padilla" userId="f4429905-10ae-4bb9-b94c-ec045543e81f" providerId="ADAL" clId="{12245B2D-6EC7-4FC5-BD59-F2B25D14DD5A}" dt="2022-07-19T07:30:24.297" v="1598" actId="1076"/>
          <ac:spMkLst>
            <pc:docMk/>
            <pc:sldMk cId="360127509" sldId="293"/>
            <ac:spMk id="92" creationId="{A78917EF-BED7-DEA1-ACD9-2159E2FD11FB}"/>
          </ac:spMkLst>
        </pc:spChg>
        <pc:spChg chg="del">
          <ac:chgData name="Salome Padilla" userId="f4429905-10ae-4bb9-b94c-ec045543e81f" providerId="ADAL" clId="{12245B2D-6EC7-4FC5-BD59-F2B25D14DD5A}" dt="2022-07-19T07:16:44.526" v="1203" actId="478"/>
          <ac:spMkLst>
            <pc:docMk/>
            <pc:sldMk cId="360127509" sldId="293"/>
            <ac:spMk id="96" creationId="{EC022F6F-23B3-259B-E21C-BED2F8270F26}"/>
          </ac:spMkLst>
        </pc:spChg>
        <pc:spChg chg="del">
          <ac:chgData name="Salome Padilla" userId="f4429905-10ae-4bb9-b94c-ec045543e81f" providerId="ADAL" clId="{12245B2D-6EC7-4FC5-BD59-F2B25D14DD5A}" dt="2022-07-19T07:16:44.526" v="1203" actId="478"/>
          <ac:spMkLst>
            <pc:docMk/>
            <pc:sldMk cId="360127509" sldId="293"/>
            <ac:spMk id="102" creationId="{0C8F7145-58F5-7F2B-1A1A-A490B1714AC1}"/>
          </ac:spMkLst>
        </pc:spChg>
        <pc:spChg chg="del">
          <ac:chgData name="Salome Padilla" userId="f4429905-10ae-4bb9-b94c-ec045543e81f" providerId="ADAL" clId="{12245B2D-6EC7-4FC5-BD59-F2B25D14DD5A}" dt="2022-07-19T07:16:44.526" v="1203" actId="478"/>
          <ac:spMkLst>
            <pc:docMk/>
            <pc:sldMk cId="360127509" sldId="293"/>
            <ac:spMk id="116" creationId="{F2FA9584-67B9-AD37-C55B-4DB83340DC3D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19" creationId="{C77F9AEA-BE46-05E6-D1D6-D236701B41A6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20" creationId="{531C4AB9-583B-6B00-9E10-D3F2F392843F}"/>
          </ac:spMkLst>
        </pc:spChg>
        <pc:spChg chg="add mod">
          <ac:chgData name="Salome Padilla" userId="f4429905-10ae-4bb9-b94c-ec045543e81f" providerId="ADAL" clId="{12245B2D-6EC7-4FC5-BD59-F2B25D14DD5A}" dt="2022-07-19T07:30:34.729" v="1608" actId="1076"/>
          <ac:spMkLst>
            <pc:docMk/>
            <pc:sldMk cId="360127509" sldId="293"/>
            <ac:spMk id="121" creationId="{7BF962E5-9840-3D60-C867-BDE848F08889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25" creationId="{0C5910C7-912D-7095-EBD1-FF714E9F81F6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26" creationId="{B9EDC2D1-7A96-91DC-C590-AD82EEB76C7B}"/>
          </ac:spMkLst>
        </pc:spChg>
        <pc:spChg chg="add mod">
          <ac:chgData name="Salome Padilla" userId="f4429905-10ae-4bb9-b94c-ec045543e81f" providerId="ADAL" clId="{12245B2D-6EC7-4FC5-BD59-F2B25D14DD5A}" dt="2022-07-19T07:36:48.231" v="1890" actId="1035"/>
          <ac:spMkLst>
            <pc:docMk/>
            <pc:sldMk cId="360127509" sldId="293"/>
            <ac:spMk id="127" creationId="{0A8BB670-71D9-C5FD-4581-D013DE31975F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31" creationId="{7C0DC127-8EA4-D280-0E4E-37CB9D58C5B0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32" creationId="{75D5C861-D3D8-895C-2D1A-8BF3B9CA04FE}"/>
          </ac:spMkLst>
        </pc:spChg>
        <pc:spChg chg="add mod">
          <ac:chgData name="Salome Padilla" userId="f4429905-10ae-4bb9-b94c-ec045543e81f" providerId="ADAL" clId="{12245B2D-6EC7-4FC5-BD59-F2B25D14DD5A}" dt="2022-07-19T07:30:52.225" v="1620" actId="1076"/>
          <ac:spMkLst>
            <pc:docMk/>
            <pc:sldMk cId="360127509" sldId="293"/>
            <ac:spMk id="133" creationId="{9EA50699-5287-95EB-6F46-C46005B79D43}"/>
          </ac:spMkLst>
        </pc:spChg>
        <pc:spChg chg="add mod">
          <ac:chgData name="Salome Padilla" userId="f4429905-10ae-4bb9-b94c-ec045543e81f" providerId="ADAL" clId="{12245B2D-6EC7-4FC5-BD59-F2B25D14DD5A}" dt="2022-07-19T07:37:20.712" v="1895" actId="1076"/>
          <ac:spMkLst>
            <pc:docMk/>
            <pc:sldMk cId="360127509" sldId="293"/>
            <ac:spMk id="134" creationId="{19CC82B8-CE23-B62A-CD17-0BEF3597A3B5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38" creationId="{F05E7E94-15D8-416E-B183-7FA4460A387B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39" creationId="{64BF6B31-8A58-7F15-290D-94226DBF48BF}"/>
          </ac:spMkLst>
        </pc:spChg>
        <pc:spChg chg="add mod">
          <ac:chgData name="Salome Padilla" userId="f4429905-10ae-4bb9-b94c-ec045543e81f" providerId="ADAL" clId="{12245B2D-6EC7-4FC5-BD59-F2B25D14DD5A}" dt="2022-07-19T07:31:07.929" v="1644" actId="1076"/>
          <ac:spMkLst>
            <pc:docMk/>
            <pc:sldMk cId="360127509" sldId="293"/>
            <ac:spMk id="140" creationId="{2BDE2766-AAC2-6FE6-1433-F160A073669F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43" creationId="{787530C8-0FF5-D2FA-453C-AB41A4C4036B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44" creationId="{EE92AC38-158E-998B-80C9-CD1FE4619CFD}"/>
          </ac:spMkLst>
        </pc:spChg>
        <pc:spChg chg="add mod">
          <ac:chgData name="Salome Padilla" userId="f4429905-10ae-4bb9-b94c-ec045543e81f" providerId="ADAL" clId="{12245B2D-6EC7-4FC5-BD59-F2B25D14DD5A}" dt="2022-07-19T07:38:15.377" v="1911" actId="1076"/>
          <ac:spMkLst>
            <pc:docMk/>
            <pc:sldMk cId="360127509" sldId="293"/>
            <ac:spMk id="145" creationId="{2E110EE3-881D-24FA-81BF-FE7EAECABFCA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48" creationId="{F78D6723-5172-1BE4-AB56-E4651868DD7B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50" creationId="{642EC82D-6E71-B68E-DCF0-015A73B00FBD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51" creationId="{0CE2D1E5-FCB8-5F74-8288-034ED092ACF9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54" creationId="{5E4FA3B2-BCD8-CAE2-8002-58AC97CD14A5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55" creationId="{7E00F26C-E0D9-DD56-18B9-9EDB3F7A43AE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58" creationId="{6BE9A8C9-A343-54BC-C2F1-4245567E1F7F}"/>
          </ac:spMkLst>
        </pc:spChg>
        <pc:spChg chg="mod">
          <ac:chgData name="Salome Padilla" userId="f4429905-10ae-4bb9-b94c-ec045543e81f" providerId="ADAL" clId="{12245B2D-6EC7-4FC5-BD59-F2B25D14DD5A}" dt="2022-07-19T07:30:09.488" v="1587"/>
          <ac:spMkLst>
            <pc:docMk/>
            <pc:sldMk cId="360127509" sldId="293"/>
            <ac:spMk id="159" creationId="{936C94CB-93EE-ADF2-A2B8-C0D69B8DFF33}"/>
          </ac:spMkLst>
        </pc:spChg>
        <pc:grpChg chg="del">
          <ac:chgData name="Salome Padilla" userId="f4429905-10ae-4bb9-b94c-ec045543e81f" providerId="ADAL" clId="{12245B2D-6EC7-4FC5-BD59-F2B25D14DD5A}" dt="2022-07-19T07:16:44.526" v="1203" actId="478"/>
          <ac:grpSpMkLst>
            <pc:docMk/>
            <pc:sldMk cId="360127509" sldId="293"/>
            <ac:grpSpMk id="29" creationId="{C9394D9E-6581-D10B-6FA1-F1340A66690D}"/>
          </ac:grpSpMkLst>
        </pc:grpChg>
        <pc:grpChg chg="del">
          <ac:chgData name="Salome Padilla" userId="f4429905-10ae-4bb9-b94c-ec045543e81f" providerId="ADAL" clId="{12245B2D-6EC7-4FC5-BD59-F2B25D14DD5A}" dt="2022-07-19T07:16:44.526" v="1203" actId="478"/>
          <ac:grpSpMkLst>
            <pc:docMk/>
            <pc:sldMk cId="360127509" sldId="293"/>
            <ac:grpSpMk id="34" creationId="{C3B4AA4F-28D7-9345-B963-3B40BC1F145B}"/>
          </ac:grpSpMkLst>
        </pc:grpChg>
        <pc:grpChg chg="del">
          <ac:chgData name="Salome Padilla" userId="f4429905-10ae-4bb9-b94c-ec045543e81f" providerId="ADAL" clId="{12245B2D-6EC7-4FC5-BD59-F2B25D14DD5A}" dt="2022-07-19T07:16:44.526" v="1203" actId="478"/>
          <ac:grpSpMkLst>
            <pc:docMk/>
            <pc:sldMk cId="360127509" sldId="293"/>
            <ac:grpSpMk id="40" creationId="{D70ECE03-9BC0-A0B9-0199-7D045CB94E22}"/>
          </ac:grpSpMkLst>
        </pc:grpChg>
        <pc:grpChg chg="del">
          <ac:chgData name="Salome Padilla" userId="f4429905-10ae-4bb9-b94c-ec045543e81f" providerId="ADAL" clId="{12245B2D-6EC7-4FC5-BD59-F2B25D14DD5A}" dt="2022-07-19T07:16:44.526" v="1203" actId="478"/>
          <ac:grpSpMkLst>
            <pc:docMk/>
            <pc:sldMk cId="360127509" sldId="293"/>
            <ac:grpSpMk id="47" creationId="{FB84FFDD-4105-D3CA-262E-8C95547EDBC8}"/>
          </ac:grpSpMkLst>
        </pc:grpChg>
        <pc:grpChg chg="del">
          <ac:chgData name="Salome Padilla" userId="f4429905-10ae-4bb9-b94c-ec045543e81f" providerId="ADAL" clId="{12245B2D-6EC7-4FC5-BD59-F2B25D14DD5A}" dt="2022-07-19T07:16:44.526" v="1203" actId="478"/>
          <ac:grpSpMkLst>
            <pc:docMk/>
            <pc:sldMk cId="360127509" sldId="293"/>
            <ac:grpSpMk id="54" creationId="{E6858C94-A42D-EA9D-240B-BDC65A3D4809}"/>
          </ac:grpSpMkLst>
        </pc:grpChg>
        <pc:grpChg chg="del">
          <ac:chgData name="Salome Padilla" userId="f4429905-10ae-4bb9-b94c-ec045543e81f" providerId="ADAL" clId="{12245B2D-6EC7-4FC5-BD59-F2B25D14DD5A}" dt="2022-07-19T07:16:44.526" v="1203" actId="478"/>
          <ac:grpSpMkLst>
            <pc:docMk/>
            <pc:sldMk cId="360127509" sldId="293"/>
            <ac:grpSpMk id="60" creationId="{804D1FDE-5363-4722-E042-1A3C33FB44FE}"/>
          </ac:grpSpMkLst>
        </pc:grpChg>
        <pc:grpChg chg="del">
          <ac:chgData name="Salome Padilla" userId="f4429905-10ae-4bb9-b94c-ec045543e81f" providerId="ADAL" clId="{12245B2D-6EC7-4FC5-BD59-F2B25D14DD5A}" dt="2022-07-19T07:16:44.526" v="1203" actId="478"/>
          <ac:grpSpMkLst>
            <pc:docMk/>
            <pc:sldMk cId="360127509" sldId="293"/>
            <ac:grpSpMk id="69" creationId="{0C4CC79C-3575-3F87-77F6-607C5D07BF14}"/>
          </ac:grpSpMkLst>
        </pc:grpChg>
        <pc:grpChg chg="add mod">
          <ac:chgData name="Salome Padilla" userId="f4429905-10ae-4bb9-b94c-ec045543e81f" providerId="ADAL" clId="{12245B2D-6EC7-4FC5-BD59-F2B25D14DD5A}" dt="2022-07-19T07:37:20.712" v="1895" actId="1076"/>
          <ac:grpSpMkLst>
            <pc:docMk/>
            <pc:sldMk cId="360127509" sldId="293"/>
            <ac:grpSpMk id="76" creationId="{BECDBE5B-EB4C-572F-E837-CFA4E8DE1FBF}"/>
          </ac:grpSpMkLst>
        </pc:grpChg>
        <pc:grpChg chg="add mod">
          <ac:chgData name="Salome Padilla" userId="f4429905-10ae-4bb9-b94c-ec045543e81f" providerId="ADAL" clId="{12245B2D-6EC7-4FC5-BD59-F2B25D14DD5A}" dt="2022-07-19T07:37:01.415" v="1892" actId="1035"/>
          <ac:grpSpMkLst>
            <pc:docMk/>
            <pc:sldMk cId="360127509" sldId="293"/>
            <ac:grpSpMk id="81" creationId="{6641253B-E1B6-6B0E-4273-52C15AA8800F}"/>
          </ac:grpSpMkLst>
        </pc:grpChg>
        <pc:grpChg chg="add mod">
          <ac:chgData name="Salome Padilla" userId="f4429905-10ae-4bb9-b94c-ec045543e81f" providerId="ADAL" clId="{12245B2D-6EC7-4FC5-BD59-F2B25D14DD5A}" dt="2022-07-19T07:30:14.004" v="1588" actId="1076"/>
          <ac:grpSpMkLst>
            <pc:docMk/>
            <pc:sldMk cId="360127509" sldId="293"/>
            <ac:grpSpMk id="87" creationId="{F216C8D7-D7CA-F4E7-4B4D-63DC22C4B69F}"/>
          </ac:grpSpMkLst>
        </pc:grpChg>
        <pc:grpChg chg="add mod">
          <ac:chgData name="Salome Padilla" userId="f4429905-10ae-4bb9-b94c-ec045543e81f" providerId="ADAL" clId="{12245B2D-6EC7-4FC5-BD59-F2B25D14DD5A}" dt="2022-07-19T07:30:14.004" v="1588" actId="1076"/>
          <ac:grpSpMkLst>
            <pc:docMk/>
            <pc:sldMk cId="360127509" sldId="293"/>
            <ac:grpSpMk id="93" creationId="{E4D8B4B3-02DD-7112-2EAA-AC9140CC2A2D}"/>
          </ac:grpSpMkLst>
        </pc:grpChg>
        <pc:grpChg chg="del">
          <ac:chgData name="Salome Padilla" userId="f4429905-10ae-4bb9-b94c-ec045543e81f" providerId="ADAL" clId="{12245B2D-6EC7-4FC5-BD59-F2B25D14DD5A}" dt="2022-07-19T07:16:44.526" v="1203" actId="478"/>
          <ac:grpSpMkLst>
            <pc:docMk/>
            <pc:sldMk cId="360127509" sldId="293"/>
            <ac:grpSpMk id="97" creationId="{8CC78C30-7602-9C44-7EA0-774DB1BA9571}"/>
          </ac:grpSpMkLst>
        </pc:grpChg>
        <pc:grpChg chg="del">
          <ac:chgData name="Salome Padilla" userId="f4429905-10ae-4bb9-b94c-ec045543e81f" providerId="ADAL" clId="{12245B2D-6EC7-4FC5-BD59-F2B25D14DD5A}" dt="2022-07-19T07:16:44.526" v="1203" actId="478"/>
          <ac:grpSpMkLst>
            <pc:docMk/>
            <pc:sldMk cId="360127509" sldId="293"/>
            <ac:grpSpMk id="103" creationId="{46FF9586-934C-1F2B-B8D2-85426172FD10}"/>
          </ac:grpSpMkLst>
        </pc:grpChg>
        <pc:grpChg chg="del">
          <ac:chgData name="Salome Padilla" userId="f4429905-10ae-4bb9-b94c-ec045543e81f" providerId="ADAL" clId="{12245B2D-6EC7-4FC5-BD59-F2B25D14DD5A}" dt="2022-07-19T07:16:44.526" v="1203" actId="478"/>
          <ac:grpSpMkLst>
            <pc:docMk/>
            <pc:sldMk cId="360127509" sldId="293"/>
            <ac:grpSpMk id="107" creationId="{00020A9B-D63B-1E79-8B3F-4A2A76F8AC89}"/>
          </ac:grpSpMkLst>
        </pc:grpChg>
        <pc:grpChg chg="del">
          <ac:chgData name="Salome Padilla" userId="f4429905-10ae-4bb9-b94c-ec045543e81f" providerId="ADAL" clId="{12245B2D-6EC7-4FC5-BD59-F2B25D14DD5A}" dt="2022-07-19T07:16:44.526" v="1203" actId="478"/>
          <ac:grpSpMkLst>
            <pc:docMk/>
            <pc:sldMk cId="360127509" sldId="293"/>
            <ac:grpSpMk id="111" creationId="{448D55FD-1509-7CB4-D794-3568AB652084}"/>
          </ac:grpSpMkLst>
        </pc:grpChg>
        <pc:grpChg chg="add mod">
          <ac:chgData name="Salome Padilla" userId="f4429905-10ae-4bb9-b94c-ec045543e81f" providerId="ADAL" clId="{12245B2D-6EC7-4FC5-BD59-F2B25D14DD5A}" dt="2022-07-19T07:36:48.231" v="1890" actId="1035"/>
          <ac:grpSpMkLst>
            <pc:docMk/>
            <pc:sldMk cId="360127509" sldId="293"/>
            <ac:grpSpMk id="122" creationId="{4FF6EFDD-354B-871A-0799-21FD430425B3}"/>
          </ac:grpSpMkLst>
        </pc:grpChg>
        <pc:grpChg chg="add mod">
          <ac:chgData name="Salome Padilla" userId="f4429905-10ae-4bb9-b94c-ec045543e81f" providerId="ADAL" clId="{12245B2D-6EC7-4FC5-BD59-F2B25D14DD5A}" dt="2022-07-19T07:30:14.004" v="1588" actId="1076"/>
          <ac:grpSpMkLst>
            <pc:docMk/>
            <pc:sldMk cId="360127509" sldId="293"/>
            <ac:grpSpMk id="128" creationId="{B016C20A-7E9D-2AD5-E5B6-DD3F12D9762E}"/>
          </ac:grpSpMkLst>
        </pc:grpChg>
        <pc:grpChg chg="add mod">
          <ac:chgData name="Salome Padilla" userId="f4429905-10ae-4bb9-b94c-ec045543e81f" providerId="ADAL" clId="{12245B2D-6EC7-4FC5-BD59-F2B25D14DD5A}" dt="2022-07-19T07:30:14.004" v="1588" actId="1076"/>
          <ac:grpSpMkLst>
            <pc:docMk/>
            <pc:sldMk cId="360127509" sldId="293"/>
            <ac:grpSpMk id="135" creationId="{AE8F4543-BC35-882B-D38A-5BB62B616E9E}"/>
          </ac:grpSpMkLst>
        </pc:grpChg>
        <pc:grpChg chg="add mod">
          <ac:chgData name="Salome Padilla" userId="f4429905-10ae-4bb9-b94c-ec045543e81f" providerId="ADAL" clId="{12245B2D-6EC7-4FC5-BD59-F2B25D14DD5A}" dt="2022-07-19T07:38:19.322" v="1912" actId="14100"/>
          <ac:grpSpMkLst>
            <pc:docMk/>
            <pc:sldMk cId="360127509" sldId="293"/>
            <ac:grpSpMk id="141" creationId="{C7555377-08C3-BED0-904F-994A5D910293}"/>
          </ac:grpSpMkLst>
        </pc:grpChg>
        <pc:grpChg chg="add mod">
          <ac:chgData name="Salome Padilla" userId="f4429905-10ae-4bb9-b94c-ec045543e81f" providerId="ADAL" clId="{12245B2D-6EC7-4FC5-BD59-F2B25D14DD5A}" dt="2022-07-19T07:30:14.004" v="1588" actId="1076"/>
          <ac:grpSpMkLst>
            <pc:docMk/>
            <pc:sldMk cId="360127509" sldId="293"/>
            <ac:grpSpMk id="146" creationId="{C8E6650A-FB91-83A7-4AB0-E55BAB0A53CA}"/>
          </ac:grpSpMkLst>
        </pc:grpChg>
        <pc:grpChg chg="add mod">
          <ac:chgData name="Salome Padilla" userId="f4429905-10ae-4bb9-b94c-ec045543e81f" providerId="ADAL" clId="{12245B2D-6EC7-4FC5-BD59-F2B25D14DD5A}" dt="2022-07-19T07:30:14.004" v="1588" actId="1076"/>
          <ac:grpSpMkLst>
            <pc:docMk/>
            <pc:sldMk cId="360127509" sldId="293"/>
            <ac:grpSpMk id="152" creationId="{4DE38033-AA03-8F61-7CAE-3C78247CCC4C}"/>
          </ac:grpSpMkLst>
        </pc:grpChg>
        <pc:grpChg chg="add mod">
          <ac:chgData name="Salome Padilla" userId="f4429905-10ae-4bb9-b94c-ec045543e81f" providerId="ADAL" clId="{12245B2D-6EC7-4FC5-BD59-F2B25D14DD5A}" dt="2022-07-19T07:30:14.004" v="1588" actId="1076"/>
          <ac:grpSpMkLst>
            <pc:docMk/>
            <pc:sldMk cId="360127509" sldId="293"/>
            <ac:grpSpMk id="156" creationId="{118AAF35-AB19-6C96-45FE-79DAFBAA41C0}"/>
          </ac:grpSpMkLst>
        </pc:grpChg>
        <pc:graphicFrameChg chg="add mod modGraphic">
          <ac:chgData name="Salome Padilla" userId="f4429905-10ae-4bb9-b94c-ec045543e81f" providerId="ADAL" clId="{12245B2D-6EC7-4FC5-BD59-F2B25D14DD5A}" dt="2022-07-19T07:18:18.327" v="1255" actId="14100"/>
          <ac:graphicFrameMkLst>
            <pc:docMk/>
            <pc:sldMk cId="360127509" sldId="293"/>
            <ac:graphicFrameMk id="2" creationId="{D6065B0F-D806-7FD5-96D7-086FC29A7278}"/>
          </ac:graphicFrameMkLst>
        </pc:graphicFrame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77" creationId="{FF6F76F6-1D75-8B37-5D86-5F3DA161B806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78" creationId="{D8EAF678-AC5E-77F2-B4F8-1D08309440D2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82" creationId="{D088C853-4461-72E0-FD21-46DB4AE7DC47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83" creationId="{ED69CEEC-0E9A-BA4C-A0E4-A846C5C524E7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88" creationId="{6C15DA46-9B6F-EA36-7124-4238779BEFD8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89" creationId="{D6C03F5F-25B4-5ACB-770D-A2580F438F96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17" creationId="{1AD86832-EC19-5EA4-7597-37052DC393E7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18" creationId="{E5733042-410F-0AE3-B590-72EE81FBCD2F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23" creationId="{EB331F3E-1D6E-6F21-3314-129F7E492CE1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24" creationId="{AE354F49-0BA7-164F-7B41-B5B05C6E7B06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29" creationId="{E9A3C096-1EFB-3D32-D34D-745A861B3EA1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30" creationId="{7BAA6BC7-8130-DC91-5537-B140D80F9ECE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36" creationId="{2235856A-AA29-F845-191F-698CFFC1B193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37" creationId="{C32333B4-A4DB-7D14-F316-3A29B05DAE63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42" creationId="{652EC706-DE3F-009F-74E4-517D34C1F90B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47" creationId="{0B0AA5BC-E23F-AEBC-E578-48083BC799AC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49" creationId="{40C5B46B-D0CB-CA1D-D9D9-4534A9AC04F6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53" creationId="{11451997-F202-3990-5645-7B6FD85CABB3}"/>
          </ac:picMkLst>
        </pc:picChg>
        <pc:picChg chg="mod">
          <ac:chgData name="Salome Padilla" userId="f4429905-10ae-4bb9-b94c-ec045543e81f" providerId="ADAL" clId="{12245B2D-6EC7-4FC5-BD59-F2B25D14DD5A}" dt="2022-07-19T07:30:09.488" v="1587"/>
          <ac:picMkLst>
            <pc:docMk/>
            <pc:sldMk cId="360127509" sldId="293"/>
            <ac:picMk id="157" creationId="{3690945A-4D67-2C1C-82BD-912B2DCB1875}"/>
          </ac:picMkLst>
        </pc:picChg>
      </pc:sldChg>
      <pc:sldChg chg="addSp delSp modSp mod">
        <pc:chgData name="Salome Padilla" userId="f4429905-10ae-4bb9-b94c-ec045543e81f" providerId="ADAL" clId="{12245B2D-6EC7-4FC5-BD59-F2B25D14DD5A}" dt="2022-07-19T08:32:23.323" v="3782" actId="12788"/>
        <pc:sldMkLst>
          <pc:docMk/>
          <pc:sldMk cId="2267922206" sldId="294"/>
        </pc:sldMkLst>
        <pc:spChg chg="mod">
          <ac:chgData name="Salome Padilla" userId="f4429905-10ae-4bb9-b94c-ec045543e81f" providerId="ADAL" clId="{12245B2D-6EC7-4FC5-BD59-F2B25D14DD5A}" dt="2022-07-19T07:38:42.856" v="1929" actId="20577"/>
          <ac:spMkLst>
            <pc:docMk/>
            <pc:sldMk cId="2267922206" sldId="294"/>
            <ac:spMk id="2" creationId="{00000000-0000-0000-0000-000000000000}"/>
          </ac:spMkLst>
        </pc:spChg>
        <pc:spChg chg="add mod">
          <ac:chgData name="Salome Padilla" userId="f4429905-10ae-4bb9-b94c-ec045543e81f" providerId="ADAL" clId="{12245B2D-6EC7-4FC5-BD59-F2B25D14DD5A}" dt="2022-07-19T08:32:07.789" v="3774" actId="14100"/>
          <ac:spMkLst>
            <pc:docMk/>
            <pc:sldMk cId="2267922206" sldId="294"/>
            <ac:spMk id="3" creationId="{4D6FF9AD-18C1-884C-AF06-6933EF8A0F6F}"/>
          </ac:spMkLst>
        </pc:spChg>
        <pc:spChg chg="add mod">
          <ac:chgData name="Salome Padilla" userId="f4429905-10ae-4bb9-b94c-ec045543e81f" providerId="ADAL" clId="{12245B2D-6EC7-4FC5-BD59-F2B25D14DD5A}" dt="2022-07-19T08:32:04.918" v="3773" actId="404"/>
          <ac:spMkLst>
            <pc:docMk/>
            <pc:sldMk cId="2267922206" sldId="294"/>
            <ac:spMk id="4" creationId="{C96A094A-04F3-6DAD-3971-800C8B4A5833}"/>
          </ac:spMkLst>
        </pc:spChg>
        <pc:spChg chg="del">
          <ac:chgData name="Salome Padilla" userId="f4429905-10ae-4bb9-b94c-ec045543e81f" providerId="ADAL" clId="{12245B2D-6EC7-4FC5-BD59-F2B25D14DD5A}" dt="2022-07-19T07:38:49.084" v="1930" actId="478"/>
          <ac:spMkLst>
            <pc:docMk/>
            <pc:sldMk cId="2267922206" sldId="294"/>
            <ac:spMk id="23" creationId="{09B137EF-A33E-0F49-0747-8122A17C80CA}"/>
          </ac:spMkLst>
        </pc:spChg>
        <pc:spChg chg="del">
          <ac:chgData name="Salome Padilla" userId="f4429905-10ae-4bb9-b94c-ec045543e81f" providerId="ADAL" clId="{12245B2D-6EC7-4FC5-BD59-F2B25D14DD5A}" dt="2022-07-19T07:38:49.084" v="1930" actId="478"/>
          <ac:spMkLst>
            <pc:docMk/>
            <pc:sldMk cId="2267922206" sldId="294"/>
            <ac:spMk id="28" creationId="{86974ADB-D075-948C-A0D1-15ACD613F5D3}"/>
          </ac:spMkLst>
        </pc:spChg>
        <pc:spChg chg="del">
          <ac:chgData name="Salome Padilla" userId="f4429905-10ae-4bb9-b94c-ec045543e81f" providerId="ADAL" clId="{12245B2D-6EC7-4FC5-BD59-F2B25D14DD5A}" dt="2022-07-19T07:38:49.084" v="1930" actId="478"/>
          <ac:spMkLst>
            <pc:docMk/>
            <pc:sldMk cId="2267922206" sldId="294"/>
            <ac:spMk id="34" creationId="{C066E1B7-2B99-47AD-698A-3B3D2F754542}"/>
          </ac:spMkLst>
        </pc:spChg>
        <pc:spChg chg="del">
          <ac:chgData name="Salome Padilla" userId="f4429905-10ae-4bb9-b94c-ec045543e81f" providerId="ADAL" clId="{12245B2D-6EC7-4FC5-BD59-F2B25D14DD5A}" dt="2022-07-19T07:38:49.084" v="1930" actId="478"/>
          <ac:spMkLst>
            <pc:docMk/>
            <pc:sldMk cId="2267922206" sldId="294"/>
            <ac:spMk id="55" creationId="{56392C83-B377-D28F-151A-2F80B098780F}"/>
          </ac:spMkLst>
        </pc:spChg>
        <pc:spChg chg="del">
          <ac:chgData name="Salome Padilla" userId="f4429905-10ae-4bb9-b94c-ec045543e81f" providerId="ADAL" clId="{12245B2D-6EC7-4FC5-BD59-F2B25D14DD5A}" dt="2022-07-19T07:38:49.084" v="1930" actId="478"/>
          <ac:spMkLst>
            <pc:docMk/>
            <pc:sldMk cId="2267922206" sldId="294"/>
            <ac:spMk id="60" creationId="{ECE565D6-B82A-CBA0-5A68-B9729D7C8FE5}"/>
          </ac:spMkLst>
        </pc:spChg>
        <pc:spChg chg="del">
          <ac:chgData name="Salome Padilla" userId="f4429905-10ae-4bb9-b94c-ec045543e81f" providerId="ADAL" clId="{12245B2D-6EC7-4FC5-BD59-F2B25D14DD5A}" dt="2022-07-19T07:38:49.084" v="1930" actId="478"/>
          <ac:spMkLst>
            <pc:docMk/>
            <pc:sldMk cId="2267922206" sldId="294"/>
            <ac:spMk id="66" creationId="{C61A6101-F5A7-E38A-6ABE-50027F4610CD}"/>
          </ac:spMkLst>
        </pc:spChg>
        <pc:spChg chg="del">
          <ac:chgData name="Salome Padilla" userId="f4429905-10ae-4bb9-b94c-ec045543e81f" providerId="ADAL" clId="{12245B2D-6EC7-4FC5-BD59-F2B25D14DD5A}" dt="2022-07-19T07:38:49.084" v="1930" actId="478"/>
          <ac:spMkLst>
            <pc:docMk/>
            <pc:sldMk cId="2267922206" sldId="294"/>
            <ac:spMk id="72" creationId="{C646B498-5166-C776-1A13-8D3A7C35CA35}"/>
          </ac:spMkLst>
        </pc:spChg>
        <pc:spChg chg="del">
          <ac:chgData name="Salome Padilla" userId="f4429905-10ae-4bb9-b94c-ec045543e81f" providerId="ADAL" clId="{12245B2D-6EC7-4FC5-BD59-F2B25D14DD5A}" dt="2022-07-19T07:38:52.255" v="1931" actId="478"/>
          <ac:spMkLst>
            <pc:docMk/>
            <pc:sldMk cId="2267922206" sldId="294"/>
            <ac:spMk id="92" creationId="{AD9616BE-8803-2033-6876-C2882361B436}"/>
          </ac:spMkLst>
        </pc:spChg>
        <pc:spChg chg="add mod">
          <ac:chgData name="Salome Padilla" userId="f4429905-10ae-4bb9-b94c-ec045543e81f" providerId="ADAL" clId="{12245B2D-6EC7-4FC5-BD59-F2B25D14DD5A}" dt="2022-07-19T08:32:20.525" v="3781" actId="12788"/>
          <ac:spMkLst>
            <pc:docMk/>
            <pc:sldMk cId="2267922206" sldId="294"/>
            <ac:spMk id="93" creationId="{1A3F6D48-E5AE-DEDB-8EB5-20CB782DC439}"/>
          </ac:spMkLst>
        </pc:spChg>
        <pc:spChg chg="add mod">
          <ac:chgData name="Salome Padilla" userId="f4429905-10ae-4bb9-b94c-ec045543e81f" providerId="ADAL" clId="{12245B2D-6EC7-4FC5-BD59-F2B25D14DD5A}" dt="2022-07-19T08:31:46.508" v="3757" actId="1035"/>
          <ac:spMkLst>
            <pc:docMk/>
            <pc:sldMk cId="2267922206" sldId="294"/>
            <ac:spMk id="94" creationId="{504B557C-FC6A-6032-D2BB-6DDA3F86BFC2}"/>
          </ac:spMkLst>
        </pc:spChg>
        <pc:spChg chg="add del mod">
          <ac:chgData name="Salome Padilla" userId="f4429905-10ae-4bb9-b94c-ec045543e81f" providerId="ADAL" clId="{12245B2D-6EC7-4FC5-BD59-F2B25D14DD5A}" dt="2022-07-19T07:41:52.091" v="1991" actId="478"/>
          <ac:spMkLst>
            <pc:docMk/>
            <pc:sldMk cId="2267922206" sldId="294"/>
            <ac:spMk id="95" creationId="{A3962F3E-A7DB-45E8-365A-63BA00F0ABE1}"/>
          </ac:spMkLst>
        </pc:spChg>
        <pc:spChg chg="add mod">
          <ac:chgData name="Salome Padilla" userId="f4429905-10ae-4bb9-b94c-ec045543e81f" providerId="ADAL" clId="{12245B2D-6EC7-4FC5-BD59-F2B25D14DD5A}" dt="2022-07-19T08:31:48.870" v="3758" actId="1076"/>
          <ac:spMkLst>
            <pc:docMk/>
            <pc:sldMk cId="2267922206" sldId="294"/>
            <ac:spMk id="96" creationId="{6A220A08-F662-A3F9-ED7A-23071AB5B94D}"/>
          </ac:spMkLst>
        </pc:spChg>
        <pc:spChg chg="mod">
          <ac:chgData name="Salome Padilla" userId="f4429905-10ae-4bb9-b94c-ec045543e81f" providerId="ADAL" clId="{12245B2D-6EC7-4FC5-BD59-F2B25D14DD5A}" dt="2022-07-19T07:42:25.022" v="1996"/>
          <ac:spMkLst>
            <pc:docMk/>
            <pc:sldMk cId="2267922206" sldId="294"/>
            <ac:spMk id="100" creationId="{1732AC37-ADDD-0B55-B27E-E4023A372440}"/>
          </ac:spMkLst>
        </pc:spChg>
        <pc:spChg chg="mod">
          <ac:chgData name="Salome Padilla" userId="f4429905-10ae-4bb9-b94c-ec045543e81f" providerId="ADAL" clId="{12245B2D-6EC7-4FC5-BD59-F2B25D14DD5A}" dt="2022-07-19T07:42:25.022" v="1996"/>
          <ac:spMkLst>
            <pc:docMk/>
            <pc:sldMk cId="2267922206" sldId="294"/>
            <ac:spMk id="101" creationId="{C72F5E30-61ED-4E0E-154E-00BA5AEDFFF3}"/>
          </ac:spMkLst>
        </pc:spChg>
        <pc:spChg chg="add del mod">
          <ac:chgData name="Salome Padilla" userId="f4429905-10ae-4bb9-b94c-ec045543e81f" providerId="ADAL" clId="{12245B2D-6EC7-4FC5-BD59-F2B25D14DD5A}" dt="2022-07-19T07:42:36.395" v="1999" actId="478"/>
          <ac:spMkLst>
            <pc:docMk/>
            <pc:sldMk cId="2267922206" sldId="294"/>
            <ac:spMk id="102" creationId="{BF06BB8A-256D-CE3A-402F-23D344BA5A29}"/>
          </ac:spMkLst>
        </pc:spChg>
        <pc:spChg chg="add mod">
          <ac:chgData name="Salome Padilla" userId="f4429905-10ae-4bb9-b94c-ec045543e81f" providerId="ADAL" clId="{12245B2D-6EC7-4FC5-BD59-F2B25D14DD5A}" dt="2022-07-19T08:32:23.323" v="3782" actId="12788"/>
          <ac:spMkLst>
            <pc:docMk/>
            <pc:sldMk cId="2267922206" sldId="294"/>
            <ac:spMk id="103" creationId="{9B23F462-9C3E-5E38-FD58-E781055EBD83}"/>
          </ac:spMkLst>
        </pc:spChg>
        <pc:grpChg chg="del">
          <ac:chgData name="Salome Padilla" userId="f4429905-10ae-4bb9-b94c-ec045543e81f" providerId="ADAL" clId="{12245B2D-6EC7-4FC5-BD59-F2B25D14DD5A}" dt="2022-07-19T07:38:49.084" v="1930" actId="478"/>
          <ac:grpSpMkLst>
            <pc:docMk/>
            <pc:sldMk cId="2267922206" sldId="294"/>
            <ac:grpSpMk id="19" creationId="{DAFFEC0C-A9AF-504B-FAD4-4D94B3345F0F}"/>
          </ac:grpSpMkLst>
        </pc:grpChg>
        <pc:grpChg chg="del">
          <ac:chgData name="Salome Padilla" userId="f4429905-10ae-4bb9-b94c-ec045543e81f" providerId="ADAL" clId="{12245B2D-6EC7-4FC5-BD59-F2B25D14DD5A}" dt="2022-07-19T07:38:49.084" v="1930" actId="478"/>
          <ac:grpSpMkLst>
            <pc:docMk/>
            <pc:sldMk cId="2267922206" sldId="294"/>
            <ac:grpSpMk id="24" creationId="{B7340C61-ECCF-57AA-4E6B-AC3C092A8806}"/>
          </ac:grpSpMkLst>
        </pc:grpChg>
        <pc:grpChg chg="del">
          <ac:chgData name="Salome Padilla" userId="f4429905-10ae-4bb9-b94c-ec045543e81f" providerId="ADAL" clId="{12245B2D-6EC7-4FC5-BD59-F2B25D14DD5A}" dt="2022-07-19T07:38:49.084" v="1930" actId="478"/>
          <ac:grpSpMkLst>
            <pc:docMk/>
            <pc:sldMk cId="2267922206" sldId="294"/>
            <ac:grpSpMk id="29" creationId="{6011DE49-B7B1-C4C3-CAE2-AAFA13FDF5A4}"/>
          </ac:grpSpMkLst>
        </pc:grpChg>
        <pc:grpChg chg="del">
          <ac:chgData name="Salome Padilla" userId="f4429905-10ae-4bb9-b94c-ec045543e81f" providerId="ADAL" clId="{12245B2D-6EC7-4FC5-BD59-F2B25D14DD5A}" dt="2022-07-19T07:38:49.084" v="1930" actId="478"/>
          <ac:grpSpMkLst>
            <pc:docMk/>
            <pc:sldMk cId="2267922206" sldId="294"/>
            <ac:grpSpMk id="35" creationId="{18CC2C2C-294D-0903-BB1F-5B1FE16125AF}"/>
          </ac:grpSpMkLst>
        </pc:grpChg>
        <pc:grpChg chg="del">
          <ac:chgData name="Salome Padilla" userId="f4429905-10ae-4bb9-b94c-ec045543e81f" providerId="ADAL" clId="{12245B2D-6EC7-4FC5-BD59-F2B25D14DD5A}" dt="2022-07-19T07:38:49.084" v="1930" actId="478"/>
          <ac:grpSpMkLst>
            <pc:docMk/>
            <pc:sldMk cId="2267922206" sldId="294"/>
            <ac:grpSpMk id="56" creationId="{CFA87CC5-9325-255E-333E-342D0D495857}"/>
          </ac:grpSpMkLst>
        </pc:grpChg>
        <pc:grpChg chg="del">
          <ac:chgData name="Salome Padilla" userId="f4429905-10ae-4bb9-b94c-ec045543e81f" providerId="ADAL" clId="{12245B2D-6EC7-4FC5-BD59-F2B25D14DD5A}" dt="2022-07-19T07:38:49.084" v="1930" actId="478"/>
          <ac:grpSpMkLst>
            <pc:docMk/>
            <pc:sldMk cId="2267922206" sldId="294"/>
            <ac:grpSpMk id="61" creationId="{964AD707-7152-FDB9-BC34-48FDA26C8CF0}"/>
          </ac:grpSpMkLst>
        </pc:grpChg>
        <pc:grpChg chg="del">
          <ac:chgData name="Salome Padilla" userId="f4429905-10ae-4bb9-b94c-ec045543e81f" providerId="ADAL" clId="{12245B2D-6EC7-4FC5-BD59-F2B25D14DD5A}" dt="2022-07-19T07:38:49.084" v="1930" actId="478"/>
          <ac:grpSpMkLst>
            <pc:docMk/>
            <pc:sldMk cId="2267922206" sldId="294"/>
            <ac:grpSpMk id="67" creationId="{10844863-F760-DA54-E7F9-0A146361F3AE}"/>
          </ac:grpSpMkLst>
        </pc:grpChg>
        <pc:grpChg chg="del">
          <ac:chgData name="Salome Padilla" userId="f4429905-10ae-4bb9-b94c-ec045543e81f" providerId="ADAL" clId="{12245B2D-6EC7-4FC5-BD59-F2B25D14DD5A}" dt="2022-07-19T07:38:49.084" v="1930" actId="478"/>
          <ac:grpSpMkLst>
            <pc:docMk/>
            <pc:sldMk cId="2267922206" sldId="294"/>
            <ac:grpSpMk id="73" creationId="{AD1737B7-FE4E-F293-8196-207116B5A47B}"/>
          </ac:grpSpMkLst>
        </pc:grpChg>
        <pc:grpChg chg="del">
          <ac:chgData name="Salome Padilla" userId="f4429905-10ae-4bb9-b94c-ec045543e81f" providerId="ADAL" clId="{12245B2D-6EC7-4FC5-BD59-F2B25D14DD5A}" dt="2022-07-19T07:38:49.084" v="1930" actId="478"/>
          <ac:grpSpMkLst>
            <pc:docMk/>
            <pc:sldMk cId="2267922206" sldId="294"/>
            <ac:grpSpMk id="80" creationId="{AE75944B-0E1F-8664-6120-A26F92E1A684}"/>
          </ac:grpSpMkLst>
        </pc:grpChg>
        <pc:grpChg chg="del">
          <ac:chgData name="Salome Padilla" userId="f4429905-10ae-4bb9-b94c-ec045543e81f" providerId="ADAL" clId="{12245B2D-6EC7-4FC5-BD59-F2B25D14DD5A}" dt="2022-07-19T07:38:49.084" v="1930" actId="478"/>
          <ac:grpSpMkLst>
            <pc:docMk/>
            <pc:sldMk cId="2267922206" sldId="294"/>
            <ac:grpSpMk id="84" creationId="{599021FE-76D3-5EED-BBE9-0846372DB2AE}"/>
          </ac:grpSpMkLst>
        </pc:grpChg>
        <pc:grpChg chg="del">
          <ac:chgData name="Salome Padilla" userId="f4429905-10ae-4bb9-b94c-ec045543e81f" providerId="ADAL" clId="{12245B2D-6EC7-4FC5-BD59-F2B25D14DD5A}" dt="2022-07-19T07:38:49.084" v="1930" actId="478"/>
          <ac:grpSpMkLst>
            <pc:docMk/>
            <pc:sldMk cId="2267922206" sldId="294"/>
            <ac:grpSpMk id="88" creationId="{759E24D2-AF93-7131-AC72-EE678FF39730}"/>
          </ac:grpSpMkLst>
        </pc:grpChg>
        <pc:grpChg chg="add del mod">
          <ac:chgData name="Salome Padilla" userId="f4429905-10ae-4bb9-b94c-ec045543e81f" providerId="ADAL" clId="{12245B2D-6EC7-4FC5-BD59-F2B25D14DD5A}" dt="2022-07-19T07:42:36.395" v="1999" actId="478"/>
          <ac:grpSpMkLst>
            <pc:docMk/>
            <pc:sldMk cId="2267922206" sldId="294"/>
            <ac:grpSpMk id="97" creationId="{F9B6D26C-63DC-17B9-35F9-EE0F186BC92E}"/>
          </ac:grpSpMkLst>
        </pc:grpChg>
        <pc:graphicFrameChg chg="add mod modGraphic">
          <ac:chgData name="Salome Padilla" userId="f4429905-10ae-4bb9-b94c-ec045543e81f" providerId="ADAL" clId="{12245B2D-6EC7-4FC5-BD59-F2B25D14DD5A}" dt="2022-07-19T08:32:11.669" v="3779" actId="1035"/>
          <ac:graphicFrameMkLst>
            <pc:docMk/>
            <pc:sldMk cId="2267922206" sldId="294"/>
            <ac:graphicFrameMk id="5" creationId="{C48560A5-BF1C-66F6-8973-D364BE58B63B}"/>
          </ac:graphicFrameMkLst>
        </pc:graphicFrameChg>
        <pc:picChg chg="mod">
          <ac:chgData name="Salome Padilla" userId="f4429905-10ae-4bb9-b94c-ec045543e81f" providerId="ADAL" clId="{12245B2D-6EC7-4FC5-BD59-F2B25D14DD5A}" dt="2022-07-19T07:42:25.022" v="1996"/>
          <ac:picMkLst>
            <pc:docMk/>
            <pc:sldMk cId="2267922206" sldId="294"/>
            <ac:picMk id="98" creationId="{18A8BE8E-6FBD-C64B-EB09-3939A7A284EE}"/>
          </ac:picMkLst>
        </pc:picChg>
        <pc:picChg chg="mod">
          <ac:chgData name="Salome Padilla" userId="f4429905-10ae-4bb9-b94c-ec045543e81f" providerId="ADAL" clId="{12245B2D-6EC7-4FC5-BD59-F2B25D14DD5A}" dt="2022-07-19T07:42:25.022" v="1996"/>
          <ac:picMkLst>
            <pc:docMk/>
            <pc:sldMk cId="2267922206" sldId="294"/>
            <ac:picMk id="99" creationId="{F3103849-AA79-4F30-6391-10B46CB1D92D}"/>
          </ac:picMkLst>
        </pc:picChg>
      </pc:sldChg>
      <pc:sldChg chg="addSp delSp modSp mod">
        <pc:chgData name="Salome Padilla" userId="f4429905-10ae-4bb9-b94c-ec045543e81f" providerId="ADAL" clId="{12245B2D-6EC7-4FC5-BD59-F2B25D14DD5A}" dt="2022-07-19T11:11:58.424" v="5339" actId="1076"/>
        <pc:sldMkLst>
          <pc:docMk/>
          <pc:sldMk cId="215204206" sldId="295"/>
        </pc:sldMkLst>
        <pc:spChg chg="mod">
          <ac:chgData name="Salome Padilla" userId="f4429905-10ae-4bb9-b94c-ec045543e81f" providerId="ADAL" clId="{12245B2D-6EC7-4FC5-BD59-F2B25D14DD5A}" dt="2022-07-19T08:52:57.528" v="4946" actId="12788"/>
          <ac:spMkLst>
            <pc:docMk/>
            <pc:sldMk cId="215204206" sldId="295"/>
            <ac:spMk id="38" creationId="{B326CA5C-42AC-8CE7-5887-628644A61109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42" creationId="{B6FEF71F-1DA2-1823-3684-50574F217495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48" creationId="{065AD667-2590-76B0-154F-E59BBC642B58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55" creationId="{0AAB8AA9-873A-344E-B326-EC628AC38B26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64" creationId="{01B7E8EF-3245-1B6A-08DB-6F9C8E4EC9F9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71" creationId="{0EB1A36C-4F98-C6B4-8B2B-3DFCE2C634ED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77" creationId="{574F09A9-0B27-BA60-5B58-BB733F28C410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83" creationId="{FA558D79-BDBB-42DD-7A31-3D4C732DE038}"/>
          </ac:spMkLst>
        </pc:spChg>
        <pc:spChg chg="add mod">
          <ac:chgData name="Salome Padilla" userId="f4429905-10ae-4bb9-b94c-ec045543e81f" providerId="ADAL" clId="{12245B2D-6EC7-4FC5-BD59-F2B25D14DD5A}" dt="2022-07-19T10:55:26.273" v="4961" actId="1076"/>
          <ac:spMkLst>
            <pc:docMk/>
            <pc:sldMk cId="215204206" sldId="295"/>
            <ac:spMk id="86" creationId="{4FD88C40-D84A-F2CF-524A-5CE071EA906A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87" creationId="{D7EAB83A-D494-1560-4857-3F708AB7F662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88" creationId="{286196D3-29BE-4D98-251D-E76396118A26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89" creationId="{8824A736-CD75-0360-F88B-6FCC14DB6D37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90" creationId="{2ABF3871-8C1A-1E66-9F7E-FB97A0BF189D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91" creationId="{F50BEB6B-3D50-07ED-D47D-B9C1CB7274BD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92" creationId="{0EC219EF-5215-F9AD-E709-8ACB8DA6C76E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93" creationId="{25CA78D5-E36A-C0B8-A3F9-999C597EE266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94" creationId="{F520F7A5-E5A6-F11A-FDBA-F135AE93FC22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95" creationId="{A9C798EA-33E0-3E96-6719-5F602D57B190}"/>
          </ac:spMkLst>
        </pc:spChg>
        <pc:spChg chg="add mod">
          <ac:chgData name="Salome Padilla" userId="f4429905-10ae-4bb9-b94c-ec045543e81f" providerId="ADAL" clId="{12245B2D-6EC7-4FC5-BD59-F2B25D14DD5A}" dt="2022-07-19T10:59:26.409" v="5025" actId="1076"/>
          <ac:spMkLst>
            <pc:docMk/>
            <pc:sldMk cId="215204206" sldId="295"/>
            <ac:spMk id="96" creationId="{AEDB595D-CA9F-94A6-0501-79667F4FAD4F}"/>
          </ac:spMkLst>
        </pc:spChg>
        <pc:spChg chg="add mod">
          <ac:chgData name="Salome Padilla" userId="f4429905-10ae-4bb9-b94c-ec045543e81f" providerId="ADAL" clId="{12245B2D-6EC7-4FC5-BD59-F2B25D14DD5A}" dt="2022-07-19T11:11:58.424" v="5339" actId="1076"/>
          <ac:spMkLst>
            <pc:docMk/>
            <pc:sldMk cId="215204206" sldId="295"/>
            <ac:spMk id="97" creationId="{11E6E2BF-5920-53E7-BF17-43E44526B016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98" creationId="{6006978B-E764-319C-376B-817EE91B9253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99" creationId="{6ECA7495-0FEC-9110-DBC7-FDC2865096FA}"/>
          </ac:spMkLst>
        </pc:spChg>
        <pc:spChg chg="add del mod">
          <ac:chgData name="Salome Padilla" userId="f4429905-10ae-4bb9-b94c-ec045543e81f" providerId="ADAL" clId="{12245B2D-6EC7-4FC5-BD59-F2B25D14DD5A}" dt="2022-07-19T11:10:11.676" v="5239" actId="478"/>
          <ac:spMkLst>
            <pc:docMk/>
            <pc:sldMk cId="215204206" sldId="295"/>
            <ac:spMk id="100" creationId="{3CD8886C-A351-0BBF-ECCC-92BD08BC323C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103" creationId="{9120D163-D2E7-7C83-5398-1187D88C319E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104" creationId="{111B28B9-6D58-EC06-7ED2-922C65239285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110" creationId="{01751762-B758-FDFE-A9C2-4276088E0BAA}"/>
          </ac:spMkLst>
        </pc:spChg>
        <pc:spChg chg="del">
          <ac:chgData name="Salome Padilla" userId="f4429905-10ae-4bb9-b94c-ec045543e81f" providerId="ADAL" clId="{12245B2D-6EC7-4FC5-BD59-F2B25D14DD5A}" dt="2022-07-19T08:53:00.694" v="4947" actId="478"/>
          <ac:spMkLst>
            <pc:docMk/>
            <pc:sldMk cId="215204206" sldId="295"/>
            <ac:spMk id="115" creationId="{868C1DDB-F7F7-2D57-52A7-4352C3EA3E5A}"/>
          </ac:spMkLst>
        </pc:spChg>
        <pc:spChg chg="add mod">
          <ac:chgData name="Salome Padilla" userId="f4429905-10ae-4bb9-b94c-ec045543e81f" providerId="ADAL" clId="{12245B2D-6EC7-4FC5-BD59-F2B25D14DD5A}" dt="2022-07-19T11:02:53.198" v="5070" actId="208"/>
          <ac:spMkLst>
            <pc:docMk/>
            <pc:sldMk cId="215204206" sldId="295"/>
            <ac:spMk id="130" creationId="{89AD653D-C9E5-F986-83C1-B02771359E85}"/>
          </ac:spMkLst>
        </pc:spChg>
        <pc:spChg chg="add mod">
          <ac:chgData name="Salome Padilla" userId="f4429905-10ae-4bb9-b94c-ec045543e81f" providerId="ADAL" clId="{12245B2D-6EC7-4FC5-BD59-F2B25D14DD5A}" dt="2022-07-19T11:05:47.872" v="5094" actId="1076"/>
          <ac:spMkLst>
            <pc:docMk/>
            <pc:sldMk cId="215204206" sldId="295"/>
            <ac:spMk id="134" creationId="{60CA7AFC-CB30-15B3-3EE0-93289DAC6ABD}"/>
          </ac:spMkLst>
        </pc:spChg>
        <pc:spChg chg="add mod">
          <ac:chgData name="Salome Padilla" userId="f4429905-10ae-4bb9-b94c-ec045543e81f" providerId="ADAL" clId="{12245B2D-6EC7-4FC5-BD59-F2B25D14DD5A}" dt="2022-07-19T11:02:50.224" v="5069" actId="113"/>
          <ac:spMkLst>
            <pc:docMk/>
            <pc:sldMk cId="215204206" sldId="295"/>
            <ac:spMk id="135" creationId="{A588E269-1DEC-8537-2EC5-55A5EE5289B1}"/>
          </ac:spMkLst>
        </pc:spChg>
        <pc:spChg chg="add mod">
          <ac:chgData name="Salome Padilla" userId="f4429905-10ae-4bb9-b94c-ec045543e81f" providerId="ADAL" clId="{12245B2D-6EC7-4FC5-BD59-F2B25D14DD5A}" dt="2022-07-19T11:05:34.359" v="5093" actId="1076"/>
          <ac:spMkLst>
            <pc:docMk/>
            <pc:sldMk cId="215204206" sldId="295"/>
            <ac:spMk id="136" creationId="{DBDF4DA2-0BC8-526E-FF90-F8924209630E}"/>
          </ac:spMkLst>
        </pc:spChg>
        <pc:spChg chg="add mod">
          <ac:chgData name="Salome Padilla" userId="f4429905-10ae-4bb9-b94c-ec045543e81f" providerId="ADAL" clId="{12245B2D-6EC7-4FC5-BD59-F2B25D14DD5A}" dt="2022-07-19T11:11:37.528" v="5338" actId="1076"/>
          <ac:spMkLst>
            <pc:docMk/>
            <pc:sldMk cId="215204206" sldId="295"/>
            <ac:spMk id="137" creationId="{352BAD67-5F5D-C657-DC42-205B38E10687}"/>
          </ac:spMkLst>
        </pc:s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32" creationId="{748CCC49-BD53-1518-2AA2-B63E40DB09BA}"/>
          </ac:grpSpMkLst>
        </pc:gr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43" creationId="{302F7E95-0915-EB80-7A58-1A3E9AA47A98}"/>
          </ac:grpSpMkLst>
        </pc:gr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49" creationId="{0892117C-1EF0-E7E5-4EC0-01F77047A008}"/>
          </ac:grpSpMkLst>
        </pc:gr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57" creationId="{F433F661-97ED-C59E-A88D-4EC1975425EB}"/>
          </ac:grpSpMkLst>
        </pc:gr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66" creationId="{D7BF3F7A-288C-84F7-3F97-6E019F13585F}"/>
          </ac:grpSpMkLst>
        </pc:gr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72" creationId="{8A14A104-1253-2671-8812-3F7791C49BB8}"/>
          </ac:grpSpMkLst>
        </pc:gr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78" creationId="{D5E4018A-A2FC-FB19-2AC0-83BE60B09E9D}"/>
          </ac:grpSpMkLst>
        </pc:grpChg>
        <pc:grpChg chg="add mod">
          <ac:chgData name="Salome Padilla" userId="f4429905-10ae-4bb9-b94c-ec045543e81f" providerId="ADAL" clId="{12245B2D-6EC7-4FC5-BD59-F2B25D14DD5A}" dt="2022-07-19T11:00:39.355" v="5042" actId="1038"/>
          <ac:grpSpMkLst>
            <pc:docMk/>
            <pc:sldMk cId="215204206" sldId="295"/>
            <ac:grpSpMk id="101" creationId="{999C24B4-A2FC-887C-69A9-F23C17C05B5F}"/>
          </ac:grpSpMkLst>
        </pc:gr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105" creationId="{902B00F7-AF64-A746-CDEA-1EDC2C6BF1E2}"/>
          </ac:grpSpMkLst>
        </pc:gr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111" creationId="{69301936-31F2-6723-6989-2533D823D276}"/>
          </ac:grpSpMkLst>
        </pc:gr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116" creationId="{C3C8F8FD-13E9-DBB7-CD1B-79C06B7D86DA}"/>
          </ac:grpSpMkLst>
        </pc:gr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120" creationId="{FAAC5607-5090-220F-2C9E-90540A051D10}"/>
          </ac:grpSpMkLst>
        </pc:grpChg>
        <pc:grpChg chg="add mod">
          <ac:chgData name="Salome Padilla" userId="f4429905-10ae-4bb9-b94c-ec045543e81f" providerId="ADAL" clId="{12245B2D-6EC7-4FC5-BD59-F2B25D14DD5A}" dt="2022-07-19T11:05:47.872" v="5094" actId="1076"/>
          <ac:grpSpMkLst>
            <pc:docMk/>
            <pc:sldMk cId="215204206" sldId="295"/>
            <ac:grpSpMk id="131" creationId="{94882C26-1CD2-DC99-4EEE-0F63A21303E1}"/>
          </ac:grpSpMkLst>
        </pc:grpChg>
        <pc:grpChg chg="del">
          <ac:chgData name="Salome Padilla" userId="f4429905-10ae-4bb9-b94c-ec045543e81f" providerId="ADAL" clId="{12245B2D-6EC7-4FC5-BD59-F2B25D14DD5A}" dt="2022-07-19T08:53:00.694" v="4947" actId="478"/>
          <ac:grpSpMkLst>
            <pc:docMk/>
            <pc:sldMk cId="215204206" sldId="295"/>
            <ac:grpSpMk id="138" creationId="{7AAE1D9C-4E18-81F9-AF8B-11140A95929C}"/>
          </ac:grpSpMkLst>
        </pc:grpChg>
        <pc:picChg chg="mod">
          <ac:chgData name="Salome Padilla" userId="f4429905-10ae-4bb9-b94c-ec045543e81f" providerId="ADAL" clId="{12245B2D-6EC7-4FC5-BD59-F2B25D14DD5A}" dt="2022-07-19T10:59:41.409" v="5026"/>
          <ac:picMkLst>
            <pc:docMk/>
            <pc:sldMk cId="215204206" sldId="295"/>
            <ac:picMk id="102" creationId="{B487AD60-F59E-AF80-2ED9-4DA484FC1643}"/>
          </ac:picMkLst>
        </pc:picChg>
        <pc:picChg chg="mod">
          <ac:chgData name="Salome Padilla" userId="f4429905-10ae-4bb9-b94c-ec045543e81f" providerId="ADAL" clId="{12245B2D-6EC7-4FC5-BD59-F2B25D14DD5A}" dt="2022-07-19T10:59:41.409" v="5026"/>
          <ac:picMkLst>
            <pc:docMk/>
            <pc:sldMk cId="215204206" sldId="295"/>
            <ac:picMk id="124" creationId="{1DC7E88A-8F04-81E5-1401-8120EE31866D}"/>
          </ac:picMkLst>
        </pc:picChg>
        <pc:picChg chg="mod">
          <ac:chgData name="Salome Padilla" userId="f4429905-10ae-4bb9-b94c-ec045543e81f" providerId="ADAL" clId="{12245B2D-6EC7-4FC5-BD59-F2B25D14DD5A}" dt="2022-07-19T11:00:24.398" v="5034" actId="14100"/>
          <ac:picMkLst>
            <pc:docMk/>
            <pc:sldMk cId="215204206" sldId="295"/>
            <ac:picMk id="132" creationId="{D93E48A5-62B3-6D7F-79C0-B8D05B28C192}"/>
          </ac:picMkLst>
        </pc:picChg>
        <pc:picChg chg="mod">
          <ac:chgData name="Salome Padilla" userId="f4429905-10ae-4bb9-b94c-ec045543e81f" providerId="ADAL" clId="{12245B2D-6EC7-4FC5-BD59-F2B25D14DD5A}" dt="2022-07-19T10:59:41.409" v="5026"/>
          <ac:picMkLst>
            <pc:docMk/>
            <pc:sldMk cId="215204206" sldId="295"/>
            <ac:picMk id="133" creationId="{D781AD5C-3C16-0F80-219B-3391CFF01D9E}"/>
          </ac:picMkLst>
        </pc:picChg>
      </pc:sldChg>
      <pc:sldChg chg="addSp delSp modSp mod">
        <pc:chgData name="Salome Padilla" userId="f4429905-10ae-4bb9-b94c-ec045543e81f" providerId="ADAL" clId="{12245B2D-6EC7-4FC5-BD59-F2B25D14DD5A}" dt="2022-07-19T08:52:09.695" v="4910" actId="1035"/>
        <pc:sldMkLst>
          <pc:docMk/>
          <pc:sldMk cId="91361493" sldId="296"/>
        </pc:sldMkLst>
        <pc:spChg chg="mod">
          <ac:chgData name="Salome Padilla" userId="f4429905-10ae-4bb9-b94c-ec045543e81f" providerId="ADAL" clId="{12245B2D-6EC7-4FC5-BD59-F2B25D14DD5A}" dt="2022-07-19T08:32:38.935" v="3797" actId="20577"/>
          <ac:spMkLst>
            <pc:docMk/>
            <pc:sldMk cId="91361493" sldId="296"/>
            <ac:spMk id="2" creationId="{00000000-0000-0000-0000-000000000000}"/>
          </ac:spMkLst>
        </pc:spChg>
        <pc:spChg chg="del mod">
          <ac:chgData name="Salome Padilla" userId="f4429905-10ae-4bb9-b94c-ec045543e81f" providerId="ADAL" clId="{12245B2D-6EC7-4FC5-BD59-F2B25D14DD5A}" dt="2022-07-19T08:34:58.472" v="3808" actId="478"/>
          <ac:spMkLst>
            <pc:docMk/>
            <pc:sldMk cId="91361493" sldId="296"/>
            <ac:spMk id="8" creationId="{D632858D-476C-3B94-0FB8-637C7B4AF2EF}"/>
          </ac:spMkLst>
        </pc:spChg>
        <pc:spChg chg="del">
          <ac:chgData name="Salome Padilla" userId="f4429905-10ae-4bb9-b94c-ec045543e81f" providerId="ADAL" clId="{12245B2D-6EC7-4FC5-BD59-F2B25D14DD5A}" dt="2022-07-19T08:34:58.472" v="3808" actId="478"/>
          <ac:spMkLst>
            <pc:docMk/>
            <pc:sldMk cId="91361493" sldId="296"/>
            <ac:spMk id="15" creationId="{FABC4118-0306-A889-CDFC-0B1DFFF792D5}"/>
          </ac:spMkLst>
        </pc:spChg>
        <pc:spChg chg="del">
          <ac:chgData name="Salome Padilla" userId="f4429905-10ae-4bb9-b94c-ec045543e81f" providerId="ADAL" clId="{12245B2D-6EC7-4FC5-BD59-F2B25D14DD5A}" dt="2022-07-19T08:34:58.472" v="3808" actId="478"/>
          <ac:spMkLst>
            <pc:docMk/>
            <pc:sldMk cId="91361493" sldId="296"/>
            <ac:spMk id="26" creationId="{2BE8DC2F-8459-604A-B98D-D0FC56216D25}"/>
          </ac:spMkLst>
        </pc:spChg>
        <pc:spChg chg="del">
          <ac:chgData name="Salome Padilla" userId="f4429905-10ae-4bb9-b94c-ec045543e81f" providerId="ADAL" clId="{12245B2D-6EC7-4FC5-BD59-F2B25D14DD5A}" dt="2022-07-19T08:34:58.472" v="3808" actId="478"/>
          <ac:spMkLst>
            <pc:docMk/>
            <pc:sldMk cId="91361493" sldId="296"/>
            <ac:spMk id="32" creationId="{23D6EEFD-C5C6-538F-9003-56BCD2EE6ACE}"/>
          </ac:spMkLst>
        </pc:spChg>
        <pc:spChg chg="del">
          <ac:chgData name="Salome Padilla" userId="f4429905-10ae-4bb9-b94c-ec045543e81f" providerId="ADAL" clId="{12245B2D-6EC7-4FC5-BD59-F2B25D14DD5A}" dt="2022-07-19T08:34:58.472" v="3808" actId="478"/>
          <ac:spMkLst>
            <pc:docMk/>
            <pc:sldMk cId="91361493" sldId="296"/>
            <ac:spMk id="38" creationId="{CA7A177A-6A91-3674-3243-50B81FD84A2C}"/>
          </ac:spMkLst>
        </pc:spChg>
        <pc:spChg chg="del">
          <ac:chgData name="Salome Padilla" userId="f4429905-10ae-4bb9-b94c-ec045543e81f" providerId="ADAL" clId="{12245B2D-6EC7-4FC5-BD59-F2B25D14DD5A}" dt="2022-07-19T08:34:58.472" v="3808" actId="478"/>
          <ac:spMkLst>
            <pc:docMk/>
            <pc:sldMk cId="91361493" sldId="296"/>
            <ac:spMk id="44" creationId="{95035BA4-36AA-A02A-46A1-54908D1C136D}"/>
          </ac:spMkLst>
        </pc:spChg>
        <pc:spChg chg="del">
          <ac:chgData name="Salome Padilla" userId="f4429905-10ae-4bb9-b94c-ec045543e81f" providerId="ADAL" clId="{12245B2D-6EC7-4FC5-BD59-F2B25D14DD5A}" dt="2022-07-19T08:34:58.472" v="3808" actId="478"/>
          <ac:spMkLst>
            <pc:docMk/>
            <pc:sldMk cId="91361493" sldId="296"/>
            <ac:spMk id="45" creationId="{94A542A5-FC3F-8157-D925-FB7CED9BE32B}"/>
          </ac:spMkLst>
        </pc:spChg>
        <pc:spChg chg="del">
          <ac:chgData name="Salome Padilla" userId="f4429905-10ae-4bb9-b94c-ec045543e81f" providerId="ADAL" clId="{12245B2D-6EC7-4FC5-BD59-F2B25D14DD5A}" dt="2022-07-19T08:34:58.472" v="3808" actId="478"/>
          <ac:spMkLst>
            <pc:docMk/>
            <pc:sldMk cId="91361493" sldId="296"/>
            <ac:spMk id="51" creationId="{F954F004-7449-C2DE-C989-FF93DD799758}"/>
          </ac:spMkLst>
        </pc:spChg>
        <pc:spChg chg="del">
          <ac:chgData name="Salome Padilla" userId="f4429905-10ae-4bb9-b94c-ec045543e81f" providerId="ADAL" clId="{12245B2D-6EC7-4FC5-BD59-F2B25D14DD5A}" dt="2022-07-19T08:34:58.472" v="3808" actId="478"/>
          <ac:spMkLst>
            <pc:docMk/>
            <pc:sldMk cId="91361493" sldId="296"/>
            <ac:spMk id="56" creationId="{3E460C7E-C51C-B1A1-8E40-5E4D1B309AEB}"/>
          </ac:spMkLst>
        </pc:spChg>
        <pc:spChg chg="add mod">
          <ac:chgData name="Salome Padilla" userId="f4429905-10ae-4bb9-b94c-ec045543e81f" providerId="ADAL" clId="{12245B2D-6EC7-4FC5-BD59-F2B25D14DD5A}" dt="2022-07-19T08:35:15.487" v="3827" actId="12788"/>
          <ac:spMkLst>
            <pc:docMk/>
            <pc:sldMk cId="91361493" sldId="296"/>
            <ac:spMk id="72" creationId="{EF19B67B-99B3-D599-B9C9-C7E43E198D6D}"/>
          </ac:spMkLst>
        </pc:spChg>
        <pc:spChg chg="del">
          <ac:chgData name="Salome Padilla" userId="f4429905-10ae-4bb9-b94c-ec045543e81f" providerId="ADAL" clId="{12245B2D-6EC7-4FC5-BD59-F2B25D14DD5A}" dt="2022-07-19T08:34:58.472" v="3808" actId="478"/>
          <ac:spMkLst>
            <pc:docMk/>
            <pc:sldMk cId="91361493" sldId="296"/>
            <ac:spMk id="78" creationId="{D23029D4-E98F-DF03-D03F-929F3AAE6FB9}"/>
          </ac:spMkLst>
        </pc:spChg>
        <pc:spChg chg="add mod">
          <ac:chgData name="Salome Padilla" userId="f4429905-10ae-4bb9-b94c-ec045543e81f" providerId="ADAL" clId="{12245B2D-6EC7-4FC5-BD59-F2B25D14DD5A}" dt="2022-07-19T08:52:05.719" v="4908" actId="1036"/>
          <ac:spMkLst>
            <pc:docMk/>
            <pc:sldMk cId="91361493" sldId="296"/>
            <ac:spMk id="79" creationId="{45DF55C8-E502-12E9-A28F-337177CA1FDE}"/>
          </ac:spMkLst>
        </pc:spChg>
        <pc:spChg chg="add del mod">
          <ac:chgData name="Salome Padilla" userId="f4429905-10ae-4bb9-b94c-ec045543e81f" providerId="ADAL" clId="{12245B2D-6EC7-4FC5-BD59-F2B25D14DD5A}" dt="2022-07-19T08:36:07.171" v="3859" actId="478"/>
          <ac:spMkLst>
            <pc:docMk/>
            <pc:sldMk cId="91361493" sldId="296"/>
            <ac:spMk id="80" creationId="{817F470B-3A54-A7E5-373A-61987E7D2DF9}"/>
          </ac:spMkLst>
        </pc:spChg>
        <pc:spChg chg="add del mod">
          <ac:chgData name="Salome Padilla" userId="f4429905-10ae-4bb9-b94c-ec045543e81f" providerId="ADAL" clId="{12245B2D-6EC7-4FC5-BD59-F2B25D14DD5A}" dt="2022-07-19T08:36:45.476" v="3861" actId="478"/>
          <ac:spMkLst>
            <pc:docMk/>
            <pc:sldMk cId="91361493" sldId="296"/>
            <ac:spMk id="81" creationId="{A47F57FF-9F63-CE60-1895-427C580A116E}"/>
          </ac:spMkLst>
        </pc:spChg>
        <pc:spChg chg="add del mod">
          <ac:chgData name="Salome Padilla" userId="f4429905-10ae-4bb9-b94c-ec045543e81f" providerId="ADAL" clId="{12245B2D-6EC7-4FC5-BD59-F2B25D14DD5A}" dt="2022-07-19T08:36:44.876" v="3860" actId="478"/>
          <ac:spMkLst>
            <pc:docMk/>
            <pc:sldMk cId="91361493" sldId="296"/>
            <ac:spMk id="82" creationId="{494789DD-AC53-B004-D518-141E2FA7791F}"/>
          </ac:spMkLst>
        </pc:spChg>
        <pc:spChg chg="add mod">
          <ac:chgData name="Salome Padilla" userId="f4429905-10ae-4bb9-b94c-ec045543e81f" providerId="ADAL" clId="{12245B2D-6EC7-4FC5-BD59-F2B25D14DD5A}" dt="2022-07-19T08:51:59.646" v="4904" actId="1076"/>
          <ac:spMkLst>
            <pc:docMk/>
            <pc:sldMk cId="91361493" sldId="296"/>
            <ac:spMk id="83" creationId="{3D5CE718-929D-75CF-7F28-5CD08B17A3CC}"/>
          </ac:spMkLst>
        </pc:spChg>
        <pc:spChg chg="mod">
          <ac:chgData name="Salome Padilla" userId="f4429905-10ae-4bb9-b94c-ec045543e81f" providerId="ADAL" clId="{12245B2D-6EC7-4FC5-BD59-F2B25D14DD5A}" dt="2022-07-19T08:40:37.959" v="4131" actId="14100"/>
          <ac:spMkLst>
            <pc:docMk/>
            <pc:sldMk cId="91361493" sldId="296"/>
            <ac:spMk id="88" creationId="{2310DD2F-9FC3-2E65-762A-4FF1E46B4BA4}"/>
          </ac:spMkLst>
        </pc:spChg>
        <pc:spChg chg="del mod">
          <ac:chgData name="Salome Padilla" userId="f4429905-10ae-4bb9-b94c-ec045543e81f" providerId="ADAL" clId="{12245B2D-6EC7-4FC5-BD59-F2B25D14DD5A}" dt="2022-07-19T08:37:19.142" v="3877" actId="478"/>
          <ac:spMkLst>
            <pc:docMk/>
            <pc:sldMk cId="91361493" sldId="296"/>
            <ac:spMk id="89" creationId="{3CF8073B-92ED-0F9E-2B20-B5AA3C26943E}"/>
          </ac:spMkLst>
        </pc:spChg>
        <pc:spChg chg="add mod">
          <ac:chgData name="Salome Padilla" userId="f4429905-10ae-4bb9-b94c-ec045543e81f" providerId="ADAL" clId="{12245B2D-6EC7-4FC5-BD59-F2B25D14DD5A}" dt="2022-07-19T08:52:09.695" v="4910" actId="1035"/>
          <ac:spMkLst>
            <pc:docMk/>
            <pc:sldMk cId="91361493" sldId="296"/>
            <ac:spMk id="90" creationId="{F82F5770-999A-3B81-87F3-E80EF53AADAA}"/>
          </ac:spMkLst>
        </pc:spChg>
        <pc:spChg chg="add del mod">
          <ac:chgData name="Salome Padilla" userId="f4429905-10ae-4bb9-b94c-ec045543e81f" providerId="ADAL" clId="{12245B2D-6EC7-4FC5-BD59-F2B25D14DD5A}" dt="2022-07-19T08:38:51.264" v="3995" actId="478"/>
          <ac:spMkLst>
            <pc:docMk/>
            <pc:sldMk cId="91361493" sldId="296"/>
            <ac:spMk id="94" creationId="{B57B7603-4045-C7BE-058C-1B841798A659}"/>
          </ac:spMkLst>
        </pc:spChg>
        <pc:spChg chg="add mod">
          <ac:chgData name="Salome Padilla" userId="f4429905-10ae-4bb9-b94c-ec045543e81f" providerId="ADAL" clId="{12245B2D-6EC7-4FC5-BD59-F2B25D14DD5A}" dt="2022-07-19T08:52:09.695" v="4910" actId="1035"/>
          <ac:spMkLst>
            <pc:docMk/>
            <pc:sldMk cId="91361493" sldId="296"/>
            <ac:spMk id="95" creationId="{688B837D-8DB8-A8DC-25B8-637BBFAB99A7}"/>
          </ac:spMkLst>
        </pc:spChg>
        <pc:spChg chg="add mod">
          <ac:chgData name="Salome Padilla" userId="f4429905-10ae-4bb9-b94c-ec045543e81f" providerId="ADAL" clId="{12245B2D-6EC7-4FC5-BD59-F2B25D14DD5A}" dt="2022-07-19T08:52:09.695" v="4910" actId="1035"/>
          <ac:spMkLst>
            <pc:docMk/>
            <pc:sldMk cId="91361493" sldId="296"/>
            <ac:spMk id="99" creationId="{4D9929A8-7BB2-8C95-5D60-B25587D1BE24}"/>
          </ac:spMkLst>
        </pc:spChg>
        <pc:spChg chg="add mod">
          <ac:chgData name="Salome Padilla" userId="f4429905-10ae-4bb9-b94c-ec045543e81f" providerId="ADAL" clId="{12245B2D-6EC7-4FC5-BD59-F2B25D14DD5A}" dt="2022-07-19T08:52:09.695" v="4910" actId="1035"/>
          <ac:spMkLst>
            <pc:docMk/>
            <pc:sldMk cId="91361493" sldId="296"/>
            <ac:spMk id="103" creationId="{83465859-DBDE-D088-192B-C4477103237D}"/>
          </ac:spMkLst>
        </pc:spChg>
        <pc:spChg chg="mod">
          <ac:chgData name="Salome Padilla" userId="f4429905-10ae-4bb9-b94c-ec045543e81f" providerId="ADAL" clId="{12245B2D-6EC7-4FC5-BD59-F2B25D14DD5A}" dt="2022-07-19T08:40:44.746" v="4133" actId="208"/>
          <ac:spMkLst>
            <pc:docMk/>
            <pc:sldMk cId="91361493" sldId="296"/>
            <ac:spMk id="106" creationId="{D7589937-FBD4-87F2-0409-47D72AF0D0D2}"/>
          </ac:spMkLst>
        </pc:spChg>
        <pc:spChg chg="mod">
          <ac:chgData name="Salome Padilla" userId="f4429905-10ae-4bb9-b94c-ec045543e81f" providerId="ADAL" clId="{12245B2D-6EC7-4FC5-BD59-F2B25D14DD5A}" dt="2022-07-19T08:40:12.277" v="4122" actId="14100"/>
          <ac:spMkLst>
            <pc:docMk/>
            <pc:sldMk cId="91361493" sldId="296"/>
            <ac:spMk id="109" creationId="{FF1DC793-601D-1FC4-4FC5-F7ECE50E173C}"/>
          </ac:spMkLst>
        </pc:spChg>
        <pc:spChg chg="add mod">
          <ac:chgData name="Salome Padilla" userId="f4429905-10ae-4bb9-b94c-ec045543e81f" providerId="ADAL" clId="{12245B2D-6EC7-4FC5-BD59-F2B25D14DD5A}" dt="2022-07-19T08:52:09.695" v="4910" actId="1035"/>
          <ac:spMkLst>
            <pc:docMk/>
            <pc:sldMk cId="91361493" sldId="296"/>
            <ac:spMk id="110" creationId="{2E2D4624-E0ED-CB69-5E4B-6F12E01C47A8}"/>
          </ac:spMkLst>
        </pc:spChg>
        <pc:spChg chg="mod">
          <ac:chgData name="Salome Padilla" userId="f4429905-10ae-4bb9-b94c-ec045543e81f" providerId="ADAL" clId="{12245B2D-6EC7-4FC5-BD59-F2B25D14DD5A}" dt="2022-07-19T08:40:58.805" v="4137"/>
          <ac:spMkLst>
            <pc:docMk/>
            <pc:sldMk cId="91361493" sldId="296"/>
            <ac:spMk id="113" creationId="{15DD63F1-EFBE-64B9-B25C-1D8828E58197}"/>
          </ac:spMkLst>
        </pc:spChg>
        <pc:grpChg chg="del">
          <ac:chgData name="Salome Padilla" userId="f4429905-10ae-4bb9-b94c-ec045543e81f" providerId="ADAL" clId="{12245B2D-6EC7-4FC5-BD59-F2B25D14DD5A}" dt="2022-07-19T08:34:58.472" v="3808" actId="478"/>
          <ac:grpSpMkLst>
            <pc:docMk/>
            <pc:sldMk cId="91361493" sldId="296"/>
            <ac:grpSpMk id="10" creationId="{293AA859-634A-4DAD-8455-C6F2867F7409}"/>
          </ac:grpSpMkLst>
        </pc:grpChg>
        <pc:grpChg chg="del">
          <ac:chgData name="Salome Padilla" userId="f4429905-10ae-4bb9-b94c-ec045543e81f" providerId="ADAL" clId="{12245B2D-6EC7-4FC5-BD59-F2B25D14DD5A}" dt="2022-07-19T08:34:58.472" v="3808" actId="478"/>
          <ac:grpSpMkLst>
            <pc:docMk/>
            <pc:sldMk cId="91361493" sldId="296"/>
            <ac:grpSpMk id="16" creationId="{F5A6D5EF-7D33-DCCD-49F8-A950D5A53FCB}"/>
          </ac:grpSpMkLst>
        </pc:grpChg>
        <pc:grpChg chg="del">
          <ac:chgData name="Salome Padilla" userId="f4429905-10ae-4bb9-b94c-ec045543e81f" providerId="ADAL" clId="{12245B2D-6EC7-4FC5-BD59-F2B25D14DD5A}" dt="2022-07-19T08:34:58.472" v="3808" actId="478"/>
          <ac:grpSpMkLst>
            <pc:docMk/>
            <pc:sldMk cId="91361493" sldId="296"/>
            <ac:grpSpMk id="27" creationId="{3A229923-C68A-DD16-FF7D-34BE681EC54A}"/>
          </ac:grpSpMkLst>
        </pc:grpChg>
        <pc:grpChg chg="del">
          <ac:chgData name="Salome Padilla" userId="f4429905-10ae-4bb9-b94c-ec045543e81f" providerId="ADAL" clId="{12245B2D-6EC7-4FC5-BD59-F2B25D14DD5A}" dt="2022-07-19T08:34:58.472" v="3808" actId="478"/>
          <ac:grpSpMkLst>
            <pc:docMk/>
            <pc:sldMk cId="91361493" sldId="296"/>
            <ac:grpSpMk id="33" creationId="{CA8CDF0B-F67F-86AF-7D63-8D8746813B74}"/>
          </ac:grpSpMkLst>
        </pc:grpChg>
        <pc:grpChg chg="del">
          <ac:chgData name="Salome Padilla" userId="f4429905-10ae-4bb9-b94c-ec045543e81f" providerId="ADAL" clId="{12245B2D-6EC7-4FC5-BD59-F2B25D14DD5A}" dt="2022-07-19T08:34:58.472" v="3808" actId="478"/>
          <ac:grpSpMkLst>
            <pc:docMk/>
            <pc:sldMk cId="91361493" sldId="296"/>
            <ac:grpSpMk id="39" creationId="{4670828A-D5DC-8695-37D1-CA793789A779}"/>
          </ac:grpSpMkLst>
        </pc:grpChg>
        <pc:grpChg chg="del">
          <ac:chgData name="Salome Padilla" userId="f4429905-10ae-4bb9-b94c-ec045543e81f" providerId="ADAL" clId="{12245B2D-6EC7-4FC5-BD59-F2B25D14DD5A}" dt="2022-07-19T08:34:58.472" v="3808" actId="478"/>
          <ac:grpSpMkLst>
            <pc:docMk/>
            <pc:sldMk cId="91361493" sldId="296"/>
            <ac:grpSpMk id="46" creationId="{DE742E01-0A7F-B674-9702-E9F09CBC2D3B}"/>
          </ac:grpSpMkLst>
        </pc:grpChg>
        <pc:grpChg chg="del">
          <ac:chgData name="Salome Padilla" userId="f4429905-10ae-4bb9-b94c-ec045543e81f" providerId="ADAL" clId="{12245B2D-6EC7-4FC5-BD59-F2B25D14DD5A}" dt="2022-07-19T08:34:58.472" v="3808" actId="478"/>
          <ac:grpSpMkLst>
            <pc:docMk/>
            <pc:sldMk cId="91361493" sldId="296"/>
            <ac:grpSpMk id="52" creationId="{99AE787B-5EEC-4662-0627-9DFA019BA697}"/>
          </ac:grpSpMkLst>
        </pc:grpChg>
        <pc:grpChg chg="del">
          <ac:chgData name="Salome Padilla" userId="f4429905-10ae-4bb9-b94c-ec045543e81f" providerId="ADAL" clId="{12245B2D-6EC7-4FC5-BD59-F2B25D14DD5A}" dt="2022-07-19T08:34:58.472" v="3808" actId="478"/>
          <ac:grpSpMkLst>
            <pc:docMk/>
            <pc:sldMk cId="91361493" sldId="296"/>
            <ac:grpSpMk id="57" creationId="{66E11C1C-1D38-93AD-C735-69957DCCAFEE}"/>
          </ac:grpSpMkLst>
        </pc:grpChg>
        <pc:grpChg chg="del">
          <ac:chgData name="Salome Padilla" userId="f4429905-10ae-4bb9-b94c-ec045543e81f" providerId="ADAL" clId="{12245B2D-6EC7-4FC5-BD59-F2B25D14DD5A}" dt="2022-07-19T08:34:58.472" v="3808" actId="478"/>
          <ac:grpSpMkLst>
            <pc:docMk/>
            <pc:sldMk cId="91361493" sldId="296"/>
            <ac:grpSpMk id="64" creationId="{2CFDC953-9240-69A8-C46C-AD1EBA3CAEB2}"/>
          </ac:grpSpMkLst>
        </pc:grpChg>
        <pc:grpChg chg="del">
          <ac:chgData name="Salome Padilla" userId="f4429905-10ae-4bb9-b94c-ec045543e81f" providerId="ADAL" clId="{12245B2D-6EC7-4FC5-BD59-F2B25D14DD5A}" dt="2022-07-19T08:34:58.472" v="3808" actId="478"/>
          <ac:grpSpMkLst>
            <pc:docMk/>
            <pc:sldMk cId="91361493" sldId="296"/>
            <ac:grpSpMk id="68" creationId="{352BA721-63F3-5CE5-4AEB-31A386FFAD38}"/>
          </ac:grpSpMkLst>
        </pc:grpChg>
        <pc:grpChg chg="del">
          <ac:chgData name="Salome Padilla" userId="f4429905-10ae-4bb9-b94c-ec045543e81f" providerId="ADAL" clId="{12245B2D-6EC7-4FC5-BD59-F2B25D14DD5A}" dt="2022-07-19T08:34:58.472" v="3808" actId="478"/>
          <ac:grpSpMkLst>
            <pc:docMk/>
            <pc:sldMk cId="91361493" sldId="296"/>
            <ac:grpSpMk id="73" creationId="{9E8C8C51-1694-A163-A6E6-B262023A057C}"/>
          </ac:grpSpMkLst>
        </pc:grpChg>
        <pc:grpChg chg="add del mod">
          <ac:chgData name="Salome Padilla" userId="f4429905-10ae-4bb9-b94c-ec045543e81f" providerId="ADAL" clId="{12245B2D-6EC7-4FC5-BD59-F2B25D14DD5A}" dt="2022-07-19T08:52:09.695" v="4910" actId="1035"/>
          <ac:grpSpMkLst>
            <pc:docMk/>
            <pc:sldMk cId="91361493" sldId="296"/>
            <ac:grpSpMk id="85" creationId="{8DDA6975-473E-9E65-90F1-C1A48C6295AF}"/>
          </ac:grpSpMkLst>
        </pc:grpChg>
        <pc:grpChg chg="add del mod">
          <ac:chgData name="Salome Padilla" userId="f4429905-10ae-4bb9-b94c-ec045543e81f" providerId="ADAL" clId="{12245B2D-6EC7-4FC5-BD59-F2B25D14DD5A}" dt="2022-07-19T08:38:52.244" v="3996" actId="478"/>
          <ac:grpSpMkLst>
            <pc:docMk/>
            <pc:sldMk cId="91361493" sldId="296"/>
            <ac:grpSpMk id="91" creationId="{1B4D94DA-ACF3-F0B4-F50B-FFBC43CBC691}"/>
          </ac:grpSpMkLst>
        </pc:grpChg>
        <pc:grpChg chg="add del mod">
          <ac:chgData name="Salome Padilla" userId="f4429905-10ae-4bb9-b94c-ec045543e81f" providerId="ADAL" clId="{12245B2D-6EC7-4FC5-BD59-F2B25D14DD5A}" dt="2022-07-19T08:41:39.660" v="4156" actId="478"/>
          <ac:grpSpMkLst>
            <pc:docMk/>
            <pc:sldMk cId="91361493" sldId="296"/>
            <ac:grpSpMk id="96" creationId="{A03ECC77-3B0D-0D99-3733-EA8FF1220E7D}"/>
          </ac:grpSpMkLst>
        </pc:grpChg>
        <pc:grpChg chg="add del mod">
          <ac:chgData name="Salome Padilla" userId="f4429905-10ae-4bb9-b94c-ec045543e81f" providerId="ADAL" clId="{12245B2D-6EC7-4FC5-BD59-F2B25D14DD5A}" dt="2022-07-19T08:41:38.915" v="4155" actId="478"/>
          <ac:grpSpMkLst>
            <pc:docMk/>
            <pc:sldMk cId="91361493" sldId="296"/>
            <ac:grpSpMk id="100" creationId="{29683DF2-7184-8CAE-9CBC-4074EB2D6DA3}"/>
          </ac:grpSpMkLst>
        </pc:grpChg>
        <pc:grpChg chg="add del mod">
          <ac:chgData name="Salome Padilla" userId="f4429905-10ae-4bb9-b94c-ec045543e81f" providerId="ADAL" clId="{12245B2D-6EC7-4FC5-BD59-F2B25D14DD5A}" dt="2022-07-19T08:40:58.539" v="4136" actId="478"/>
          <ac:grpSpMkLst>
            <pc:docMk/>
            <pc:sldMk cId="91361493" sldId="296"/>
            <ac:grpSpMk id="104" creationId="{20238930-CE3F-456C-383C-DDC2A3CEC030}"/>
          </ac:grpSpMkLst>
        </pc:grpChg>
        <pc:grpChg chg="add mod">
          <ac:chgData name="Salome Padilla" userId="f4429905-10ae-4bb9-b94c-ec045543e81f" providerId="ADAL" clId="{12245B2D-6EC7-4FC5-BD59-F2B25D14DD5A}" dt="2022-07-19T08:52:09.695" v="4910" actId="1035"/>
          <ac:grpSpMkLst>
            <pc:docMk/>
            <pc:sldMk cId="91361493" sldId="296"/>
            <ac:grpSpMk id="107" creationId="{E5536E44-DEBA-E3AA-248A-C1A8916F7472}"/>
          </ac:grpSpMkLst>
        </pc:grpChg>
        <pc:grpChg chg="add mod">
          <ac:chgData name="Salome Padilla" userId="f4429905-10ae-4bb9-b94c-ec045543e81f" providerId="ADAL" clId="{12245B2D-6EC7-4FC5-BD59-F2B25D14DD5A}" dt="2022-07-19T08:52:09.695" v="4910" actId="1035"/>
          <ac:grpSpMkLst>
            <pc:docMk/>
            <pc:sldMk cId="91361493" sldId="296"/>
            <ac:grpSpMk id="111" creationId="{EEF8837E-C2AF-2F0D-EA9B-659EE7B5DA32}"/>
          </ac:grpSpMkLst>
        </pc:grpChg>
        <pc:graphicFrameChg chg="add mod modGraphic">
          <ac:chgData name="Salome Padilla" userId="f4429905-10ae-4bb9-b94c-ec045543e81f" providerId="ADAL" clId="{12245B2D-6EC7-4FC5-BD59-F2B25D14DD5A}" dt="2022-07-19T08:51:55.201" v="4903" actId="1036"/>
          <ac:graphicFrameMkLst>
            <pc:docMk/>
            <pc:sldMk cId="91361493" sldId="296"/>
            <ac:graphicFrameMk id="84" creationId="{FC1E5026-85FE-BDAE-B820-1FCFCE14506B}"/>
          </ac:graphicFrameMkLst>
        </pc:graphicFrameChg>
        <pc:picChg chg="del mod">
          <ac:chgData name="Salome Padilla" userId="f4429905-10ae-4bb9-b94c-ec045543e81f" providerId="ADAL" clId="{12245B2D-6EC7-4FC5-BD59-F2B25D14DD5A}" dt="2022-07-19T08:37:15.002" v="3874" actId="478"/>
          <ac:picMkLst>
            <pc:docMk/>
            <pc:sldMk cId="91361493" sldId="296"/>
            <ac:picMk id="86" creationId="{59DAE8A2-6903-DF7A-6E68-7B8476F486C1}"/>
          </ac:picMkLst>
        </pc:picChg>
        <pc:picChg chg="mod">
          <ac:chgData name="Salome Padilla" userId="f4429905-10ae-4bb9-b94c-ec045543e81f" providerId="ADAL" clId="{12245B2D-6EC7-4FC5-BD59-F2B25D14DD5A}" dt="2022-07-19T08:37:05.702" v="3870" actId="208"/>
          <ac:picMkLst>
            <pc:docMk/>
            <pc:sldMk cId="91361493" sldId="296"/>
            <ac:picMk id="87" creationId="{0A402C23-8EC5-6AFC-E0D5-950EBB1BA8B9}"/>
          </ac:picMkLst>
        </pc:picChg>
        <pc:picChg chg="mod">
          <ac:chgData name="Salome Padilla" userId="f4429905-10ae-4bb9-b94c-ec045543e81f" providerId="ADAL" clId="{12245B2D-6EC7-4FC5-BD59-F2B25D14DD5A}" dt="2022-07-19T08:36:52.218" v="3862"/>
          <ac:picMkLst>
            <pc:docMk/>
            <pc:sldMk cId="91361493" sldId="296"/>
            <ac:picMk id="92" creationId="{1DDAB8B8-336F-F83F-2D1D-B2EAE36E0A26}"/>
          </ac:picMkLst>
        </pc:picChg>
        <pc:picChg chg="mod">
          <ac:chgData name="Salome Padilla" userId="f4429905-10ae-4bb9-b94c-ec045543e81f" providerId="ADAL" clId="{12245B2D-6EC7-4FC5-BD59-F2B25D14DD5A}" dt="2022-07-19T08:36:52.218" v="3862"/>
          <ac:picMkLst>
            <pc:docMk/>
            <pc:sldMk cId="91361493" sldId="296"/>
            <ac:picMk id="93" creationId="{39387624-73B5-3BA2-CA6B-F2B9CDE8ED34}"/>
          </ac:picMkLst>
        </pc:picChg>
        <pc:picChg chg="mod">
          <ac:chgData name="Salome Padilla" userId="f4429905-10ae-4bb9-b94c-ec045543e81f" providerId="ADAL" clId="{12245B2D-6EC7-4FC5-BD59-F2B25D14DD5A}" dt="2022-07-19T08:36:52.218" v="3862"/>
          <ac:picMkLst>
            <pc:docMk/>
            <pc:sldMk cId="91361493" sldId="296"/>
            <ac:picMk id="97" creationId="{D2E9694F-8AD5-14FF-D8EC-2E713DD9129E}"/>
          </ac:picMkLst>
        </pc:picChg>
        <pc:picChg chg="mod">
          <ac:chgData name="Salome Padilla" userId="f4429905-10ae-4bb9-b94c-ec045543e81f" providerId="ADAL" clId="{12245B2D-6EC7-4FC5-BD59-F2B25D14DD5A}" dt="2022-07-19T08:36:52.218" v="3862"/>
          <ac:picMkLst>
            <pc:docMk/>
            <pc:sldMk cId="91361493" sldId="296"/>
            <ac:picMk id="98" creationId="{9ED2D6F1-A16D-6CF4-03D3-2C42CA0DDFE3}"/>
          </ac:picMkLst>
        </pc:picChg>
        <pc:picChg chg="mod">
          <ac:chgData name="Salome Padilla" userId="f4429905-10ae-4bb9-b94c-ec045543e81f" providerId="ADAL" clId="{12245B2D-6EC7-4FC5-BD59-F2B25D14DD5A}" dt="2022-07-19T08:36:52.218" v="3862"/>
          <ac:picMkLst>
            <pc:docMk/>
            <pc:sldMk cId="91361493" sldId="296"/>
            <ac:picMk id="101" creationId="{9F65320E-7EF9-E083-F422-A76DB5370639}"/>
          </ac:picMkLst>
        </pc:picChg>
        <pc:picChg chg="mod">
          <ac:chgData name="Salome Padilla" userId="f4429905-10ae-4bb9-b94c-ec045543e81f" providerId="ADAL" clId="{12245B2D-6EC7-4FC5-BD59-F2B25D14DD5A}" dt="2022-07-19T08:36:52.218" v="3862"/>
          <ac:picMkLst>
            <pc:docMk/>
            <pc:sldMk cId="91361493" sldId="296"/>
            <ac:picMk id="102" creationId="{BCECD225-06C5-899B-23AC-55042CF2D94C}"/>
          </ac:picMkLst>
        </pc:picChg>
        <pc:picChg chg="mod">
          <ac:chgData name="Salome Padilla" userId="f4429905-10ae-4bb9-b94c-ec045543e81f" providerId="ADAL" clId="{12245B2D-6EC7-4FC5-BD59-F2B25D14DD5A}" dt="2022-07-19T08:36:52.218" v="3862"/>
          <ac:picMkLst>
            <pc:docMk/>
            <pc:sldMk cId="91361493" sldId="296"/>
            <ac:picMk id="105" creationId="{7521AB69-F70E-BC2E-FFA5-A913CAFE46D3}"/>
          </ac:picMkLst>
        </pc:picChg>
        <pc:picChg chg="mod">
          <ac:chgData name="Salome Padilla" userId="f4429905-10ae-4bb9-b94c-ec045543e81f" providerId="ADAL" clId="{12245B2D-6EC7-4FC5-BD59-F2B25D14DD5A}" dt="2022-07-19T08:38:56.848" v="3997"/>
          <ac:picMkLst>
            <pc:docMk/>
            <pc:sldMk cId="91361493" sldId="296"/>
            <ac:picMk id="108" creationId="{14DFF8D1-5753-F1EE-80F4-5AF65D1E6B07}"/>
          </ac:picMkLst>
        </pc:picChg>
        <pc:picChg chg="mod">
          <ac:chgData name="Salome Padilla" userId="f4429905-10ae-4bb9-b94c-ec045543e81f" providerId="ADAL" clId="{12245B2D-6EC7-4FC5-BD59-F2B25D14DD5A}" dt="2022-07-19T08:40:58.805" v="4137"/>
          <ac:picMkLst>
            <pc:docMk/>
            <pc:sldMk cId="91361493" sldId="296"/>
            <ac:picMk id="112" creationId="{35F56EAD-332F-2F65-D719-CD716F69CD50}"/>
          </ac:picMkLst>
        </pc:picChg>
      </pc:sldChg>
      <pc:sldChg chg="addSp delSp modSp mod">
        <pc:chgData name="Salome Padilla" userId="f4429905-10ae-4bb9-b94c-ec045543e81f" providerId="ADAL" clId="{12245B2D-6EC7-4FC5-BD59-F2B25D14DD5A}" dt="2022-07-19T12:06:53.109" v="5878" actId="12"/>
        <pc:sldMkLst>
          <pc:docMk/>
          <pc:sldMk cId="1403649320" sldId="297"/>
        </pc:sldMkLst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8" creationId="{D357BFCE-488B-5E4C-77B2-DC5D274D0C84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4" creationId="{EB972F88-53A4-9C45-D5C2-117A25DA8505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20" creationId="{090094AC-563E-C670-2078-C37E9C3C29BD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26" creationId="{B65E2076-4758-1AEC-A678-44F78AA9E03B}"/>
          </ac:spMkLst>
        </pc:spChg>
        <pc:spChg chg="mod">
          <ac:chgData name="Salome Padilla" userId="f4429905-10ae-4bb9-b94c-ec045543e81f" providerId="ADAL" clId="{12245B2D-6EC7-4FC5-BD59-F2B25D14DD5A}" dt="2022-07-19T11:33:11.919" v="5656" actId="1076"/>
          <ac:spMkLst>
            <pc:docMk/>
            <pc:sldMk cId="1403649320" sldId="297"/>
            <ac:spMk id="38" creationId="{B326CA5C-42AC-8CE7-5887-628644A61109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44" creationId="{940A472F-24F4-77B4-3729-C78B631F4B63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50" creationId="{A287AD66-F004-58BB-C184-F91AC6A74A9B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56" creationId="{14E358E0-D1AB-FFFC-060F-DD3E40C72140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62" creationId="{71218215-EE65-40F5-0D0B-365B9361CDB8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63" creationId="{971494F5-87B6-BE8D-2FE0-6FF397B4047D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67" creationId="{16F7AD04-B775-152A-8EAC-D547B535F930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68" creationId="{925D401C-9EC6-EBF8-9AF3-68939F08784C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72" creationId="{0D0B0D0B-F6A6-E79B-B06C-A03447E0C135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73" creationId="{55EA996B-5F6F-CC0E-E36E-BA34F0639DAF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77" creationId="{B3B98DA6-CC29-FB4A-8EB6-8CD9CEE30C64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78" creationId="{98C2AF83-6660-E229-0DE5-EE6C09BFD507}"/>
          </ac:spMkLst>
        </pc:spChg>
        <pc:spChg chg="add mod">
          <ac:chgData name="Salome Padilla" userId="f4429905-10ae-4bb9-b94c-ec045543e81f" providerId="ADAL" clId="{12245B2D-6EC7-4FC5-BD59-F2B25D14DD5A}" dt="2022-07-19T11:54:51.089" v="5786" actId="12788"/>
          <ac:spMkLst>
            <pc:docMk/>
            <pc:sldMk cId="1403649320" sldId="297"/>
            <ac:spMk id="81" creationId="{6906D30A-E1F3-A485-9898-1FE2DFA52AEB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82" creationId="{F3B7A6AB-69C9-F8DA-7FAE-098B91466E80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83" creationId="{ABF453FF-A05A-1749-7F85-FCADE791494A}"/>
          </ac:spMkLst>
        </pc:spChg>
        <pc:spChg chg="mod">
          <ac:chgData name="Salome Padilla" userId="f4429905-10ae-4bb9-b94c-ec045543e81f" providerId="ADAL" clId="{12245B2D-6EC7-4FC5-BD59-F2B25D14DD5A}" dt="2022-07-19T11:38:25.698" v="5673"/>
          <ac:spMkLst>
            <pc:docMk/>
            <pc:sldMk cId="1403649320" sldId="297"/>
            <ac:spMk id="86" creationId="{E1D31863-4122-6DF0-EF54-F1A5D7A49C74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87" creationId="{0CC1C278-4D69-AB83-7E7F-BF35D9D2F79C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88" creationId="{EFE4061B-4E77-7BA0-0E61-76EC25222A2C}"/>
          </ac:spMkLst>
        </pc:spChg>
        <pc:spChg chg="mod">
          <ac:chgData name="Salome Padilla" userId="f4429905-10ae-4bb9-b94c-ec045543e81f" providerId="ADAL" clId="{12245B2D-6EC7-4FC5-BD59-F2B25D14DD5A}" dt="2022-07-19T11:38:25.698" v="5673"/>
          <ac:spMkLst>
            <pc:docMk/>
            <pc:sldMk cId="1403649320" sldId="297"/>
            <ac:spMk id="89" creationId="{BC329800-34DA-7488-0677-80D187B0830C}"/>
          </ac:spMkLst>
        </pc:spChg>
        <pc:spChg chg="add mod">
          <ac:chgData name="Salome Padilla" userId="f4429905-10ae-4bb9-b94c-ec045543e81f" providerId="ADAL" clId="{12245B2D-6EC7-4FC5-BD59-F2B25D14DD5A}" dt="2022-07-19T11:55:11.327" v="5791" actId="14100"/>
          <ac:spMkLst>
            <pc:docMk/>
            <pc:sldMk cId="1403649320" sldId="297"/>
            <ac:spMk id="90" creationId="{629313C5-559D-8AC7-94EE-36E09B1BED9D}"/>
          </ac:spMkLst>
        </pc:spChg>
        <pc:spChg chg="add mod">
          <ac:chgData name="Salome Padilla" userId="f4429905-10ae-4bb9-b94c-ec045543e81f" providerId="ADAL" clId="{12245B2D-6EC7-4FC5-BD59-F2B25D14DD5A}" dt="2022-07-19T11:55:17.949" v="5792" actId="1076"/>
          <ac:spMkLst>
            <pc:docMk/>
            <pc:sldMk cId="1403649320" sldId="297"/>
            <ac:spMk id="91" creationId="{FA18CD0B-FB20-9FC9-0FFD-E153B4A0D8CE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92" creationId="{E937FF64-5E45-EB55-1C3B-A1EEA085B44E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93" creationId="{3EC05952-003F-E157-59E0-8AF7217DF37A}"/>
          </ac:spMkLst>
        </pc:spChg>
        <pc:spChg chg="add mod">
          <ac:chgData name="Salome Padilla" userId="f4429905-10ae-4bb9-b94c-ec045543e81f" providerId="ADAL" clId="{12245B2D-6EC7-4FC5-BD59-F2B25D14DD5A}" dt="2022-07-19T12:06:53.109" v="5878" actId="12"/>
          <ac:spMkLst>
            <pc:docMk/>
            <pc:sldMk cId="1403649320" sldId="297"/>
            <ac:spMk id="94" creationId="{C39BC35B-AC08-4BAF-E578-4B0D3ECBDA37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97" creationId="{46B3EB93-C083-3E53-3197-53393F017735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98" creationId="{7C5FB329-009F-9045-7382-7D128A86A66D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02" creationId="{82CC6823-7200-6E8C-B97D-959EC7A1DC3E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03" creationId="{A9ECA28F-9D92-5DA6-BCFE-33F2563176E6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07" creationId="{FF11FFB3-1FC1-7ACE-4FC8-B80F055857EA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08" creationId="{65B85E91-EFC7-5F11-5FAA-7F5DB1A1572F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12" creationId="{6C8E0CD8-59E9-BB56-5C56-5DD909FDBF4C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13" creationId="{C1B54DD2-1427-3C10-0B2E-18B5D864AC01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17" creationId="{AC6B0BF4-2681-3697-831F-9B59C9AC9D77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18" creationId="{26C34CBC-66EA-76FD-3C5A-E1CCDF7C2478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22" creationId="{836682AE-777A-DEF3-BBAD-0E21ADF6269C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23" creationId="{ABE36107-3561-6844-EBF2-C6EA761E606D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27" creationId="{E62EF403-81C5-EDD9-8300-207A631F829E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28" creationId="{AACE02F0-0E53-A1FE-9F6F-5F24447F9F65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32" creationId="{6C03942B-3D0F-C37B-7E79-EEAC6FE6271E}"/>
          </ac:spMkLst>
        </pc:spChg>
        <pc:spChg chg="del">
          <ac:chgData name="Salome Padilla" userId="f4429905-10ae-4bb9-b94c-ec045543e81f" providerId="ADAL" clId="{12245B2D-6EC7-4FC5-BD59-F2B25D14DD5A}" dt="2022-07-19T11:32:51.508" v="5641" actId="478"/>
          <ac:spMkLst>
            <pc:docMk/>
            <pc:sldMk cId="1403649320" sldId="297"/>
            <ac:spMk id="133" creationId="{03A3A824-6A3F-478B-FF8F-66FF0DE10F1D}"/>
          </ac:spMkLst>
        </pc:spChg>
        <pc:grpChg chg="del">
          <ac:chgData name="Salome Padilla" userId="f4429905-10ae-4bb9-b94c-ec045543e81f" providerId="ADAL" clId="{12245B2D-6EC7-4FC5-BD59-F2B25D14DD5A}" dt="2022-07-19T11:32:51.508" v="5641" actId="478"/>
          <ac:grpSpMkLst>
            <pc:docMk/>
            <pc:sldMk cId="1403649320" sldId="297"/>
            <ac:grpSpMk id="9" creationId="{4D94EF3A-33B4-3FEB-4C1E-FB261CDECE85}"/>
          </ac:grpSpMkLst>
        </pc:grpChg>
        <pc:grpChg chg="del">
          <ac:chgData name="Salome Padilla" userId="f4429905-10ae-4bb9-b94c-ec045543e81f" providerId="ADAL" clId="{12245B2D-6EC7-4FC5-BD59-F2B25D14DD5A}" dt="2022-07-19T11:32:51.508" v="5641" actId="478"/>
          <ac:grpSpMkLst>
            <pc:docMk/>
            <pc:sldMk cId="1403649320" sldId="297"/>
            <ac:grpSpMk id="15" creationId="{9F8378C2-A391-A9FD-2379-A89826513CA6}"/>
          </ac:grpSpMkLst>
        </pc:grpChg>
        <pc:grpChg chg="del">
          <ac:chgData name="Salome Padilla" userId="f4429905-10ae-4bb9-b94c-ec045543e81f" providerId="ADAL" clId="{12245B2D-6EC7-4FC5-BD59-F2B25D14DD5A}" dt="2022-07-19T11:32:51.508" v="5641" actId="478"/>
          <ac:grpSpMkLst>
            <pc:docMk/>
            <pc:sldMk cId="1403649320" sldId="297"/>
            <ac:grpSpMk id="21" creationId="{FEA07BD1-CCE9-BB59-6CFD-827BF60F1245}"/>
          </ac:grpSpMkLst>
        </pc:grpChg>
        <pc:grpChg chg="del">
          <ac:chgData name="Salome Padilla" userId="f4429905-10ae-4bb9-b94c-ec045543e81f" providerId="ADAL" clId="{12245B2D-6EC7-4FC5-BD59-F2B25D14DD5A}" dt="2022-07-19T11:32:51.508" v="5641" actId="478"/>
          <ac:grpSpMkLst>
            <pc:docMk/>
            <pc:sldMk cId="1403649320" sldId="297"/>
            <ac:grpSpMk id="34" creationId="{85BC3AA4-693F-E98C-BBF3-B90CEF2C1A78}"/>
          </ac:grpSpMkLst>
        </pc:grpChg>
        <pc:grpChg chg="del">
          <ac:chgData name="Salome Padilla" userId="f4429905-10ae-4bb9-b94c-ec045543e81f" providerId="ADAL" clId="{12245B2D-6EC7-4FC5-BD59-F2B25D14DD5A}" dt="2022-07-19T11:32:51.508" v="5641" actId="478"/>
          <ac:grpSpMkLst>
            <pc:docMk/>
            <pc:sldMk cId="1403649320" sldId="297"/>
            <ac:grpSpMk id="45" creationId="{796089EB-79C7-E05B-2074-CECB571B620B}"/>
          </ac:grpSpMkLst>
        </pc:grpChg>
        <pc:grpChg chg="del">
          <ac:chgData name="Salome Padilla" userId="f4429905-10ae-4bb9-b94c-ec045543e81f" providerId="ADAL" clId="{12245B2D-6EC7-4FC5-BD59-F2B25D14DD5A}" dt="2022-07-19T11:32:51.508" v="5641" actId="478"/>
          <ac:grpSpMkLst>
            <pc:docMk/>
            <pc:sldMk cId="1403649320" sldId="297"/>
            <ac:grpSpMk id="51" creationId="{E84A78DB-B660-EE02-FD98-2108B34AE166}"/>
          </ac:grpSpMkLst>
        </pc:grpChg>
        <pc:grpChg chg="del">
          <ac:chgData name="Salome Padilla" userId="f4429905-10ae-4bb9-b94c-ec045543e81f" providerId="ADAL" clId="{12245B2D-6EC7-4FC5-BD59-F2B25D14DD5A}" dt="2022-07-19T11:32:51.508" v="5641" actId="478"/>
          <ac:grpSpMkLst>
            <pc:docMk/>
            <pc:sldMk cId="1403649320" sldId="297"/>
            <ac:grpSpMk id="57" creationId="{59AC95CB-6F00-D72C-0007-6EA231AA642F}"/>
          </ac:grpSpMkLst>
        </pc:grpChg>
        <pc:grpChg chg="add mod">
          <ac:chgData name="Salome Padilla" userId="f4429905-10ae-4bb9-b94c-ec045543e81f" providerId="ADAL" clId="{12245B2D-6EC7-4FC5-BD59-F2B25D14DD5A}" dt="2022-07-19T11:54:56.808" v="5787" actId="1076"/>
          <ac:grpSpMkLst>
            <pc:docMk/>
            <pc:sldMk cId="1403649320" sldId="297"/>
            <ac:grpSpMk id="84" creationId="{9F638E6E-A97C-BE61-29AE-CEFDFEA335A3}"/>
          </ac:grpSpMkLst>
        </pc:grpChg>
        <pc:grpChg chg="del">
          <ac:chgData name="Salome Padilla" userId="f4429905-10ae-4bb9-b94c-ec045543e81f" providerId="ADAL" clId="{12245B2D-6EC7-4FC5-BD59-F2B25D14DD5A}" dt="2022-07-19T11:32:51.508" v="5641" actId="478"/>
          <ac:grpSpMkLst>
            <pc:docMk/>
            <pc:sldMk cId="1403649320" sldId="297"/>
            <ac:grpSpMk id="134" creationId="{DB101CB3-B6E4-A827-8C90-F2A0E1270346}"/>
          </ac:grpSpMkLst>
        </pc:grpChg>
        <pc:grpChg chg="del">
          <ac:chgData name="Salome Padilla" userId="f4429905-10ae-4bb9-b94c-ec045543e81f" providerId="ADAL" clId="{12245B2D-6EC7-4FC5-BD59-F2B25D14DD5A}" dt="2022-07-19T11:32:51.508" v="5641" actId="478"/>
          <ac:grpSpMkLst>
            <pc:docMk/>
            <pc:sldMk cId="1403649320" sldId="297"/>
            <ac:grpSpMk id="137" creationId="{1F5AD5BC-B17F-46BA-FAE4-7C2CD1441F7F}"/>
          </ac:grpSpMkLst>
        </pc:grpChg>
        <pc:picChg chg="mod">
          <ac:chgData name="Salome Padilla" userId="f4429905-10ae-4bb9-b94c-ec045543e81f" providerId="ADAL" clId="{12245B2D-6EC7-4FC5-BD59-F2B25D14DD5A}" dt="2022-07-19T11:38:25.698" v="5673"/>
          <ac:picMkLst>
            <pc:docMk/>
            <pc:sldMk cId="1403649320" sldId="297"/>
            <ac:picMk id="85" creationId="{8DDCD83D-94F8-FC1C-8247-72E3E78E88E9}"/>
          </ac:picMkLst>
        </pc:picChg>
      </pc:sldChg>
      <pc:sldChg chg="addSp delSp modSp mod">
        <pc:chgData name="Salome Padilla" userId="f4429905-10ae-4bb9-b94c-ec045543e81f" providerId="ADAL" clId="{12245B2D-6EC7-4FC5-BD59-F2B25D14DD5A}" dt="2022-07-19T14:32:45.625" v="7435" actId="1076"/>
        <pc:sldMkLst>
          <pc:docMk/>
          <pc:sldMk cId="753965038" sldId="298"/>
        </pc:sldMkLst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13" creationId="{E9FE5625-2032-4BB6-0684-AF07564BB953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19" creationId="{A9C3F794-528B-4B0E-5AEA-A4F670D8846A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25" creationId="{5A976E72-F479-13D7-021B-E93761FB7AB0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31" creationId="{79738008-AF58-55B6-530F-68AE68AC87CD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37" creationId="{BC84C3A5-42B0-F1A4-9055-F7FB58908637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43" creationId="{16A755B3-3407-C12F-8598-499EEEF73C7C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49" creationId="{266DF0D9-3494-3638-4E11-4113BF762A96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55" creationId="{88FF53B0-928F-2A06-D434-CA374EE784F4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61" creationId="{34A72D59-40B7-EB43-752A-93462F244548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67" creationId="{16CA52EC-019C-B0E2-E3CB-878AB273561B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73" creationId="{E93AD923-0E58-64C1-8F65-9E47BB516BB9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79" creationId="{23154008-8B3D-AE7B-0F8E-ECEDB252BECE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85" creationId="{90F4B48A-6892-1840-9420-038D64104049}"/>
          </ac:spMkLst>
        </pc:spChg>
        <pc:spChg chg="add mod">
          <ac:chgData name="Salome Padilla" userId="f4429905-10ae-4bb9-b94c-ec045543e81f" providerId="ADAL" clId="{12245B2D-6EC7-4FC5-BD59-F2B25D14DD5A}" dt="2022-07-19T14:32:45.625" v="7435" actId="1076"/>
          <ac:spMkLst>
            <pc:docMk/>
            <pc:sldMk cId="753965038" sldId="298"/>
            <ac:spMk id="103" creationId="{93126B36-0EAE-DF93-61EA-44EC54ED5E5F}"/>
          </ac:spMkLst>
        </pc:spChg>
        <pc:spChg chg="add mod">
          <ac:chgData name="Salome Padilla" userId="f4429905-10ae-4bb9-b94c-ec045543e81f" providerId="ADAL" clId="{12245B2D-6EC7-4FC5-BD59-F2B25D14DD5A}" dt="2022-07-19T13:32:26.468" v="6234" actId="208"/>
          <ac:spMkLst>
            <pc:docMk/>
            <pc:sldMk cId="753965038" sldId="298"/>
            <ac:spMk id="104" creationId="{2446E679-59C3-C073-6FD4-7BFD80AC14E0}"/>
          </ac:spMkLst>
        </pc:spChg>
        <pc:spChg chg="add mod">
          <ac:chgData name="Salome Padilla" userId="f4429905-10ae-4bb9-b94c-ec045543e81f" providerId="ADAL" clId="{12245B2D-6EC7-4FC5-BD59-F2B25D14DD5A}" dt="2022-07-19T13:32:39.666" v="6236" actId="208"/>
          <ac:spMkLst>
            <pc:docMk/>
            <pc:sldMk cId="753965038" sldId="298"/>
            <ac:spMk id="105" creationId="{CD361E96-A076-C0FB-CA31-CC260E7D13DD}"/>
          </ac:spMkLst>
        </pc:spChg>
        <pc:spChg chg="add mod">
          <ac:chgData name="Salome Padilla" userId="f4429905-10ae-4bb9-b94c-ec045543e81f" providerId="ADAL" clId="{12245B2D-6EC7-4FC5-BD59-F2B25D14DD5A}" dt="2022-07-19T13:32:23.358" v="6233" actId="208"/>
          <ac:spMkLst>
            <pc:docMk/>
            <pc:sldMk cId="753965038" sldId="298"/>
            <ac:spMk id="106" creationId="{8861DF90-B595-5EE9-FDEF-B7B76C5AB5CA}"/>
          </ac:spMkLst>
        </pc:spChg>
        <pc:spChg chg="add mod">
          <ac:chgData name="Salome Padilla" userId="f4429905-10ae-4bb9-b94c-ec045543e81f" providerId="ADAL" clId="{12245B2D-6EC7-4FC5-BD59-F2B25D14DD5A}" dt="2022-07-19T13:33:46.720" v="6270" actId="20577"/>
          <ac:spMkLst>
            <pc:docMk/>
            <pc:sldMk cId="753965038" sldId="298"/>
            <ac:spMk id="107" creationId="{A322F96B-C483-6411-5050-ABCFFE75BD7B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124" creationId="{DFFA5AC6-9991-31A2-8B2F-95827FF11E54}"/>
          </ac:spMkLst>
        </pc:spChg>
        <pc:spChg chg="del">
          <ac:chgData name="Salome Padilla" userId="f4429905-10ae-4bb9-b94c-ec045543e81f" providerId="ADAL" clId="{12245B2D-6EC7-4FC5-BD59-F2B25D14DD5A}" dt="2022-07-19T13:30:59.300" v="6219" actId="478"/>
          <ac:spMkLst>
            <pc:docMk/>
            <pc:sldMk cId="753965038" sldId="298"/>
            <ac:spMk id="129" creationId="{DD59CEE1-AAF2-3CB6-5F29-2940F30172EB}"/>
          </ac:spMkLst>
        </pc:spChg>
        <pc:spChg chg="add mod">
          <ac:chgData name="Salome Padilla" userId="f4429905-10ae-4bb9-b94c-ec045543e81f" providerId="ADAL" clId="{12245B2D-6EC7-4FC5-BD59-F2B25D14DD5A}" dt="2022-07-19T13:34:21.433" v="6277" actId="113"/>
          <ac:spMkLst>
            <pc:docMk/>
            <pc:sldMk cId="753965038" sldId="298"/>
            <ac:spMk id="130" creationId="{4299BFC8-CF59-85CB-0F4F-B9627FA0B809}"/>
          </ac:spMkLst>
        </pc:spChg>
        <pc:spChg chg="add mod">
          <ac:chgData name="Salome Padilla" userId="f4429905-10ae-4bb9-b94c-ec045543e81f" providerId="ADAL" clId="{12245B2D-6EC7-4FC5-BD59-F2B25D14DD5A}" dt="2022-07-19T13:34:23.031" v="6278" actId="113"/>
          <ac:spMkLst>
            <pc:docMk/>
            <pc:sldMk cId="753965038" sldId="298"/>
            <ac:spMk id="131" creationId="{782C75B9-FBDC-DC4A-0F3F-F1B34214C713}"/>
          </ac:spMkLst>
        </pc:spChg>
        <pc:spChg chg="add mod">
          <ac:chgData name="Salome Padilla" userId="f4429905-10ae-4bb9-b94c-ec045543e81f" providerId="ADAL" clId="{12245B2D-6EC7-4FC5-BD59-F2B25D14DD5A}" dt="2022-07-19T13:32:46.140" v="6239" actId="208"/>
          <ac:spMkLst>
            <pc:docMk/>
            <pc:sldMk cId="753965038" sldId="298"/>
            <ac:spMk id="132" creationId="{84F9A045-C1C3-73A0-E979-9401E8C46FDE}"/>
          </ac:spMkLst>
        </pc:spChg>
        <pc:spChg chg="add mod">
          <ac:chgData name="Salome Padilla" userId="f4429905-10ae-4bb9-b94c-ec045543e81f" providerId="ADAL" clId="{12245B2D-6EC7-4FC5-BD59-F2B25D14DD5A}" dt="2022-07-19T13:33:50.902" v="6275" actId="20577"/>
          <ac:spMkLst>
            <pc:docMk/>
            <pc:sldMk cId="753965038" sldId="298"/>
            <ac:spMk id="133" creationId="{56CDA28F-97E8-4A7A-3293-05F25F207529}"/>
          </ac:spMkLst>
        </pc:spChg>
        <pc:spChg chg="add mod">
          <ac:chgData name="Salome Padilla" userId="f4429905-10ae-4bb9-b94c-ec045543e81f" providerId="ADAL" clId="{12245B2D-6EC7-4FC5-BD59-F2B25D14DD5A}" dt="2022-07-19T13:32:47.967" v="6240" actId="208"/>
          <ac:spMkLst>
            <pc:docMk/>
            <pc:sldMk cId="753965038" sldId="298"/>
            <ac:spMk id="134" creationId="{4B36403B-3084-3C6B-91EB-35657FD96410}"/>
          </ac:spMkLst>
        </pc:spChg>
        <pc:spChg chg="add mod">
          <ac:chgData name="Salome Padilla" userId="f4429905-10ae-4bb9-b94c-ec045543e81f" providerId="ADAL" clId="{12245B2D-6EC7-4FC5-BD59-F2B25D14DD5A}" dt="2022-07-19T13:34:17.585" v="6276" actId="113"/>
          <ac:spMkLst>
            <pc:docMk/>
            <pc:sldMk cId="753965038" sldId="298"/>
            <ac:spMk id="135" creationId="{1BFC84B4-ADF0-B050-AEB9-40170883E97D}"/>
          </ac:spMkLst>
        </pc:spChg>
        <pc:spChg chg="add del mod">
          <ac:chgData name="Salome Padilla" userId="f4429905-10ae-4bb9-b94c-ec045543e81f" providerId="ADAL" clId="{12245B2D-6EC7-4FC5-BD59-F2B25D14DD5A}" dt="2022-07-19T13:35:12.731" v="6291" actId="478"/>
          <ac:spMkLst>
            <pc:docMk/>
            <pc:sldMk cId="753965038" sldId="298"/>
            <ac:spMk id="136" creationId="{77C6A10A-47C5-C68D-2BCB-8ACDED605665}"/>
          </ac:spMkLst>
        </pc:spChg>
        <pc:spChg chg="add mod">
          <ac:chgData name="Salome Padilla" userId="f4429905-10ae-4bb9-b94c-ec045543e81f" providerId="ADAL" clId="{12245B2D-6EC7-4FC5-BD59-F2B25D14DD5A}" dt="2022-07-19T13:37:37.783" v="6321" actId="14100"/>
          <ac:spMkLst>
            <pc:docMk/>
            <pc:sldMk cId="753965038" sldId="298"/>
            <ac:spMk id="137" creationId="{5A0F7431-9776-A244-139E-80ACDE3D2509}"/>
          </ac:spMkLst>
        </pc:spChg>
        <pc:spChg chg="add mod">
          <ac:chgData name="Salome Padilla" userId="f4429905-10ae-4bb9-b94c-ec045543e81f" providerId="ADAL" clId="{12245B2D-6EC7-4FC5-BD59-F2B25D14DD5A}" dt="2022-07-19T13:37:11.670" v="6314" actId="1037"/>
          <ac:spMkLst>
            <pc:docMk/>
            <pc:sldMk cId="753965038" sldId="298"/>
            <ac:spMk id="138" creationId="{7563F2B5-7290-8DD9-B921-6593A229E710}"/>
          </ac:spMkLst>
        </pc:spChg>
        <pc:spChg chg="mod">
          <ac:chgData name="Salome Padilla" userId="f4429905-10ae-4bb9-b94c-ec045543e81f" providerId="ADAL" clId="{12245B2D-6EC7-4FC5-BD59-F2B25D14DD5A}" dt="2022-07-19T13:32:28.955" v="6235" actId="207"/>
          <ac:spMkLst>
            <pc:docMk/>
            <pc:sldMk cId="753965038" sldId="298"/>
            <ac:spMk id="141" creationId="{41CA0E97-67C0-18AA-8F68-C640F8782B4B}"/>
          </ac:spMkLst>
        </pc:spChg>
        <pc:spChg chg="mod">
          <ac:chgData name="Salome Padilla" userId="f4429905-10ae-4bb9-b94c-ec045543e81f" providerId="ADAL" clId="{12245B2D-6EC7-4FC5-BD59-F2B25D14DD5A}" dt="2022-07-19T13:35:41.100" v="6292" actId="208"/>
          <ac:spMkLst>
            <pc:docMk/>
            <pc:sldMk cId="753965038" sldId="298"/>
            <ac:spMk id="150" creationId="{D5B1CC1A-3C4F-3E02-F5AF-37904233796C}"/>
          </ac:spMkLst>
        </pc:spChg>
        <pc:spChg chg="add mod">
          <ac:chgData name="Salome Padilla" userId="f4429905-10ae-4bb9-b94c-ec045543e81f" providerId="ADAL" clId="{12245B2D-6EC7-4FC5-BD59-F2B25D14DD5A}" dt="2022-07-19T13:31:29.980" v="6225" actId="1076"/>
          <ac:spMkLst>
            <pc:docMk/>
            <pc:sldMk cId="753965038" sldId="298"/>
            <ac:spMk id="151" creationId="{3C8AC2BC-EED9-C881-2504-DFB9FBF8EB5E}"/>
          </ac:spMkLst>
        </pc:spChg>
        <pc:spChg chg="mod">
          <ac:chgData name="Salome Padilla" userId="f4429905-10ae-4bb9-b94c-ec045543e81f" providerId="ADAL" clId="{12245B2D-6EC7-4FC5-BD59-F2B25D14DD5A}" dt="2022-07-19T13:34:27.411" v="6279"/>
          <ac:spMkLst>
            <pc:docMk/>
            <pc:sldMk cId="753965038" sldId="298"/>
            <ac:spMk id="154" creationId="{A6AF6CA5-681D-A83D-F98A-7E8E20B9CC72}"/>
          </ac:spMkLst>
        </pc:spChg>
        <pc:spChg chg="mod">
          <ac:chgData name="Salome Padilla" userId="f4429905-10ae-4bb9-b94c-ec045543e81f" providerId="ADAL" clId="{12245B2D-6EC7-4FC5-BD59-F2B25D14DD5A}" dt="2022-07-19T13:34:42.899" v="6287"/>
          <ac:spMkLst>
            <pc:docMk/>
            <pc:sldMk cId="753965038" sldId="298"/>
            <ac:spMk id="157" creationId="{8A09F28A-DDF7-410D-FCD5-250E5FE33858}"/>
          </ac:spMkLst>
        </pc:spChg>
        <pc:spChg chg="mod">
          <ac:chgData name="Salome Padilla" userId="f4429905-10ae-4bb9-b94c-ec045543e81f" providerId="ADAL" clId="{12245B2D-6EC7-4FC5-BD59-F2B25D14DD5A}" dt="2022-07-19T13:36:36.132" v="6297"/>
          <ac:spMkLst>
            <pc:docMk/>
            <pc:sldMk cId="753965038" sldId="298"/>
            <ac:spMk id="160" creationId="{D301D713-4550-6BE1-4ACB-E3D6D5F0508B}"/>
          </ac:spMkLst>
        </pc:spChg>
        <pc:spChg chg="add mod">
          <ac:chgData name="Salome Padilla" userId="f4429905-10ae-4bb9-b94c-ec045543e81f" providerId="ADAL" clId="{12245B2D-6EC7-4FC5-BD59-F2B25D14DD5A}" dt="2022-07-19T13:37:47.436" v="6329" actId="1076"/>
          <ac:spMkLst>
            <pc:docMk/>
            <pc:sldMk cId="753965038" sldId="298"/>
            <ac:spMk id="161" creationId="{FB8D402B-EFE0-C8C0-3E69-8A952DE077D6}"/>
          </ac:spMkLst>
        </pc:s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14" creationId="{2F4E0E5B-46F2-6F5F-461F-B489906966B5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20" creationId="{0D3524FC-7B98-6C12-A0A3-94E0FF04D65A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26" creationId="{754A93B2-267D-EBEB-0599-71F9CBFC3829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32" creationId="{E9EF8ECB-C3AF-CB86-7895-2CAD25ECC0F8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39" creationId="{9955A739-CC32-578B-5DAD-34956D5C60E2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44" creationId="{42CF5C54-45C5-A80B-4D44-7C6A9F127056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50" creationId="{BC103605-CA9C-2ADC-A895-D35E0237E914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56" creationId="{FF1D4250-8995-95A0-F0B0-65FA56FA996D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62" creationId="{C0596DA7-29F3-2936-E99E-8EC7588BBFD6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68" creationId="{92C9AF41-0629-8012-BE9D-C4FEAA68DB72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74" creationId="{836C1098-4160-7F82-64BB-71827A0BD1E6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80" creationId="{C7B7F781-A932-BDB2-D91F-4EB39C970C23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86" creationId="{3D021224-BAA9-5BDD-9AFF-E64E324FB022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95" creationId="{AE552775-1C68-9E62-EA32-91886DA0D04A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99" creationId="{77822D25-49DF-C9F9-5E64-1707BB161142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108" creationId="{2DA5D07A-ED71-9842-3453-1FC8E7F9910E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112" creationId="{DAC83B7C-7388-7417-AE73-5ACA97F13B3A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116" creationId="{568A3645-153E-3973-47A1-83C935B28699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120" creationId="{67F55D42-75FC-10C3-CFE9-5FDE984116CA}"/>
          </ac:grpSpMkLst>
        </pc:grpChg>
        <pc:grpChg chg="del">
          <ac:chgData name="Salome Padilla" userId="f4429905-10ae-4bb9-b94c-ec045543e81f" providerId="ADAL" clId="{12245B2D-6EC7-4FC5-BD59-F2B25D14DD5A}" dt="2022-07-19T13:30:59.300" v="6219" actId="478"/>
          <ac:grpSpMkLst>
            <pc:docMk/>
            <pc:sldMk cId="753965038" sldId="298"/>
            <ac:grpSpMk id="125" creationId="{4C00B664-E4B2-8DD8-8BB5-BA85F4906FDB}"/>
          </ac:grpSpMkLst>
        </pc:grpChg>
        <pc:grpChg chg="add mod">
          <ac:chgData name="Salome Padilla" userId="f4429905-10ae-4bb9-b94c-ec045543e81f" providerId="ADAL" clId="{12245B2D-6EC7-4FC5-BD59-F2B25D14DD5A}" dt="2022-07-19T13:31:04.748" v="6220"/>
          <ac:grpSpMkLst>
            <pc:docMk/>
            <pc:sldMk cId="753965038" sldId="298"/>
            <ac:grpSpMk id="139" creationId="{440820AB-6839-7BCF-4719-6D4E032010DD}"/>
          </ac:grpSpMkLst>
        </pc:grpChg>
        <pc:grpChg chg="add del mod">
          <ac:chgData name="Salome Padilla" userId="f4429905-10ae-4bb9-b94c-ec045543e81f" providerId="ADAL" clId="{12245B2D-6EC7-4FC5-BD59-F2B25D14DD5A}" dt="2022-07-19T13:34:30.443" v="6281" actId="478"/>
          <ac:grpSpMkLst>
            <pc:docMk/>
            <pc:sldMk cId="753965038" sldId="298"/>
            <ac:grpSpMk id="142" creationId="{3E3A7242-A221-9269-0FBA-996946E2C653}"/>
          </ac:grpSpMkLst>
        </pc:grpChg>
        <pc:grpChg chg="add del mod">
          <ac:chgData name="Salome Padilla" userId="f4429905-10ae-4bb9-b94c-ec045543e81f" providerId="ADAL" clId="{12245B2D-6EC7-4FC5-BD59-F2B25D14DD5A}" dt="2022-07-19T13:34:42.599" v="6286" actId="478"/>
          <ac:grpSpMkLst>
            <pc:docMk/>
            <pc:sldMk cId="753965038" sldId="298"/>
            <ac:grpSpMk id="145" creationId="{11A44B2F-4AF4-A9B5-6771-A2C10E12087E}"/>
          </ac:grpSpMkLst>
        </pc:grpChg>
        <pc:grpChg chg="add mod">
          <ac:chgData name="Salome Padilla" userId="f4429905-10ae-4bb9-b94c-ec045543e81f" providerId="ADAL" clId="{12245B2D-6EC7-4FC5-BD59-F2B25D14DD5A}" dt="2022-07-19T13:37:11.670" v="6314" actId="1037"/>
          <ac:grpSpMkLst>
            <pc:docMk/>
            <pc:sldMk cId="753965038" sldId="298"/>
            <ac:grpSpMk id="148" creationId="{5CA7E562-880B-0520-E1FA-72665DD133F2}"/>
          </ac:grpSpMkLst>
        </pc:grpChg>
        <pc:grpChg chg="add mod ord">
          <ac:chgData name="Salome Padilla" userId="f4429905-10ae-4bb9-b94c-ec045543e81f" providerId="ADAL" clId="{12245B2D-6EC7-4FC5-BD59-F2B25D14DD5A}" dt="2022-07-19T13:34:38.398" v="6285" actId="167"/>
          <ac:grpSpMkLst>
            <pc:docMk/>
            <pc:sldMk cId="753965038" sldId="298"/>
            <ac:grpSpMk id="152" creationId="{9228C224-2E9F-0816-C490-FBCEAE183870}"/>
          </ac:grpSpMkLst>
        </pc:grpChg>
        <pc:grpChg chg="add mod ord">
          <ac:chgData name="Salome Padilla" userId="f4429905-10ae-4bb9-b94c-ec045543e81f" providerId="ADAL" clId="{12245B2D-6EC7-4FC5-BD59-F2B25D14DD5A}" dt="2022-07-19T13:34:55.220" v="6289" actId="167"/>
          <ac:grpSpMkLst>
            <pc:docMk/>
            <pc:sldMk cId="753965038" sldId="298"/>
            <ac:grpSpMk id="155" creationId="{4F4CC9B3-A1D6-B7BD-64FC-03D29BDA637E}"/>
          </ac:grpSpMkLst>
        </pc:grpChg>
        <pc:grpChg chg="add mod">
          <ac:chgData name="Salome Padilla" userId="f4429905-10ae-4bb9-b94c-ec045543e81f" providerId="ADAL" clId="{12245B2D-6EC7-4FC5-BD59-F2B25D14DD5A}" dt="2022-07-19T13:37:40.719" v="6327" actId="1037"/>
          <ac:grpSpMkLst>
            <pc:docMk/>
            <pc:sldMk cId="753965038" sldId="298"/>
            <ac:grpSpMk id="158" creationId="{05463C9E-1395-4D32-5E89-35E50675AC1B}"/>
          </ac:grpSpMkLst>
        </pc:grpChg>
        <pc:picChg chg="mod">
          <ac:chgData name="Salome Padilla" userId="f4429905-10ae-4bb9-b94c-ec045543e81f" providerId="ADAL" clId="{12245B2D-6EC7-4FC5-BD59-F2B25D14DD5A}" dt="2022-07-19T13:31:04.748" v="6220"/>
          <ac:picMkLst>
            <pc:docMk/>
            <pc:sldMk cId="753965038" sldId="298"/>
            <ac:picMk id="140" creationId="{02BD9111-A5B4-2E38-2A0C-59C83F2D37C5}"/>
          </ac:picMkLst>
        </pc:picChg>
        <pc:picChg chg="mod">
          <ac:chgData name="Salome Padilla" userId="f4429905-10ae-4bb9-b94c-ec045543e81f" providerId="ADAL" clId="{12245B2D-6EC7-4FC5-BD59-F2B25D14DD5A}" dt="2022-07-19T13:31:04.748" v="6220"/>
          <ac:picMkLst>
            <pc:docMk/>
            <pc:sldMk cId="753965038" sldId="298"/>
            <ac:picMk id="143" creationId="{5D785C23-F4DA-084A-738A-90C639FF66AA}"/>
          </ac:picMkLst>
        </pc:picChg>
        <pc:picChg chg="mod">
          <ac:chgData name="Salome Padilla" userId="f4429905-10ae-4bb9-b94c-ec045543e81f" providerId="ADAL" clId="{12245B2D-6EC7-4FC5-BD59-F2B25D14DD5A}" dt="2022-07-19T13:32:57.870" v="6244" actId="207"/>
          <ac:picMkLst>
            <pc:docMk/>
            <pc:sldMk cId="753965038" sldId="298"/>
            <ac:picMk id="144" creationId="{650F4B1A-D914-98DD-7C7A-AEDBC18F0F85}"/>
          </ac:picMkLst>
        </pc:picChg>
        <pc:picChg chg="mod">
          <ac:chgData name="Salome Padilla" userId="f4429905-10ae-4bb9-b94c-ec045543e81f" providerId="ADAL" clId="{12245B2D-6EC7-4FC5-BD59-F2B25D14DD5A}" dt="2022-07-19T13:31:04.748" v="6220"/>
          <ac:picMkLst>
            <pc:docMk/>
            <pc:sldMk cId="753965038" sldId="298"/>
            <ac:picMk id="146" creationId="{E18ED2FB-6073-E16A-EBDE-8158591F3082}"/>
          </ac:picMkLst>
        </pc:picChg>
        <pc:picChg chg="mod">
          <ac:chgData name="Salome Padilla" userId="f4429905-10ae-4bb9-b94c-ec045543e81f" providerId="ADAL" clId="{12245B2D-6EC7-4FC5-BD59-F2B25D14DD5A}" dt="2022-07-19T13:33:09.854" v="6248" actId="207"/>
          <ac:picMkLst>
            <pc:docMk/>
            <pc:sldMk cId="753965038" sldId="298"/>
            <ac:picMk id="147" creationId="{40C013E5-A116-4DEE-D65E-ECA04C8A62FE}"/>
          </ac:picMkLst>
        </pc:picChg>
        <pc:picChg chg="mod">
          <ac:chgData name="Salome Padilla" userId="f4429905-10ae-4bb9-b94c-ec045543e81f" providerId="ADAL" clId="{12245B2D-6EC7-4FC5-BD59-F2B25D14DD5A}" dt="2022-07-19T13:31:04.748" v="6220"/>
          <ac:picMkLst>
            <pc:docMk/>
            <pc:sldMk cId="753965038" sldId="298"/>
            <ac:picMk id="149" creationId="{E97003FF-F170-51CD-863F-971E95CCC84E}"/>
          </ac:picMkLst>
        </pc:picChg>
        <pc:picChg chg="mod">
          <ac:chgData name="Salome Padilla" userId="f4429905-10ae-4bb9-b94c-ec045543e81f" providerId="ADAL" clId="{12245B2D-6EC7-4FC5-BD59-F2B25D14DD5A}" dt="2022-07-19T13:34:27.411" v="6279"/>
          <ac:picMkLst>
            <pc:docMk/>
            <pc:sldMk cId="753965038" sldId="298"/>
            <ac:picMk id="153" creationId="{7F092F5E-8253-AA04-9E5A-34EA6EA5CF38}"/>
          </ac:picMkLst>
        </pc:picChg>
        <pc:picChg chg="mod">
          <ac:chgData name="Salome Padilla" userId="f4429905-10ae-4bb9-b94c-ec045543e81f" providerId="ADAL" clId="{12245B2D-6EC7-4FC5-BD59-F2B25D14DD5A}" dt="2022-07-19T13:34:42.899" v="6287"/>
          <ac:picMkLst>
            <pc:docMk/>
            <pc:sldMk cId="753965038" sldId="298"/>
            <ac:picMk id="156" creationId="{F95F9BF5-C519-D0C8-D077-63A2EFC624D0}"/>
          </ac:picMkLst>
        </pc:picChg>
        <pc:picChg chg="mod">
          <ac:chgData name="Salome Padilla" userId="f4429905-10ae-4bb9-b94c-ec045543e81f" providerId="ADAL" clId="{12245B2D-6EC7-4FC5-BD59-F2B25D14DD5A}" dt="2022-07-19T13:36:36.132" v="6297"/>
          <ac:picMkLst>
            <pc:docMk/>
            <pc:sldMk cId="753965038" sldId="298"/>
            <ac:picMk id="159" creationId="{288FD18D-AAAF-6362-CCEE-4F6F534BCAB7}"/>
          </ac:picMkLst>
        </pc:picChg>
      </pc:sldChg>
      <pc:sldChg chg="addSp delSp modSp mod">
        <pc:chgData name="Salome Padilla" userId="f4429905-10ae-4bb9-b94c-ec045543e81f" providerId="ADAL" clId="{12245B2D-6EC7-4FC5-BD59-F2B25D14DD5A}" dt="2022-07-19T14:32:09.750" v="7423" actId="1076"/>
        <pc:sldMkLst>
          <pc:docMk/>
          <pc:sldMk cId="3304455264" sldId="300"/>
        </pc:sldMkLst>
        <pc:spChg chg="mod">
          <ac:chgData name="Salome Padilla" userId="f4429905-10ae-4bb9-b94c-ec045543e81f" providerId="ADAL" clId="{12245B2D-6EC7-4FC5-BD59-F2B25D14DD5A}" dt="2022-07-19T11:55:38.706" v="5808" actId="20577"/>
          <ac:spMkLst>
            <pc:docMk/>
            <pc:sldMk cId="3304455264" sldId="300"/>
            <ac:spMk id="2" creationId="{00000000-0000-0000-0000-000000000000}"/>
          </ac:spMkLst>
        </pc:spChg>
        <pc:spChg chg="add mod">
          <ac:chgData name="Salome Padilla" userId="f4429905-10ae-4bb9-b94c-ec045543e81f" providerId="ADAL" clId="{12245B2D-6EC7-4FC5-BD59-F2B25D14DD5A}" dt="2022-07-19T12:15:28.277" v="6002" actId="1076"/>
          <ac:spMkLst>
            <pc:docMk/>
            <pc:sldMk cId="3304455264" sldId="300"/>
            <ac:spMk id="8" creationId="{F405D0BC-9552-FE53-2FAC-B29C2BAD8C47}"/>
          </ac:spMkLst>
        </pc:spChg>
        <pc:spChg chg="add del">
          <ac:chgData name="Salome Padilla" userId="f4429905-10ae-4bb9-b94c-ec045543e81f" providerId="ADAL" clId="{12245B2D-6EC7-4FC5-BD59-F2B25D14DD5A}" dt="2022-07-19T11:57:48.883" v="5840" actId="478"/>
          <ac:spMkLst>
            <pc:docMk/>
            <pc:sldMk cId="3304455264" sldId="300"/>
            <ac:spMk id="33" creationId="{5658B6C3-0861-5150-0F10-C94E8BF49B2C}"/>
          </ac:spMkLst>
        </pc:spChg>
        <pc:spChg chg="add mod">
          <ac:chgData name="Salome Padilla" userId="f4429905-10ae-4bb9-b94c-ec045543e81f" providerId="ADAL" clId="{12245B2D-6EC7-4FC5-BD59-F2B25D14DD5A}" dt="2022-07-19T12:06:24.919" v="5877" actId="12788"/>
          <ac:spMkLst>
            <pc:docMk/>
            <pc:sldMk cId="3304455264" sldId="300"/>
            <ac:spMk id="34" creationId="{DD84962F-90AA-2330-E89E-A5ECFB5BA693}"/>
          </ac:spMkLst>
        </pc:spChg>
        <pc:spChg chg="add mod">
          <ac:chgData name="Salome Padilla" userId="f4429905-10ae-4bb9-b94c-ec045543e81f" providerId="ADAL" clId="{12245B2D-6EC7-4FC5-BD59-F2B25D14DD5A}" dt="2022-07-19T12:09:06.869" v="5908" actId="20577"/>
          <ac:spMkLst>
            <pc:docMk/>
            <pc:sldMk cId="3304455264" sldId="300"/>
            <ac:spMk id="36" creationId="{22215824-3048-EBBE-A8E1-A69B77E8B553}"/>
          </ac:spMkLst>
        </pc:spChg>
        <pc:spChg chg="add mod">
          <ac:chgData name="Salome Padilla" userId="f4429905-10ae-4bb9-b94c-ec045543e81f" providerId="ADAL" clId="{12245B2D-6EC7-4FC5-BD59-F2B25D14DD5A}" dt="2022-07-19T14:32:09.750" v="7423" actId="1076"/>
          <ac:spMkLst>
            <pc:docMk/>
            <pc:sldMk cId="3304455264" sldId="300"/>
            <ac:spMk id="37" creationId="{C5247BB0-0942-31DD-BAFF-05BA11C0B758}"/>
          </ac:spMkLst>
        </pc:spChg>
        <pc:spChg chg="add mod">
          <ac:chgData name="Salome Padilla" userId="f4429905-10ae-4bb9-b94c-ec045543e81f" providerId="ADAL" clId="{12245B2D-6EC7-4FC5-BD59-F2B25D14DD5A}" dt="2022-07-19T12:15:28.277" v="6002" actId="1076"/>
          <ac:spMkLst>
            <pc:docMk/>
            <pc:sldMk cId="3304455264" sldId="300"/>
            <ac:spMk id="38" creationId="{7729E4CD-04C6-E2A6-0B82-6B8A0C69A3D6}"/>
          </ac:spMkLst>
        </pc:spChg>
        <pc:spChg chg="add mod">
          <ac:chgData name="Salome Padilla" userId="f4429905-10ae-4bb9-b94c-ec045543e81f" providerId="ADAL" clId="{12245B2D-6EC7-4FC5-BD59-F2B25D14DD5A}" dt="2022-07-19T12:15:18.126" v="6001" actId="1076"/>
          <ac:spMkLst>
            <pc:docMk/>
            <pc:sldMk cId="3304455264" sldId="300"/>
            <ac:spMk id="40" creationId="{1AB4D65F-4493-3560-B9AF-B16F18BF5D14}"/>
          </ac:spMkLst>
        </pc:spChg>
        <pc:spChg chg="add mod">
          <ac:chgData name="Salome Padilla" userId="f4429905-10ae-4bb9-b94c-ec045543e81f" providerId="ADAL" clId="{12245B2D-6EC7-4FC5-BD59-F2B25D14DD5A}" dt="2022-07-19T12:15:18.126" v="6001" actId="1076"/>
          <ac:spMkLst>
            <pc:docMk/>
            <pc:sldMk cId="3304455264" sldId="300"/>
            <ac:spMk id="41" creationId="{46516A3A-6E20-8A51-517C-C56126F95ED2}"/>
          </ac:spMkLst>
        </pc:spChg>
        <pc:spChg chg="mod">
          <ac:chgData name="Salome Padilla" userId="f4429905-10ae-4bb9-b94c-ec045543e81f" providerId="ADAL" clId="{12245B2D-6EC7-4FC5-BD59-F2B25D14DD5A}" dt="2022-07-19T12:15:36.635" v="6003"/>
          <ac:spMkLst>
            <pc:docMk/>
            <pc:sldMk cId="3304455264" sldId="300"/>
            <ac:spMk id="44" creationId="{5969EA54-F7C2-CF68-3864-8405C14FDE29}"/>
          </ac:spMkLst>
        </pc:spChg>
        <pc:spChg chg="mod">
          <ac:chgData name="Salome Padilla" userId="f4429905-10ae-4bb9-b94c-ec045543e81f" providerId="ADAL" clId="{12245B2D-6EC7-4FC5-BD59-F2B25D14DD5A}" dt="2022-07-19T12:15:36.635" v="6003"/>
          <ac:spMkLst>
            <pc:docMk/>
            <pc:sldMk cId="3304455264" sldId="300"/>
            <ac:spMk id="45" creationId="{2CBFE8A7-5C22-8D65-134B-7B83C2EE4B10}"/>
          </ac:spMkLst>
        </pc:spChg>
        <pc:spChg chg="mod">
          <ac:chgData name="Salome Padilla" userId="f4429905-10ae-4bb9-b94c-ec045543e81f" providerId="ADAL" clId="{12245B2D-6EC7-4FC5-BD59-F2B25D14DD5A}" dt="2022-07-19T12:15:42.177" v="6005"/>
          <ac:spMkLst>
            <pc:docMk/>
            <pc:sldMk cId="3304455264" sldId="300"/>
            <ac:spMk id="48" creationId="{33893B41-9482-A60F-F207-74C45B259C27}"/>
          </ac:spMkLst>
        </pc:spChg>
        <pc:spChg chg="mod">
          <ac:chgData name="Salome Padilla" userId="f4429905-10ae-4bb9-b94c-ec045543e81f" providerId="ADAL" clId="{12245B2D-6EC7-4FC5-BD59-F2B25D14DD5A}" dt="2022-07-19T12:15:42.177" v="6005"/>
          <ac:spMkLst>
            <pc:docMk/>
            <pc:sldMk cId="3304455264" sldId="300"/>
            <ac:spMk id="49" creationId="{359A3B50-2992-4C02-A278-71FAFF71E195}"/>
          </ac:spMkLst>
        </pc:spChg>
        <pc:spChg chg="add mod">
          <ac:chgData name="Salome Padilla" userId="f4429905-10ae-4bb9-b94c-ec045543e81f" providerId="ADAL" clId="{12245B2D-6EC7-4FC5-BD59-F2B25D14DD5A}" dt="2022-07-19T12:20:42.446" v="6023" actId="1037"/>
          <ac:spMkLst>
            <pc:docMk/>
            <pc:sldMk cId="3304455264" sldId="300"/>
            <ac:spMk id="50" creationId="{3AB1A939-CAF8-B864-2C3D-7C591D0139DB}"/>
          </ac:spMkLst>
        </pc:spChg>
        <pc:spChg chg="add mod">
          <ac:chgData name="Salome Padilla" userId="f4429905-10ae-4bb9-b94c-ec045543e81f" providerId="ADAL" clId="{12245B2D-6EC7-4FC5-BD59-F2B25D14DD5A}" dt="2022-07-19T12:20:42.446" v="6023" actId="1037"/>
          <ac:spMkLst>
            <pc:docMk/>
            <pc:sldMk cId="3304455264" sldId="300"/>
            <ac:spMk id="51" creationId="{E0BF015A-610D-6311-003E-AF7811124207}"/>
          </ac:spMkLst>
        </pc:spChg>
        <pc:spChg chg="add mod">
          <ac:chgData name="Salome Padilla" userId="f4429905-10ae-4bb9-b94c-ec045543e81f" providerId="ADAL" clId="{12245B2D-6EC7-4FC5-BD59-F2B25D14DD5A}" dt="2022-07-19T12:20:56.327" v="6026" actId="1038"/>
          <ac:spMkLst>
            <pc:docMk/>
            <pc:sldMk cId="3304455264" sldId="300"/>
            <ac:spMk id="52" creationId="{62F3C2ED-C58B-3834-D66E-75670157B2A7}"/>
          </ac:spMkLst>
        </pc:spChg>
        <pc:spChg chg="add mod">
          <ac:chgData name="Salome Padilla" userId="f4429905-10ae-4bb9-b94c-ec045543e81f" providerId="ADAL" clId="{12245B2D-6EC7-4FC5-BD59-F2B25D14DD5A}" dt="2022-07-19T12:21:35.573" v="6030" actId="1076"/>
          <ac:spMkLst>
            <pc:docMk/>
            <pc:sldMk cId="3304455264" sldId="300"/>
            <ac:spMk id="53" creationId="{50BC7DE4-E5B1-C81B-E579-35A1869215DF}"/>
          </ac:spMkLst>
        </pc:spChg>
        <pc:spChg chg="mod">
          <ac:chgData name="Salome Padilla" userId="f4429905-10ae-4bb9-b94c-ec045543e81f" providerId="ADAL" clId="{12245B2D-6EC7-4FC5-BD59-F2B25D14DD5A}" dt="2022-07-19T11:56:39.968" v="5830" actId="12788"/>
          <ac:spMkLst>
            <pc:docMk/>
            <pc:sldMk cId="3304455264" sldId="300"/>
            <ac:spMk id="72" creationId="{00EBEDC0-C877-BC1B-E01C-C144D9F3FB07}"/>
          </ac:spMkLst>
        </pc:spChg>
        <pc:spChg chg="del">
          <ac:chgData name="Salome Padilla" userId="f4429905-10ae-4bb9-b94c-ec045543e81f" providerId="ADAL" clId="{12245B2D-6EC7-4FC5-BD59-F2B25D14DD5A}" dt="2022-07-19T11:56:23.431" v="5809" actId="478"/>
          <ac:spMkLst>
            <pc:docMk/>
            <pc:sldMk cId="3304455264" sldId="300"/>
            <ac:spMk id="83" creationId="{6AF6889D-0389-11F8-C472-254D6BC96605}"/>
          </ac:spMkLst>
        </pc:spChg>
        <pc:spChg chg="del">
          <ac:chgData name="Salome Padilla" userId="f4429905-10ae-4bb9-b94c-ec045543e81f" providerId="ADAL" clId="{12245B2D-6EC7-4FC5-BD59-F2B25D14DD5A}" dt="2022-07-19T11:56:23.431" v="5809" actId="478"/>
          <ac:spMkLst>
            <pc:docMk/>
            <pc:sldMk cId="3304455264" sldId="300"/>
            <ac:spMk id="86" creationId="{F14D801E-E208-2F24-8ADD-A327BA40F998}"/>
          </ac:spMkLst>
        </pc:spChg>
        <pc:spChg chg="del">
          <ac:chgData name="Salome Padilla" userId="f4429905-10ae-4bb9-b94c-ec045543e81f" providerId="ADAL" clId="{12245B2D-6EC7-4FC5-BD59-F2B25D14DD5A}" dt="2022-07-19T11:56:23.431" v="5809" actId="478"/>
          <ac:spMkLst>
            <pc:docMk/>
            <pc:sldMk cId="3304455264" sldId="300"/>
            <ac:spMk id="88" creationId="{A656C738-1AD7-8B89-6E20-D42EC5A45296}"/>
          </ac:spMkLst>
        </pc:spChg>
        <pc:spChg chg="del">
          <ac:chgData name="Salome Padilla" userId="f4429905-10ae-4bb9-b94c-ec045543e81f" providerId="ADAL" clId="{12245B2D-6EC7-4FC5-BD59-F2B25D14DD5A}" dt="2022-07-19T11:56:23.431" v="5809" actId="478"/>
          <ac:spMkLst>
            <pc:docMk/>
            <pc:sldMk cId="3304455264" sldId="300"/>
            <ac:spMk id="94" creationId="{20DB952C-040F-A4B7-620E-BF25A050BCC5}"/>
          </ac:spMkLst>
        </pc:spChg>
        <pc:spChg chg="del">
          <ac:chgData name="Salome Padilla" userId="f4429905-10ae-4bb9-b94c-ec045543e81f" providerId="ADAL" clId="{12245B2D-6EC7-4FC5-BD59-F2B25D14DD5A}" dt="2022-07-19T11:56:23.431" v="5809" actId="478"/>
          <ac:spMkLst>
            <pc:docMk/>
            <pc:sldMk cId="3304455264" sldId="300"/>
            <ac:spMk id="100" creationId="{7F9A1C8E-C18C-F6C3-8C0E-797728937F23}"/>
          </ac:spMkLst>
        </pc:spChg>
        <pc:grpChg chg="add mod">
          <ac:chgData name="Salome Padilla" userId="f4429905-10ae-4bb9-b94c-ec045543e81f" providerId="ADAL" clId="{12245B2D-6EC7-4FC5-BD59-F2B25D14DD5A}" dt="2022-07-19T12:15:41.751" v="6004" actId="1076"/>
          <ac:grpSpMkLst>
            <pc:docMk/>
            <pc:sldMk cId="3304455264" sldId="300"/>
            <ac:grpSpMk id="42" creationId="{A6A3B6EA-46A7-91F7-A7E5-E600645D08AF}"/>
          </ac:grpSpMkLst>
        </pc:grpChg>
        <pc:grpChg chg="add mod">
          <ac:chgData name="Salome Padilla" userId="f4429905-10ae-4bb9-b94c-ec045543e81f" providerId="ADAL" clId="{12245B2D-6EC7-4FC5-BD59-F2B25D14DD5A}" dt="2022-07-19T12:15:55.769" v="6006" actId="1076"/>
          <ac:grpSpMkLst>
            <pc:docMk/>
            <pc:sldMk cId="3304455264" sldId="300"/>
            <ac:grpSpMk id="46" creationId="{B7EB7FB4-9470-B51C-D54E-61C7FF0AA55B}"/>
          </ac:grpSpMkLst>
        </pc:grpChg>
        <pc:grpChg chg="del">
          <ac:chgData name="Salome Padilla" userId="f4429905-10ae-4bb9-b94c-ec045543e81f" providerId="ADAL" clId="{12245B2D-6EC7-4FC5-BD59-F2B25D14DD5A}" dt="2022-07-19T11:56:23.431" v="5809" actId="478"/>
          <ac:grpSpMkLst>
            <pc:docMk/>
            <pc:sldMk cId="3304455264" sldId="300"/>
            <ac:grpSpMk id="79" creationId="{6444C970-392A-EA7C-DFCF-B7F5A69316EE}"/>
          </ac:grpSpMkLst>
        </pc:grpChg>
        <pc:grpChg chg="del">
          <ac:chgData name="Salome Padilla" userId="f4429905-10ae-4bb9-b94c-ec045543e81f" providerId="ADAL" clId="{12245B2D-6EC7-4FC5-BD59-F2B25D14DD5A}" dt="2022-07-19T11:56:23.431" v="5809" actId="478"/>
          <ac:grpSpMkLst>
            <pc:docMk/>
            <pc:sldMk cId="3304455264" sldId="300"/>
            <ac:grpSpMk id="89" creationId="{A7C315A5-6D85-34CD-9F53-AB55FD148D31}"/>
          </ac:grpSpMkLst>
        </pc:grpChg>
        <pc:grpChg chg="del">
          <ac:chgData name="Salome Padilla" userId="f4429905-10ae-4bb9-b94c-ec045543e81f" providerId="ADAL" clId="{12245B2D-6EC7-4FC5-BD59-F2B25D14DD5A}" dt="2022-07-19T11:56:23.431" v="5809" actId="478"/>
          <ac:grpSpMkLst>
            <pc:docMk/>
            <pc:sldMk cId="3304455264" sldId="300"/>
            <ac:grpSpMk id="95" creationId="{B184CD30-C92C-D03A-F7DF-845326B29C3C}"/>
          </ac:grpSpMkLst>
        </pc:grpChg>
        <pc:grpChg chg="del">
          <ac:chgData name="Salome Padilla" userId="f4429905-10ae-4bb9-b94c-ec045543e81f" providerId="ADAL" clId="{12245B2D-6EC7-4FC5-BD59-F2B25D14DD5A}" dt="2022-07-19T11:56:23.431" v="5809" actId="478"/>
          <ac:grpSpMkLst>
            <pc:docMk/>
            <pc:sldMk cId="3304455264" sldId="300"/>
            <ac:grpSpMk id="101" creationId="{4CB9A877-8FC0-0DF9-DAA1-584FD7EF412A}"/>
          </ac:grpSpMkLst>
        </pc:grpChg>
        <pc:grpChg chg="del">
          <ac:chgData name="Salome Padilla" userId="f4429905-10ae-4bb9-b94c-ec045543e81f" providerId="ADAL" clId="{12245B2D-6EC7-4FC5-BD59-F2B25D14DD5A}" dt="2022-07-19T11:56:23.431" v="5809" actId="478"/>
          <ac:grpSpMkLst>
            <pc:docMk/>
            <pc:sldMk cId="3304455264" sldId="300"/>
            <ac:grpSpMk id="105" creationId="{3E67B161-51B6-6B18-C72B-50014BF36C83}"/>
          </ac:grpSpMkLst>
        </pc:grpChg>
        <pc:picChg chg="del">
          <ac:chgData name="Salome Padilla" userId="f4429905-10ae-4bb9-b94c-ec045543e81f" providerId="ADAL" clId="{12245B2D-6EC7-4FC5-BD59-F2B25D14DD5A}" dt="2022-07-19T11:56:23.431" v="5809" actId="478"/>
          <ac:picMkLst>
            <pc:docMk/>
            <pc:sldMk cId="3304455264" sldId="300"/>
            <ac:picMk id="4" creationId="{502BADA4-73E5-A4E7-BC2A-8F2E823C9688}"/>
          </ac:picMkLst>
        </pc:picChg>
        <pc:picChg chg="add mod">
          <ac:chgData name="Salome Padilla" userId="f4429905-10ae-4bb9-b94c-ec045543e81f" providerId="ADAL" clId="{12245B2D-6EC7-4FC5-BD59-F2B25D14DD5A}" dt="2022-07-19T12:09:37.783" v="5932" actId="1076"/>
          <ac:picMkLst>
            <pc:docMk/>
            <pc:sldMk cId="3304455264" sldId="300"/>
            <ac:picMk id="5" creationId="{5E2A5565-FFF6-17C4-FEDB-745C93796D91}"/>
          </ac:picMkLst>
        </pc:picChg>
        <pc:picChg chg="mod">
          <ac:chgData name="Salome Padilla" userId="f4429905-10ae-4bb9-b94c-ec045543e81f" providerId="ADAL" clId="{12245B2D-6EC7-4FC5-BD59-F2B25D14DD5A}" dt="2022-07-19T12:15:36.635" v="6003"/>
          <ac:picMkLst>
            <pc:docMk/>
            <pc:sldMk cId="3304455264" sldId="300"/>
            <ac:picMk id="43" creationId="{6D5D693B-F0C8-4B3D-F63F-65BBB9277779}"/>
          </ac:picMkLst>
        </pc:picChg>
        <pc:picChg chg="mod">
          <ac:chgData name="Salome Padilla" userId="f4429905-10ae-4bb9-b94c-ec045543e81f" providerId="ADAL" clId="{12245B2D-6EC7-4FC5-BD59-F2B25D14DD5A}" dt="2022-07-19T12:15:42.177" v="6005"/>
          <ac:picMkLst>
            <pc:docMk/>
            <pc:sldMk cId="3304455264" sldId="300"/>
            <ac:picMk id="47" creationId="{8AB8E698-CA43-2AFE-F96C-10210174FDEF}"/>
          </ac:picMkLst>
        </pc:picChg>
      </pc:sldChg>
      <pc:sldChg chg="addSp delSp modSp add mod">
        <pc:chgData name="Salome Padilla" userId="f4429905-10ae-4bb9-b94c-ec045543e81f" providerId="ADAL" clId="{12245B2D-6EC7-4FC5-BD59-F2B25D14DD5A}" dt="2022-07-19T11:32:25.703" v="5640" actId="1076"/>
        <pc:sldMkLst>
          <pc:docMk/>
          <pc:sldMk cId="528133546" sldId="301"/>
        </pc:sldMkLst>
        <pc:spChg chg="add mod">
          <ac:chgData name="Salome Padilla" userId="f4429905-10ae-4bb9-b94c-ec045543e81f" providerId="ADAL" clId="{12245B2D-6EC7-4FC5-BD59-F2B25D14DD5A}" dt="2022-07-19T11:26:23.376" v="5518" actId="207"/>
          <ac:spMkLst>
            <pc:docMk/>
            <pc:sldMk cId="528133546" sldId="301"/>
            <ac:spMk id="5" creationId="{BA0A78A5-AF1F-716B-2FA7-0DF66F9B5E75}"/>
          </ac:spMkLst>
        </pc:spChg>
        <pc:spChg chg="add mod">
          <ac:chgData name="Salome Padilla" userId="f4429905-10ae-4bb9-b94c-ec045543e81f" providerId="ADAL" clId="{12245B2D-6EC7-4FC5-BD59-F2B25D14DD5A}" dt="2022-07-19T11:27:41.960" v="5550" actId="20577"/>
          <ac:spMkLst>
            <pc:docMk/>
            <pc:sldMk cId="528133546" sldId="301"/>
            <ac:spMk id="6" creationId="{07EE0D3D-5ECA-DD78-9782-75EE0044EC0B}"/>
          </ac:spMkLst>
        </pc:spChg>
        <pc:spChg chg="add mod">
          <ac:chgData name="Salome Padilla" userId="f4429905-10ae-4bb9-b94c-ec045543e81f" providerId="ADAL" clId="{12245B2D-6EC7-4FC5-BD59-F2B25D14DD5A}" dt="2022-07-19T11:13:20.674" v="5409" actId="1035"/>
          <ac:spMkLst>
            <pc:docMk/>
            <pc:sldMk cId="528133546" sldId="301"/>
            <ac:spMk id="17" creationId="{347F5E53-F7D9-7050-CE37-B1A5DD8E0AE9}"/>
          </ac:spMkLst>
        </pc:spChg>
        <pc:spChg chg="add mod">
          <ac:chgData name="Salome Padilla" userId="f4429905-10ae-4bb9-b94c-ec045543e81f" providerId="ADAL" clId="{12245B2D-6EC7-4FC5-BD59-F2B25D14DD5A}" dt="2022-07-19T11:17:42.053" v="5465" actId="12788"/>
          <ac:spMkLst>
            <pc:docMk/>
            <pc:sldMk cId="528133546" sldId="301"/>
            <ac:spMk id="18" creationId="{5F72B9EF-1FC8-4E98-A063-C90F5DDE7198}"/>
          </ac:spMkLst>
        </pc:spChg>
        <pc:spChg chg="add mod">
          <ac:chgData name="Salome Padilla" userId="f4429905-10ae-4bb9-b94c-ec045543e81f" providerId="ADAL" clId="{12245B2D-6EC7-4FC5-BD59-F2B25D14DD5A}" dt="2022-07-19T11:32:25.703" v="5640" actId="1076"/>
          <ac:spMkLst>
            <pc:docMk/>
            <pc:sldMk cId="528133546" sldId="301"/>
            <ac:spMk id="23" creationId="{9A353EEA-BB3E-5A0A-AA5D-7B1A8E392A58}"/>
          </ac:spMkLst>
        </pc:spChg>
        <pc:spChg chg="add mod">
          <ac:chgData name="Salome Padilla" userId="f4429905-10ae-4bb9-b94c-ec045543e81f" providerId="ADAL" clId="{12245B2D-6EC7-4FC5-BD59-F2B25D14DD5A}" dt="2022-07-19T11:32:04.984" v="5637" actId="1076"/>
          <ac:spMkLst>
            <pc:docMk/>
            <pc:sldMk cId="528133546" sldId="301"/>
            <ac:spMk id="24" creationId="{667C458A-12A5-32A0-E17B-19741D5B6D3E}"/>
          </ac:spMkLst>
        </pc:spChg>
        <pc:spChg chg="add mod">
          <ac:chgData name="Salome Padilla" userId="f4429905-10ae-4bb9-b94c-ec045543e81f" providerId="ADAL" clId="{12245B2D-6EC7-4FC5-BD59-F2B25D14DD5A}" dt="2022-07-19T11:32:16.143" v="5639" actId="1076"/>
          <ac:spMkLst>
            <pc:docMk/>
            <pc:sldMk cId="528133546" sldId="301"/>
            <ac:spMk id="25" creationId="{BC384973-DB93-9239-AE86-1FE7F5EFF6CE}"/>
          </ac:spMkLst>
        </pc:spChg>
        <pc:spChg chg="add mod">
          <ac:chgData name="Salome Padilla" userId="f4429905-10ae-4bb9-b94c-ec045543e81f" providerId="ADAL" clId="{12245B2D-6EC7-4FC5-BD59-F2B25D14DD5A}" dt="2022-07-19T11:32:25.703" v="5640" actId="1076"/>
          <ac:spMkLst>
            <pc:docMk/>
            <pc:sldMk cId="528133546" sldId="301"/>
            <ac:spMk id="27" creationId="{517FA5AB-C69B-0112-29BE-DD4939AE5904}"/>
          </ac:spMkLst>
        </pc:spChg>
        <pc:spChg chg="add mod">
          <ac:chgData name="Salome Padilla" userId="f4429905-10ae-4bb9-b94c-ec045543e81f" providerId="ADAL" clId="{12245B2D-6EC7-4FC5-BD59-F2B25D14DD5A}" dt="2022-07-19T11:32:16.143" v="5639" actId="1076"/>
          <ac:spMkLst>
            <pc:docMk/>
            <pc:sldMk cId="528133546" sldId="301"/>
            <ac:spMk id="28" creationId="{830FF040-B89D-AC0F-603C-681B0B1C1477}"/>
          </ac:spMkLst>
        </pc:spChg>
        <pc:spChg chg="add del mod">
          <ac:chgData name="Salome Padilla" userId="f4429905-10ae-4bb9-b94c-ec045543e81f" providerId="ADAL" clId="{12245B2D-6EC7-4FC5-BD59-F2B25D14DD5A}" dt="2022-07-19T11:29:40.449" v="5594" actId="478"/>
          <ac:spMkLst>
            <pc:docMk/>
            <pc:sldMk cId="528133546" sldId="301"/>
            <ac:spMk id="30" creationId="{858638FD-60DA-7793-A184-89EFEFDFDEFE}"/>
          </ac:spMkLst>
        </pc:spChg>
        <pc:spChg chg="add mod">
          <ac:chgData name="Salome Padilla" userId="f4429905-10ae-4bb9-b94c-ec045543e81f" providerId="ADAL" clId="{12245B2D-6EC7-4FC5-BD59-F2B25D14DD5A}" dt="2022-07-19T11:32:08.408" v="5638" actId="1076"/>
          <ac:spMkLst>
            <pc:docMk/>
            <pc:sldMk cId="528133546" sldId="301"/>
            <ac:spMk id="31" creationId="{FFC23A78-2C2B-278C-3C33-BF189D4D7639}"/>
          </ac:spMkLst>
        </pc:spChg>
        <pc:spChg chg="mod">
          <ac:chgData name="Salome Padilla" userId="f4429905-10ae-4bb9-b94c-ec045543e81f" providerId="ADAL" clId="{12245B2D-6EC7-4FC5-BD59-F2B25D14DD5A}" dt="2022-07-19T11:12:36.942" v="5374" actId="12788"/>
          <ac:spMkLst>
            <pc:docMk/>
            <pc:sldMk cId="528133546" sldId="301"/>
            <ac:spMk id="38" creationId="{B326CA5C-42AC-8CE7-5887-628644A61109}"/>
          </ac:spMkLst>
        </pc:spChg>
        <pc:spChg chg="del">
          <ac:chgData name="Salome Padilla" userId="f4429905-10ae-4bb9-b94c-ec045543e81f" providerId="ADAL" clId="{12245B2D-6EC7-4FC5-BD59-F2B25D14DD5A}" dt="2022-07-19T11:12:46.283" v="5375" actId="478"/>
          <ac:spMkLst>
            <pc:docMk/>
            <pc:sldMk cId="528133546" sldId="301"/>
            <ac:spMk id="86" creationId="{4FD88C40-D84A-F2CF-524A-5CE071EA906A}"/>
          </ac:spMkLst>
        </pc:spChg>
        <pc:spChg chg="del">
          <ac:chgData name="Salome Padilla" userId="f4429905-10ae-4bb9-b94c-ec045543e81f" providerId="ADAL" clId="{12245B2D-6EC7-4FC5-BD59-F2B25D14DD5A}" dt="2022-07-19T11:12:46.283" v="5375" actId="478"/>
          <ac:spMkLst>
            <pc:docMk/>
            <pc:sldMk cId="528133546" sldId="301"/>
            <ac:spMk id="96" creationId="{AEDB595D-CA9F-94A6-0501-79667F4FAD4F}"/>
          </ac:spMkLst>
        </pc:spChg>
        <pc:spChg chg="del">
          <ac:chgData name="Salome Padilla" userId="f4429905-10ae-4bb9-b94c-ec045543e81f" providerId="ADAL" clId="{12245B2D-6EC7-4FC5-BD59-F2B25D14DD5A}" dt="2022-07-19T11:12:46.283" v="5375" actId="478"/>
          <ac:spMkLst>
            <pc:docMk/>
            <pc:sldMk cId="528133546" sldId="301"/>
            <ac:spMk id="97" creationId="{11E6E2BF-5920-53E7-BF17-43E44526B016}"/>
          </ac:spMkLst>
        </pc:spChg>
        <pc:spChg chg="del">
          <ac:chgData name="Salome Padilla" userId="f4429905-10ae-4bb9-b94c-ec045543e81f" providerId="ADAL" clId="{12245B2D-6EC7-4FC5-BD59-F2B25D14DD5A}" dt="2022-07-19T11:12:46.283" v="5375" actId="478"/>
          <ac:spMkLst>
            <pc:docMk/>
            <pc:sldMk cId="528133546" sldId="301"/>
            <ac:spMk id="130" creationId="{89AD653D-C9E5-F986-83C1-B02771359E85}"/>
          </ac:spMkLst>
        </pc:spChg>
        <pc:spChg chg="del">
          <ac:chgData name="Salome Padilla" userId="f4429905-10ae-4bb9-b94c-ec045543e81f" providerId="ADAL" clId="{12245B2D-6EC7-4FC5-BD59-F2B25D14DD5A}" dt="2022-07-19T11:12:46.283" v="5375" actId="478"/>
          <ac:spMkLst>
            <pc:docMk/>
            <pc:sldMk cId="528133546" sldId="301"/>
            <ac:spMk id="134" creationId="{60CA7AFC-CB30-15B3-3EE0-93289DAC6ABD}"/>
          </ac:spMkLst>
        </pc:spChg>
        <pc:spChg chg="del">
          <ac:chgData name="Salome Padilla" userId="f4429905-10ae-4bb9-b94c-ec045543e81f" providerId="ADAL" clId="{12245B2D-6EC7-4FC5-BD59-F2B25D14DD5A}" dt="2022-07-19T11:12:46.283" v="5375" actId="478"/>
          <ac:spMkLst>
            <pc:docMk/>
            <pc:sldMk cId="528133546" sldId="301"/>
            <ac:spMk id="135" creationId="{A588E269-1DEC-8537-2EC5-55A5EE5289B1}"/>
          </ac:spMkLst>
        </pc:spChg>
        <pc:spChg chg="del">
          <ac:chgData name="Salome Padilla" userId="f4429905-10ae-4bb9-b94c-ec045543e81f" providerId="ADAL" clId="{12245B2D-6EC7-4FC5-BD59-F2B25D14DD5A}" dt="2022-07-19T11:12:46.283" v="5375" actId="478"/>
          <ac:spMkLst>
            <pc:docMk/>
            <pc:sldMk cId="528133546" sldId="301"/>
            <ac:spMk id="136" creationId="{DBDF4DA2-0BC8-526E-FF90-F8924209630E}"/>
          </ac:spMkLst>
        </pc:spChg>
        <pc:spChg chg="del">
          <ac:chgData name="Salome Padilla" userId="f4429905-10ae-4bb9-b94c-ec045543e81f" providerId="ADAL" clId="{12245B2D-6EC7-4FC5-BD59-F2B25D14DD5A}" dt="2022-07-19T11:12:46.283" v="5375" actId="478"/>
          <ac:spMkLst>
            <pc:docMk/>
            <pc:sldMk cId="528133546" sldId="301"/>
            <ac:spMk id="137" creationId="{352BAD67-5F5D-C657-DC42-205B38E10687}"/>
          </ac:spMkLst>
        </pc:spChg>
        <pc:grpChg chg="del">
          <ac:chgData name="Salome Padilla" userId="f4429905-10ae-4bb9-b94c-ec045543e81f" providerId="ADAL" clId="{12245B2D-6EC7-4FC5-BD59-F2B25D14DD5A}" dt="2022-07-19T11:12:46.283" v="5375" actId="478"/>
          <ac:grpSpMkLst>
            <pc:docMk/>
            <pc:sldMk cId="528133546" sldId="301"/>
            <ac:grpSpMk id="101" creationId="{999C24B4-A2FC-887C-69A9-F23C17C05B5F}"/>
          </ac:grpSpMkLst>
        </pc:grpChg>
        <pc:grpChg chg="del">
          <ac:chgData name="Salome Padilla" userId="f4429905-10ae-4bb9-b94c-ec045543e81f" providerId="ADAL" clId="{12245B2D-6EC7-4FC5-BD59-F2B25D14DD5A}" dt="2022-07-19T11:12:46.283" v="5375" actId="478"/>
          <ac:grpSpMkLst>
            <pc:docMk/>
            <pc:sldMk cId="528133546" sldId="301"/>
            <ac:grpSpMk id="131" creationId="{94882C26-1CD2-DC99-4EEE-0F63A21303E1}"/>
          </ac:grpSpMkLst>
        </pc:grpChg>
        <pc:graphicFrameChg chg="add del mod modGraphic">
          <ac:chgData name="Salome Padilla" userId="f4429905-10ae-4bb9-b94c-ec045543e81f" providerId="ADAL" clId="{12245B2D-6EC7-4FC5-BD59-F2B25D14DD5A}" dt="2022-07-19T11:23:47.088" v="5498" actId="478"/>
          <ac:graphicFrameMkLst>
            <pc:docMk/>
            <pc:sldMk cId="528133546" sldId="301"/>
            <ac:graphicFrameMk id="4" creationId="{1DCF8AED-7228-98C1-1289-89522D752903}"/>
          </ac:graphicFrameMkLst>
        </pc:graphicFrameChg>
        <pc:picChg chg="add mod modCrop">
          <ac:chgData name="Salome Padilla" userId="f4429905-10ae-4bb9-b94c-ec045543e81f" providerId="ADAL" clId="{12245B2D-6EC7-4FC5-BD59-F2B25D14DD5A}" dt="2022-07-19T11:20:01.393" v="5480" actId="1076"/>
          <ac:picMkLst>
            <pc:docMk/>
            <pc:sldMk cId="528133546" sldId="301"/>
            <ac:picMk id="3" creationId="{7AD966D7-96B2-1E66-95AA-8891F3E98664}"/>
          </ac:picMkLst>
        </pc:picChg>
      </pc:sldChg>
      <pc:sldChg chg="addSp delSp modSp add mod">
        <pc:chgData name="Salome Padilla" userId="f4429905-10ae-4bb9-b94c-ec045543e81f" providerId="ADAL" clId="{12245B2D-6EC7-4FC5-BD59-F2B25D14DD5A}" dt="2022-07-19T13:30:25.568" v="6218" actId="1076"/>
        <pc:sldMkLst>
          <pc:docMk/>
          <pc:sldMk cId="3808317321" sldId="302"/>
        </pc:sldMkLst>
        <pc:spChg chg="mod">
          <ac:chgData name="Salome Padilla" userId="f4429905-10ae-4bb9-b94c-ec045543e81f" providerId="ADAL" clId="{12245B2D-6EC7-4FC5-BD59-F2B25D14DD5A}" dt="2022-07-19T12:24:59.737" v="6075" actId="114"/>
          <ac:spMkLst>
            <pc:docMk/>
            <pc:sldMk cId="3808317321" sldId="302"/>
            <ac:spMk id="2" creationId="{00000000-0000-0000-0000-000000000000}"/>
          </ac:spMkLst>
        </pc:spChg>
        <pc:spChg chg="del">
          <ac:chgData name="Salome Padilla" userId="f4429905-10ae-4bb9-b94c-ec045543e81f" providerId="ADAL" clId="{12245B2D-6EC7-4FC5-BD59-F2B25D14DD5A}" dt="2022-07-19T12:25:12.764" v="6091" actId="478"/>
          <ac:spMkLst>
            <pc:docMk/>
            <pc:sldMk cId="3808317321" sldId="302"/>
            <ac:spMk id="8" creationId="{F405D0BC-9552-FE53-2FAC-B29C2BAD8C47}"/>
          </ac:spMkLst>
        </pc:spChg>
        <pc:spChg chg="add mod">
          <ac:chgData name="Salome Padilla" userId="f4429905-10ae-4bb9-b94c-ec045543e81f" providerId="ADAL" clId="{12245B2D-6EC7-4FC5-BD59-F2B25D14DD5A}" dt="2022-07-19T13:19:27.992" v="6104" actId="208"/>
          <ac:spMkLst>
            <pc:docMk/>
            <pc:sldMk cId="3808317321" sldId="302"/>
            <ac:spMk id="24" creationId="{2E28AF02-C6CF-2821-71A1-53C4CA022BCE}"/>
          </ac:spMkLst>
        </pc:spChg>
        <pc:spChg chg="add mod">
          <ac:chgData name="Salome Padilla" userId="f4429905-10ae-4bb9-b94c-ec045543e81f" providerId="ADAL" clId="{12245B2D-6EC7-4FC5-BD59-F2B25D14DD5A}" dt="2022-07-19T13:19:16.606" v="6103" actId="1076"/>
          <ac:spMkLst>
            <pc:docMk/>
            <pc:sldMk cId="3808317321" sldId="302"/>
            <ac:spMk id="25" creationId="{55081B8A-6651-6758-43EA-F5D7F15930F1}"/>
          </ac:spMkLst>
        </pc:spChg>
        <pc:spChg chg="add del mod">
          <ac:chgData name="Salome Padilla" userId="f4429905-10ae-4bb9-b94c-ec045543e81f" providerId="ADAL" clId="{12245B2D-6EC7-4FC5-BD59-F2B25D14DD5A}" dt="2022-07-19T13:19:35.404" v="6106" actId="478"/>
          <ac:spMkLst>
            <pc:docMk/>
            <pc:sldMk cId="3808317321" sldId="302"/>
            <ac:spMk id="26" creationId="{AC038914-5376-A260-0F23-1BBC2936FA6E}"/>
          </ac:spMkLst>
        </pc:spChg>
        <pc:spChg chg="add mod">
          <ac:chgData name="Salome Padilla" userId="f4429905-10ae-4bb9-b94c-ec045543e81f" providerId="ADAL" clId="{12245B2D-6EC7-4FC5-BD59-F2B25D14DD5A}" dt="2022-07-19T13:19:41.639" v="6111" actId="208"/>
          <ac:spMkLst>
            <pc:docMk/>
            <pc:sldMk cId="3808317321" sldId="302"/>
            <ac:spMk id="27" creationId="{F2AD65F2-68A3-2DD2-EC0A-A805A90F6B56}"/>
          </ac:spMkLst>
        </pc:spChg>
        <pc:spChg chg="add del mod">
          <ac:chgData name="Salome Padilla" userId="f4429905-10ae-4bb9-b94c-ec045543e81f" providerId="ADAL" clId="{12245B2D-6EC7-4FC5-BD59-F2B25D14DD5A}" dt="2022-07-19T13:19:37.408" v="6108" actId="478"/>
          <ac:spMkLst>
            <pc:docMk/>
            <pc:sldMk cId="3808317321" sldId="302"/>
            <ac:spMk id="28" creationId="{2A5350DA-D5D9-E1FE-17F6-AD883971B61B}"/>
          </ac:spMkLst>
        </pc:spChg>
        <pc:spChg chg="add mod">
          <ac:chgData name="Salome Padilla" userId="f4429905-10ae-4bb9-b94c-ec045543e81f" providerId="ADAL" clId="{12245B2D-6EC7-4FC5-BD59-F2B25D14DD5A}" dt="2022-07-19T13:19:41.639" v="6111" actId="208"/>
          <ac:spMkLst>
            <pc:docMk/>
            <pc:sldMk cId="3808317321" sldId="302"/>
            <ac:spMk id="29" creationId="{7B858902-8E1A-4945-B091-9489120A1873}"/>
          </ac:spMkLst>
        </pc:spChg>
        <pc:spChg chg="add mod">
          <ac:chgData name="Salome Padilla" userId="f4429905-10ae-4bb9-b94c-ec045543e81f" providerId="ADAL" clId="{12245B2D-6EC7-4FC5-BD59-F2B25D14DD5A}" dt="2022-07-19T13:19:27.992" v="6104" actId="208"/>
          <ac:spMkLst>
            <pc:docMk/>
            <pc:sldMk cId="3808317321" sldId="302"/>
            <ac:spMk id="30" creationId="{A3416AD5-D1E8-0528-B89D-D6E47D64A1FB}"/>
          </ac:spMkLst>
        </pc:spChg>
        <pc:spChg chg="add mod">
          <ac:chgData name="Salome Padilla" userId="f4429905-10ae-4bb9-b94c-ec045543e81f" providerId="ADAL" clId="{12245B2D-6EC7-4FC5-BD59-F2B25D14DD5A}" dt="2022-07-19T13:19:16.606" v="6103" actId="1076"/>
          <ac:spMkLst>
            <pc:docMk/>
            <pc:sldMk cId="3808317321" sldId="302"/>
            <ac:spMk id="31" creationId="{7186A893-FC74-CA93-6C04-83D2BA379D52}"/>
          </ac:spMkLst>
        </pc:spChg>
        <pc:spChg chg="add mod">
          <ac:chgData name="Salome Padilla" userId="f4429905-10ae-4bb9-b94c-ec045543e81f" providerId="ADAL" clId="{12245B2D-6EC7-4FC5-BD59-F2B25D14DD5A}" dt="2022-07-19T13:19:27.992" v="6104" actId="208"/>
          <ac:spMkLst>
            <pc:docMk/>
            <pc:sldMk cId="3808317321" sldId="302"/>
            <ac:spMk id="32" creationId="{36254F83-D550-2F9F-A137-F11989320AFC}"/>
          </ac:spMkLst>
        </pc:spChg>
        <pc:spChg chg="add mod">
          <ac:chgData name="Salome Padilla" userId="f4429905-10ae-4bb9-b94c-ec045543e81f" providerId="ADAL" clId="{12245B2D-6EC7-4FC5-BD59-F2B25D14DD5A}" dt="2022-07-19T13:21:12.862" v="6122" actId="20577"/>
          <ac:spMkLst>
            <pc:docMk/>
            <pc:sldMk cId="3808317321" sldId="302"/>
            <ac:spMk id="33" creationId="{C974C652-96E7-826D-5A37-745F3405CBF1}"/>
          </ac:spMkLst>
        </pc:spChg>
        <pc:spChg chg="mod">
          <ac:chgData name="Salome Padilla" userId="f4429905-10ae-4bb9-b94c-ec045543e81f" providerId="ADAL" clId="{12245B2D-6EC7-4FC5-BD59-F2B25D14DD5A}" dt="2022-07-19T12:25:43.580" v="6101" actId="1076"/>
          <ac:spMkLst>
            <pc:docMk/>
            <pc:sldMk cId="3808317321" sldId="302"/>
            <ac:spMk id="34" creationId="{DD84962F-90AA-2330-E89E-A5ECFB5BA693}"/>
          </ac:spMkLst>
        </pc:spChg>
        <pc:spChg chg="add del mod">
          <ac:chgData name="Salome Padilla" userId="f4429905-10ae-4bb9-b94c-ec045543e81f" providerId="ADAL" clId="{12245B2D-6EC7-4FC5-BD59-F2B25D14DD5A}" dt="2022-07-19T13:19:38.976" v="6110" actId="478"/>
          <ac:spMkLst>
            <pc:docMk/>
            <pc:sldMk cId="3808317321" sldId="302"/>
            <ac:spMk id="35" creationId="{ACB6D7F7-A7DB-18F1-95EC-0AB48A53C0FF}"/>
          </ac:spMkLst>
        </pc:spChg>
        <pc:spChg chg="del">
          <ac:chgData name="Salome Padilla" userId="f4429905-10ae-4bb9-b94c-ec045543e81f" providerId="ADAL" clId="{12245B2D-6EC7-4FC5-BD59-F2B25D14DD5A}" dt="2022-07-19T12:25:17.078" v="6092" actId="478"/>
          <ac:spMkLst>
            <pc:docMk/>
            <pc:sldMk cId="3808317321" sldId="302"/>
            <ac:spMk id="36" creationId="{22215824-3048-EBBE-A8E1-A69B77E8B553}"/>
          </ac:spMkLst>
        </pc:spChg>
        <pc:spChg chg="del">
          <ac:chgData name="Salome Padilla" userId="f4429905-10ae-4bb9-b94c-ec045543e81f" providerId="ADAL" clId="{12245B2D-6EC7-4FC5-BD59-F2B25D14DD5A}" dt="2022-07-19T12:25:12.764" v="6091" actId="478"/>
          <ac:spMkLst>
            <pc:docMk/>
            <pc:sldMk cId="3808317321" sldId="302"/>
            <ac:spMk id="37" creationId="{C5247BB0-0942-31DD-BAFF-05BA11C0B758}"/>
          </ac:spMkLst>
        </pc:spChg>
        <pc:spChg chg="del">
          <ac:chgData name="Salome Padilla" userId="f4429905-10ae-4bb9-b94c-ec045543e81f" providerId="ADAL" clId="{12245B2D-6EC7-4FC5-BD59-F2B25D14DD5A}" dt="2022-07-19T12:25:12.764" v="6091" actId="478"/>
          <ac:spMkLst>
            <pc:docMk/>
            <pc:sldMk cId="3808317321" sldId="302"/>
            <ac:spMk id="38" creationId="{7729E4CD-04C6-E2A6-0B82-6B8A0C69A3D6}"/>
          </ac:spMkLst>
        </pc:spChg>
        <pc:spChg chg="add mod">
          <ac:chgData name="Salome Padilla" userId="f4429905-10ae-4bb9-b94c-ec045543e81f" providerId="ADAL" clId="{12245B2D-6EC7-4FC5-BD59-F2B25D14DD5A}" dt="2022-07-19T13:19:41.639" v="6111" actId="208"/>
          <ac:spMkLst>
            <pc:docMk/>
            <pc:sldMk cId="3808317321" sldId="302"/>
            <ac:spMk id="39" creationId="{47A1524A-2D28-F533-B0FD-93CE44F54372}"/>
          </ac:spMkLst>
        </pc:spChg>
        <pc:spChg chg="del">
          <ac:chgData name="Salome Padilla" userId="f4429905-10ae-4bb9-b94c-ec045543e81f" providerId="ADAL" clId="{12245B2D-6EC7-4FC5-BD59-F2B25D14DD5A}" dt="2022-07-19T12:25:12.764" v="6091" actId="478"/>
          <ac:spMkLst>
            <pc:docMk/>
            <pc:sldMk cId="3808317321" sldId="302"/>
            <ac:spMk id="40" creationId="{1AB4D65F-4493-3560-B9AF-B16F18BF5D14}"/>
          </ac:spMkLst>
        </pc:spChg>
        <pc:spChg chg="del">
          <ac:chgData name="Salome Padilla" userId="f4429905-10ae-4bb9-b94c-ec045543e81f" providerId="ADAL" clId="{12245B2D-6EC7-4FC5-BD59-F2B25D14DD5A}" dt="2022-07-19T12:25:12.764" v="6091" actId="478"/>
          <ac:spMkLst>
            <pc:docMk/>
            <pc:sldMk cId="3808317321" sldId="302"/>
            <ac:spMk id="41" creationId="{46516A3A-6E20-8A51-517C-C56126F95ED2}"/>
          </ac:spMkLst>
        </pc:spChg>
        <pc:spChg chg="del">
          <ac:chgData name="Salome Padilla" userId="f4429905-10ae-4bb9-b94c-ec045543e81f" providerId="ADAL" clId="{12245B2D-6EC7-4FC5-BD59-F2B25D14DD5A}" dt="2022-07-19T12:25:12.764" v="6091" actId="478"/>
          <ac:spMkLst>
            <pc:docMk/>
            <pc:sldMk cId="3808317321" sldId="302"/>
            <ac:spMk id="50" creationId="{3AB1A939-CAF8-B864-2C3D-7C591D0139DB}"/>
          </ac:spMkLst>
        </pc:spChg>
        <pc:spChg chg="del">
          <ac:chgData name="Salome Padilla" userId="f4429905-10ae-4bb9-b94c-ec045543e81f" providerId="ADAL" clId="{12245B2D-6EC7-4FC5-BD59-F2B25D14DD5A}" dt="2022-07-19T12:25:12.764" v="6091" actId="478"/>
          <ac:spMkLst>
            <pc:docMk/>
            <pc:sldMk cId="3808317321" sldId="302"/>
            <ac:spMk id="51" creationId="{E0BF015A-610D-6311-003E-AF7811124207}"/>
          </ac:spMkLst>
        </pc:spChg>
        <pc:spChg chg="del">
          <ac:chgData name="Salome Padilla" userId="f4429905-10ae-4bb9-b94c-ec045543e81f" providerId="ADAL" clId="{12245B2D-6EC7-4FC5-BD59-F2B25D14DD5A}" dt="2022-07-19T12:25:12.764" v="6091" actId="478"/>
          <ac:spMkLst>
            <pc:docMk/>
            <pc:sldMk cId="3808317321" sldId="302"/>
            <ac:spMk id="52" creationId="{62F3C2ED-C58B-3834-D66E-75670157B2A7}"/>
          </ac:spMkLst>
        </pc:spChg>
        <pc:spChg chg="del">
          <ac:chgData name="Salome Padilla" userId="f4429905-10ae-4bb9-b94c-ec045543e81f" providerId="ADAL" clId="{12245B2D-6EC7-4FC5-BD59-F2B25D14DD5A}" dt="2022-07-19T12:25:12.764" v="6091" actId="478"/>
          <ac:spMkLst>
            <pc:docMk/>
            <pc:sldMk cId="3808317321" sldId="302"/>
            <ac:spMk id="53" creationId="{50BC7DE4-E5B1-C81B-E579-35A1869215DF}"/>
          </ac:spMkLst>
        </pc:spChg>
        <pc:spChg chg="mod">
          <ac:chgData name="Salome Padilla" userId="f4429905-10ae-4bb9-b94c-ec045543e81f" providerId="ADAL" clId="{12245B2D-6EC7-4FC5-BD59-F2B25D14DD5A}" dt="2022-07-19T13:19:45.583" v="6112" actId="207"/>
          <ac:spMkLst>
            <pc:docMk/>
            <pc:sldMk cId="3808317321" sldId="302"/>
            <ac:spMk id="56" creationId="{16F196F0-E0CF-07DE-BBC2-5123433F4C8A}"/>
          </ac:spMkLst>
        </pc:spChg>
        <pc:spChg chg="mod">
          <ac:chgData name="Salome Padilla" userId="f4429905-10ae-4bb9-b94c-ec045543e81f" providerId="ADAL" clId="{12245B2D-6EC7-4FC5-BD59-F2B25D14DD5A}" dt="2022-07-19T13:19:47.902" v="6113" actId="207"/>
          <ac:spMkLst>
            <pc:docMk/>
            <pc:sldMk cId="3808317321" sldId="302"/>
            <ac:spMk id="59" creationId="{F887233D-6FC9-9244-1C4A-34E27C19278E}"/>
          </ac:spMkLst>
        </pc:spChg>
        <pc:spChg chg="mod">
          <ac:chgData name="Salome Padilla" userId="f4429905-10ae-4bb9-b94c-ec045543e81f" providerId="ADAL" clId="{12245B2D-6EC7-4FC5-BD59-F2B25D14DD5A}" dt="2022-07-19T13:19:50.138" v="6114" actId="207"/>
          <ac:spMkLst>
            <pc:docMk/>
            <pc:sldMk cId="3808317321" sldId="302"/>
            <ac:spMk id="62" creationId="{EC8777CB-14C0-AE80-9A0B-998176CD93E0}"/>
          </ac:spMkLst>
        </pc:spChg>
        <pc:spChg chg="add mod">
          <ac:chgData name="Salome Padilla" userId="f4429905-10ae-4bb9-b94c-ec045543e81f" providerId="ADAL" clId="{12245B2D-6EC7-4FC5-BD59-F2B25D14DD5A}" dt="2022-07-19T13:29:57.012" v="6211" actId="1076"/>
          <ac:spMkLst>
            <pc:docMk/>
            <pc:sldMk cId="3808317321" sldId="302"/>
            <ac:spMk id="63" creationId="{9FEE05C2-9077-B362-BB23-8B2CB175EB28}"/>
          </ac:spMkLst>
        </pc:spChg>
        <pc:spChg chg="add mod">
          <ac:chgData name="Salome Padilla" userId="f4429905-10ae-4bb9-b94c-ec045543e81f" providerId="ADAL" clId="{12245B2D-6EC7-4FC5-BD59-F2B25D14DD5A}" dt="2022-07-19T13:30:01.494" v="6212" actId="113"/>
          <ac:spMkLst>
            <pc:docMk/>
            <pc:sldMk cId="3808317321" sldId="302"/>
            <ac:spMk id="64" creationId="{CA1597FD-D155-2F13-F9B3-BB05A8E0439A}"/>
          </ac:spMkLst>
        </pc:spChg>
        <pc:spChg chg="mod">
          <ac:chgData name="Salome Padilla" userId="f4429905-10ae-4bb9-b94c-ec045543e81f" providerId="ADAL" clId="{12245B2D-6EC7-4FC5-BD59-F2B25D14DD5A}" dt="2022-07-19T13:20:36.478" v="6117" actId="208"/>
          <ac:spMkLst>
            <pc:docMk/>
            <pc:sldMk cId="3808317321" sldId="302"/>
            <ac:spMk id="67" creationId="{ABD54678-5F22-AA9E-729C-6DAAB4ECA912}"/>
          </ac:spMkLst>
        </pc:spChg>
        <pc:spChg chg="add mod">
          <ac:chgData name="Salome Padilla" userId="f4429905-10ae-4bb9-b94c-ec045543e81f" providerId="ADAL" clId="{12245B2D-6EC7-4FC5-BD59-F2B25D14DD5A}" dt="2022-07-19T13:26:13.656" v="6146" actId="1035"/>
          <ac:spMkLst>
            <pc:docMk/>
            <pc:sldMk cId="3808317321" sldId="302"/>
            <ac:spMk id="68" creationId="{356DCAEB-A1AC-15AC-197B-1506448EF9B6}"/>
          </ac:spMkLst>
        </pc:spChg>
        <pc:spChg chg="add mod">
          <ac:chgData name="Salome Padilla" userId="f4429905-10ae-4bb9-b94c-ec045543e81f" providerId="ADAL" clId="{12245B2D-6EC7-4FC5-BD59-F2B25D14DD5A}" dt="2022-07-19T13:26:38.053" v="6161" actId="1038"/>
          <ac:spMkLst>
            <pc:docMk/>
            <pc:sldMk cId="3808317321" sldId="302"/>
            <ac:spMk id="69" creationId="{76362E38-90FD-FA94-5ABB-FDBD0070808E}"/>
          </ac:spMkLst>
        </pc:spChg>
        <pc:spChg chg="add mod">
          <ac:chgData name="Salome Padilla" userId="f4429905-10ae-4bb9-b94c-ec045543e81f" providerId="ADAL" clId="{12245B2D-6EC7-4FC5-BD59-F2B25D14DD5A}" dt="2022-07-19T13:26:45.521" v="6163" actId="1076"/>
          <ac:spMkLst>
            <pc:docMk/>
            <pc:sldMk cId="3808317321" sldId="302"/>
            <ac:spMk id="70" creationId="{BE7E720E-600E-87DB-720C-E67625FAB158}"/>
          </ac:spMkLst>
        </pc:spChg>
        <pc:spChg chg="add mod">
          <ac:chgData name="Salome Padilla" userId="f4429905-10ae-4bb9-b94c-ec045543e81f" providerId="ADAL" clId="{12245B2D-6EC7-4FC5-BD59-F2B25D14DD5A}" dt="2022-07-19T13:27:47.184" v="6175" actId="14100"/>
          <ac:spMkLst>
            <pc:docMk/>
            <pc:sldMk cId="3808317321" sldId="302"/>
            <ac:spMk id="71" creationId="{91AE5DAD-E6A3-990F-8911-37E12A4B9C1F}"/>
          </ac:spMkLst>
        </pc:spChg>
        <pc:spChg chg="mod">
          <ac:chgData name="Salome Padilla" userId="f4429905-10ae-4bb9-b94c-ec045543e81f" providerId="ADAL" clId="{12245B2D-6EC7-4FC5-BD59-F2B25D14DD5A}" dt="2022-07-19T12:25:40.559" v="6100" actId="12788"/>
          <ac:spMkLst>
            <pc:docMk/>
            <pc:sldMk cId="3808317321" sldId="302"/>
            <ac:spMk id="72" creationId="{00EBEDC0-C877-BC1B-E01C-C144D9F3FB07}"/>
          </ac:spMkLst>
        </pc:spChg>
        <pc:spChg chg="add mod">
          <ac:chgData name="Salome Padilla" userId="f4429905-10ae-4bb9-b94c-ec045543e81f" providerId="ADAL" clId="{12245B2D-6EC7-4FC5-BD59-F2B25D14DD5A}" dt="2022-07-19T13:30:23.048" v="6217" actId="1076"/>
          <ac:spMkLst>
            <pc:docMk/>
            <pc:sldMk cId="3808317321" sldId="302"/>
            <ac:spMk id="73" creationId="{896E1607-A662-7957-B8C3-74C8CA7F9AED}"/>
          </ac:spMkLst>
        </pc:spChg>
        <pc:spChg chg="add mod">
          <ac:chgData name="Salome Padilla" userId="f4429905-10ae-4bb9-b94c-ec045543e81f" providerId="ADAL" clId="{12245B2D-6EC7-4FC5-BD59-F2B25D14DD5A}" dt="2022-07-19T13:30:25.568" v="6218" actId="1076"/>
          <ac:spMkLst>
            <pc:docMk/>
            <pc:sldMk cId="3808317321" sldId="302"/>
            <ac:spMk id="74" creationId="{E2662E93-60CB-4A27-63C5-C72DA2EBC828}"/>
          </ac:spMkLst>
        </pc:spChg>
        <pc:spChg chg="add mod">
          <ac:chgData name="Salome Padilla" userId="f4429905-10ae-4bb9-b94c-ec045543e81f" providerId="ADAL" clId="{12245B2D-6EC7-4FC5-BD59-F2B25D14DD5A}" dt="2022-07-19T13:29:50.213" v="6209" actId="1076"/>
          <ac:spMkLst>
            <pc:docMk/>
            <pc:sldMk cId="3808317321" sldId="302"/>
            <ac:spMk id="75" creationId="{D007B614-0158-9A9D-BF9D-6F152C4DDBA2}"/>
          </ac:spMkLst>
        </pc:spChg>
        <pc:spChg chg="add mod">
          <ac:chgData name="Salome Padilla" userId="f4429905-10ae-4bb9-b94c-ec045543e81f" providerId="ADAL" clId="{12245B2D-6EC7-4FC5-BD59-F2B25D14DD5A}" dt="2022-07-19T13:29:46.319" v="6208" actId="1076"/>
          <ac:spMkLst>
            <pc:docMk/>
            <pc:sldMk cId="3808317321" sldId="302"/>
            <ac:spMk id="76" creationId="{DF082380-4331-4043-6DC1-6C3802AFF231}"/>
          </ac:spMkLst>
        </pc:spChg>
        <pc:grpChg chg="del">
          <ac:chgData name="Salome Padilla" userId="f4429905-10ae-4bb9-b94c-ec045543e81f" providerId="ADAL" clId="{12245B2D-6EC7-4FC5-BD59-F2B25D14DD5A}" dt="2022-07-19T12:25:12.764" v="6091" actId="478"/>
          <ac:grpSpMkLst>
            <pc:docMk/>
            <pc:sldMk cId="3808317321" sldId="302"/>
            <ac:grpSpMk id="42" creationId="{A6A3B6EA-46A7-91F7-A7E5-E600645D08AF}"/>
          </ac:grpSpMkLst>
        </pc:grpChg>
        <pc:grpChg chg="del">
          <ac:chgData name="Salome Padilla" userId="f4429905-10ae-4bb9-b94c-ec045543e81f" providerId="ADAL" clId="{12245B2D-6EC7-4FC5-BD59-F2B25D14DD5A}" dt="2022-07-19T12:25:12.764" v="6091" actId="478"/>
          <ac:grpSpMkLst>
            <pc:docMk/>
            <pc:sldMk cId="3808317321" sldId="302"/>
            <ac:grpSpMk id="46" creationId="{B7EB7FB4-9470-B51C-D54E-61C7FF0AA55B}"/>
          </ac:grpSpMkLst>
        </pc:grpChg>
        <pc:grpChg chg="add mod">
          <ac:chgData name="Salome Padilla" userId="f4429905-10ae-4bb9-b94c-ec045543e81f" providerId="ADAL" clId="{12245B2D-6EC7-4FC5-BD59-F2B25D14DD5A}" dt="2022-07-19T13:19:16.606" v="6103" actId="1076"/>
          <ac:grpSpMkLst>
            <pc:docMk/>
            <pc:sldMk cId="3808317321" sldId="302"/>
            <ac:grpSpMk id="54" creationId="{51A5469D-9F44-8CE8-50FE-C8BA7A30E18E}"/>
          </ac:grpSpMkLst>
        </pc:grpChg>
        <pc:grpChg chg="add mod">
          <ac:chgData name="Salome Padilla" userId="f4429905-10ae-4bb9-b94c-ec045543e81f" providerId="ADAL" clId="{12245B2D-6EC7-4FC5-BD59-F2B25D14DD5A}" dt="2022-07-19T13:19:16.606" v="6103" actId="1076"/>
          <ac:grpSpMkLst>
            <pc:docMk/>
            <pc:sldMk cId="3808317321" sldId="302"/>
            <ac:grpSpMk id="57" creationId="{393397AE-1FA3-45AB-9D92-6D692258F0CE}"/>
          </ac:grpSpMkLst>
        </pc:grpChg>
        <pc:grpChg chg="add mod">
          <ac:chgData name="Salome Padilla" userId="f4429905-10ae-4bb9-b94c-ec045543e81f" providerId="ADAL" clId="{12245B2D-6EC7-4FC5-BD59-F2B25D14DD5A}" dt="2022-07-19T13:19:16.606" v="6103" actId="1076"/>
          <ac:grpSpMkLst>
            <pc:docMk/>
            <pc:sldMk cId="3808317321" sldId="302"/>
            <ac:grpSpMk id="60" creationId="{7328A4FD-D421-8BFF-83E3-BCFBF3882C5D}"/>
          </ac:grpSpMkLst>
        </pc:grpChg>
        <pc:grpChg chg="add mod">
          <ac:chgData name="Salome Padilla" userId="f4429905-10ae-4bb9-b94c-ec045543e81f" providerId="ADAL" clId="{12245B2D-6EC7-4FC5-BD59-F2B25D14DD5A}" dt="2022-07-19T13:29:53.558" v="6210" actId="14100"/>
          <ac:grpSpMkLst>
            <pc:docMk/>
            <pc:sldMk cId="3808317321" sldId="302"/>
            <ac:grpSpMk id="65" creationId="{BFE4235C-971D-FD8A-EBD2-1EB33C83B61A}"/>
          </ac:grpSpMkLst>
        </pc:grpChg>
        <pc:picChg chg="del">
          <ac:chgData name="Salome Padilla" userId="f4429905-10ae-4bb9-b94c-ec045543e81f" providerId="ADAL" clId="{12245B2D-6EC7-4FC5-BD59-F2B25D14DD5A}" dt="2022-07-19T12:25:12.764" v="6091" actId="478"/>
          <ac:picMkLst>
            <pc:docMk/>
            <pc:sldMk cId="3808317321" sldId="302"/>
            <ac:picMk id="5" creationId="{5E2A5565-FFF6-17C4-FEDB-745C93796D91}"/>
          </ac:picMkLst>
        </pc:picChg>
        <pc:picChg chg="mod">
          <ac:chgData name="Salome Padilla" userId="f4429905-10ae-4bb9-b94c-ec045543e81f" providerId="ADAL" clId="{12245B2D-6EC7-4FC5-BD59-F2B25D14DD5A}" dt="2022-07-19T13:19:07.957" v="6102"/>
          <ac:picMkLst>
            <pc:docMk/>
            <pc:sldMk cId="3808317321" sldId="302"/>
            <ac:picMk id="55" creationId="{C2BB6D5C-8505-2CFB-08F3-DCDE606C0D7E}"/>
          </ac:picMkLst>
        </pc:picChg>
        <pc:picChg chg="mod">
          <ac:chgData name="Salome Padilla" userId="f4429905-10ae-4bb9-b94c-ec045543e81f" providerId="ADAL" clId="{12245B2D-6EC7-4FC5-BD59-F2B25D14DD5A}" dt="2022-07-19T13:19:07.957" v="6102"/>
          <ac:picMkLst>
            <pc:docMk/>
            <pc:sldMk cId="3808317321" sldId="302"/>
            <ac:picMk id="58" creationId="{4E9ACFCC-5F63-A3E2-E7E8-FDCF634649BD}"/>
          </ac:picMkLst>
        </pc:picChg>
        <pc:picChg chg="mod">
          <ac:chgData name="Salome Padilla" userId="f4429905-10ae-4bb9-b94c-ec045543e81f" providerId="ADAL" clId="{12245B2D-6EC7-4FC5-BD59-F2B25D14DD5A}" dt="2022-07-19T13:19:07.957" v="6102"/>
          <ac:picMkLst>
            <pc:docMk/>
            <pc:sldMk cId="3808317321" sldId="302"/>
            <ac:picMk id="61" creationId="{6E3C77E5-CAC2-C63E-8AFE-100574F7B3BF}"/>
          </ac:picMkLst>
        </pc:picChg>
        <pc:picChg chg="mod">
          <ac:chgData name="Salome Padilla" userId="f4429905-10ae-4bb9-b94c-ec045543e81f" providerId="ADAL" clId="{12245B2D-6EC7-4FC5-BD59-F2B25D14DD5A}" dt="2022-07-19T13:20:25.751" v="6115"/>
          <ac:picMkLst>
            <pc:docMk/>
            <pc:sldMk cId="3808317321" sldId="302"/>
            <ac:picMk id="66" creationId="{78936654-8ED8-7A3E-B588-DEA1737FA86F}"/>
          </ac:picMkLst>
        </pc:picChg>
      </pc:sldChg>
      <pc:sldChg chg="addSp delSp modSp add mod">
        <pc:chgData name="Salome Padilla" userId="f4429905-10ae-4bb9-b94c-ec045543e81f" providerId="ADAL" clId="{12245B2D-6EC7-4FC5-BD59-F2B25D14DD5A}" dt="2022-07-19T13:50:22.325" v="6506" actId="1076"/>
        <pc:sldMkLst>
          <pc:docMk/>
          <pc:sldMk cId="2322493488" sldId="303"/>
        </pc:sldMkLst>
        <pc:spChg chg="add mod">
          <ac:chgData name="Salome Padilla" userId="f4429905-10ae-4bb9-b94c-ec045543e81f" providerId="ADAL" clId="{12245B2D-6EC7-4FC5-BD59-F2B25D14DD5A}" dt="2022-07-19T13:40:02.094" v="6366" actId="20577"/>
          <ac:spMkLst>
            <pc:docMk/>
            <pc:sldMk cId="2322493488" sldId="303"/>
            <ac:spMk id="32" creationId="{508CD879-8605-B04B-197A-833EB332C022}"/>
          </ac:spMkLst>
        </pc:spChg>
        <pc:spChg chg="add mod">
          <ac:chgData name="Salome Padilla" userId="f4429905-10ae-4bb9-b94c-ec045543e81f" providerId="ADAL" clId="{12245B2D-6EC7-4FC5-BD59-F2B25D14DD5A}" dt="2022-07-19T13:41:12.697" v="6379" actId="1076"/>
          <ac:spMkLst>
            <pc:docMk/>
            <pc:sldMk cId="2322493488" sldId="303"/>
            <ac:spMk id="33" creationId="{6EEC584E-FFEA-6302-B041-929575176C6E}"/>
          </ac:spMkLst>
        </pc:spChg>
        <pc:spChg chg="add mod">
          <ac:chgData name="Salome Padilla" userId="f4429905-10ae-4bb9-b94c-ec045543e81f" providerId="ADAL" clId="{12245B2D-6EC7-4FC5-BD59-F2B25D14DD5A}" dt="2022-07-19T13:41:15.024" v="6380" actId="1076"/>
          <ac:spMkLst>
            <pc:docMk/>
            <pc:sldMk cId="2322493488" sldId="303"/>
            <ac:spMk id="34" creationId="{D7A127D3-7BD0-7216-8BCA-DCC2428EA04B}"/>
          </ac:spMkLst>
        </pc:spChg>
        <pc:spChg chg="add mod">
          <ac:chgData name="Salome Padilla" userId="f4429905-10ae-4bb9-b94c-ec045543e81f" providerId="ADAL" clId="{12245B2D-6EC7-4FC5-BD59-F2B25D14DD5A}" dt="2022-07-19T13:40:40.540" v="6369" actId="1076"/>
          <ac:spMkLst>
            <pc:docMk/>
            <pc:sldMk cId="2322493488" sldId="303"/>
            <ac:spMk id="35" creationId="{3F474FDA-185B-E10B-09EB-F781B94E9B11}"/>
          </ac:spMkLst>
        </pc:spChg>
        <pc:spChg chg="add mod">
          <ac:chgData name="Salome Padilla" userId="f4429905-10ae-4bb9-b94c-ec045543e81f" providerId="ADAL" clId="{12245B2D-6EC7-4FC5-BD59-F2B25D14DD5A}" dt="2022-07-19T13:41:30.130" v="6384" actId="208"/>
          <ac:spMkLst>
            <pc:docMk/>
            <pc:sldMk cId="2322493488" sldId="303"/>
            <ac:spMk id="36" creationId="{519D929B-F0FF-919C-2AC9-8799366EF1F1}"/>
          </ac:spMkLst>
        </pc:spChg>
        <pc:spChg chg="add mod">
          <ac:chgData name="Salome Padilla" userId="f4429905-10ae-4bb9-b94c-ec045543e81f" providerId="ADAL" clId="{12245B2D-6EC7-4FC5-BD59-F2B25D14DD5A}" dt="2022-07-19T13:41:30.130" v="6384" actId="208"/>
          <ac:spMkLst>
            <pc:docMk/>
            <pc:sldMk cId="2322493488" sldId="303"/>
            <ac:spMk id="37" creationId="{9DFB7B71-CE2E-C447-E2EB-BE0018C9E977}"/>
          </ac:spMkLst>
        </pc:spChg>
        <pc:spChg chg="add mod">
          <ac:chgData name="Salome Padilla" userId="f4429905-10ae-4bb9-b94c-ec045543e81f" providerId="ADAL" clId="{12245B2D-6EC7-4FC5-BD59-F2B25D14DD5A}" dt="2022-07-19T13:38:34.870" v="6358"/>
          <ac:spMkLst>
            <pc:docMk/>
            <pc:sldMk cId="2322493488" sldId="303"/>
            <ac:spMk id="38" creationId="{9F242DE3-967B-AAA4-444B-AA106F0B3361}"/>
          </ac:spMkLst>
        </pc:spChg>
        <pc:spChg chg="add mod">
          <ac:chgData name="Salome Padilla" userId="f4429905-10ae-4bb9-b94c-ec045543e81f" providerId="ADAL" clId="{12245B2D-6EC7-4FC5-BD59-F2B25D14DD5A}" dt="2022-07-19T13:38:34.870" v="6358"/>
          <ac:spMkLst>
            <pc:docMk/>
            <pc:sldMk cId="2322493488" sldId="303"/>
            <ac:spMk id="39" creationId="{F1B9B9CA-D016-EB8B-DD85-BBEB7FBC61EC}"/>
          </ac:spMkLst>
        </pc:spChg>
        <pc:spChg chg="add mod">
          <ac:chgData name="Salome Padilla" userId="f4429905-10ae-4bb9-b94c-ec045543e81f" providerId="ADAL" clId="{12245B2D-6EC7-4FC5-BD59-F2B25D14DD5A}" dt="2022-07-19T13:50:22.325" v="6506" actId="1076"/>
          <ac:spMkLst>
            <pc:docMk/>
            <pc:sldMk cId="2322493488" sldId="303"/>
            <ac:spMk id="40" creationId="{A4D763B5-D8E2-5A34-AA22-09A07C90D65B}"/>
          </ac:spMkLst>
        </pc:spChg>
        <pc:spChg chg="add mod">
          <ac:chgData name="Salome Padilla" userId="f4429905-10ae-4bb9-b94c-ec045543e81f" providerId="ADAL" clId="{12245B2D-6EC7-4FC5-BD59-F2B25D14DD5A}" dt="2022-07-19T13:50:22.325" v="6506" actId="1076"/>
          <ac:spMkLst>
            <pc:docMk/>
            <pc:sldMk cId="2322493488" sldId="303"/>
            <ac:spMk id="41" creationId="{C81A66EC-F44A-975B-A627-162A3903E8AC}"/>
          </ac:spMkLst>
        </pc:spChg>
        <pc:spChg chg="add mod">
          <ac:chgData name="Salome Padilla" userId="f4429905-10ae-4bb9-b94c-ec045543e81f" providerId="ADAL" clId="{12245B2D-6EC7-4FC5-BD59-F2B25D14DD5A}" dt="2022-07-19T13:50:22.325" v="6506" actId="1076"/>
          <ac:spMkLst>
            <pc:docMk/>
            <pc:sldMk cId="2322493488" sldId="303"/>
            <ac:spMk id="42" creationId="{04CA1D7D-58D7-727D-C43D-FFB3B6722985}"/>
          </ac:spMkLst>
        </pc:spChg>
        <pc:spChg chg="mod">
          <ac:chgData name="Salome Padilla" userId="f4429905-10ae-4bb9-b94c-ec045543e81f" providerId="ADAL" clId="{12245B2D-6EC7-4FC5-BD59-F2B25D14DD5A}" dt="2022-07-19T13:40:52.184" v="6375" actId="208"/>
          <ac:spMkLst>
            <pc:docMk/>
            <pc:sldMk cId="2322493488" sldId="303"/>
            <ac:spMk id="45" creationId="{5F5952B5-3C79-45C6-AA52-F504DEC3B8BD}"/>
          </ac:spMkLst>
        </pc:spChg>
        <pc:spChg chg="mod">
          <ac:chgData name="Salome Padilla" userId="f4429905-10ae-4bb9-b94c-ec045543e81f" providerId="ADAL" clId="{12245B2D-6EC7-4FC5-BD59-F2B25D14DD5A}" dt="2022-07-19T13:41:18.550" v="6381" actId="208"/>
          <ac:spMkLst>
            <pc:docMk/>
            <pc:sldMk cId="2322493488" sldId="303"/>
            <ac:spMk id="48" creationId="{8C4EA90E-23A4-A898-2FEA-780B5CBE3117}"/>
          </ac:spMkLst>
        </pc:spChg>
        <pc:spChg chg="mod">
          <ac:chgData name="Salome Padilla" userId="f4429905-10ae-4bb9-b94c-ec045543e81f" providerId="ADAL" clId="{12245B2D-6EC7-4FC5-BD59-F2B25D14DD5A}" dt="2022-07-19T13:41:24.317" v="6383" actId="208"/>
          <ac:spMkLst>
            <pc:docMk/>
            <pc:sldMk cId="2322493488" sldId="303"/>
            <ac:spMk id="51" creationId="{CB6314C1-9F25-9968-9642-097681B2A2F5}"/>
          </ac:spMkLst>
        </pc:spChg>
        <pc:spChg chg="mod">
          <ac:chgData name="Salome Padilla" userId="f4429905-10ae-4bb9-b94c-ec045543e81f" providerId="ADAL" clId="{12245B2D-6EC7-4FC5-BD59-F2B25D14DD5A}" dt="2022-07-19T13:41:21.782" v="6382" actId="208"/>
          <ac:spMkLst>
            <pc:docMk/>
            <pc:sldMk cId="2322493488" sldId="303"/>
            <ac:spMk id="54" creationId="{63FA5BA5-F690-3F03-119C-BEC559EAAFF8}"/>
          </ac:spMkLst>
        </pc:spChg>
        <pc:spChg chg="mod">
          <ac:chgData name="Salome Padilla" userId="f4429905-10ae-4bb9-b94c-ec045543e81f" providerId="ADAL" clId="{12245B2D-6EC7-4FC5-BD59-F2B25D14DD5A}" dt="2022-07-19T13:42:15.151" v="6390"/>
          <ac:spMkLst>
            <pc:docMk/>
            <pc:sldMk cId="2322493488" sldId="303"/>
            <ac:spMk id="57" creationId="{7C5000FE-B2FC-60D2-7C42-B5768AC48273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03" creationId="{93126B36-0EAE-DF93-61EA-44EC54ED5E5F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04" creationId="{2446E679-59C3-C073-6FD4-7BFD80AC14E0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05" creationId="{CD361E96-A076-C0FB-CA31-CC260E7D13DD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06" creationId="{8861DF90-B595-5EE9-FDEF-B7B76C5AB5CA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07" creationId="{A322F96B-C483-6411-5050-ABCFFE75BD7B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30" creationId="{4299BFC8-CF59-85CB-0F4F-B9627FA0B809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31" creationId="{782C75B9-FBDC-DC4A-0F3F-F1B34214C713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32" creationId="{84F9A045-C1C3-73A0-E979-9401E8C46FDE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33" creationId="{56CDA28F-97E8-4A7A-3293-05F25F207529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34" creationId="{4B36403B-3084-3C6B-91EB-35657FD96410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35" creationId="{1BFC84B4-ADF0-B050-AEB9-40170883E97D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37" creationId="{5A0F7431-9776-A244-139E-80ACDE3D2509}"/>
          </ac:spMkLst>
        </pc:spChg>
        <pc:spChg chg="del">
          <ac:chgData name="Salome Padilla" userId="f4429905-10ae-4bb9-b94c-ec045543e81f" providerId="ADAL" clId="{12245B2D-6EC7-4FC5-BD59-F2B25D14DD5A}" dt="2022-07-19T13:38:03.896" v="6331" actId="478"/>
          <ac:spMkLst>
            <pc:docMk/>
            <pc:sldMk cId="2322493488" sldId="303"/>
            <ac:spMk id="138" creationId="{7563F2B5-7290-8DD9-B921-6593A229E710}"/>
          </ac:spMkLst>
        </pc:spChg>
        <pc:spChg chg="mod">
          <ac:chgData name="Salome Padilla" userId="f4429905-10ae-4bb9-b94c-ec045543e81f" providerId="ADAL" clId="{12245B2D-6EC7-4FC5-BD59-F2B25D14DD5A}" dt="2022-07-19T13:38:21.246" v="6357" actId="12788"/>
          <ac:spMkLst>
            <pc:docMk/>
            <pc:sldMk cId="2322493488" sldId="303"/>
            <ac:spMk id="151" creationId="{3C8AC2BC-EED9-C881-2504-DFB9FBF8EB5E}"/>
          </ac:spMkLst>
        </pc:spChg>
        <pc:spChg chg="del">
          <ac:chgData name="Salome Padilla" userId="f4429905-10ae-4bb9-b94c-ec045543e81f" providerId="ADAL" clId="{12245B2D-6EC7-4FC5-BD59-F2B25D14DD5A}" dt="2022-07-19T13:38:05.492" v="6332" actId="478"/>
          <ac:spMkLst>
            <pc:docMk/>
            <pc:sldMk cId="2322493488" sldId="303"/>
            <ac:spMk id="161" creationId="{FB8D402B-EFE0-C8C0-3E69-8A952DE077D6}"/>
          </ac:spMkLst>
        </pc:spChg>
        <pc:grpChg chg="add mod">
          <ac:chgData name="Salome Padilla" userId="f4429905-10ae-4bb9-b94c-ec045543e81f" providerId="ADAL" clId="{12245B2D-6EC7-4FC5-BD59-F2B25D14DD5A}" dt="2022-07-19T13:40:40.540" v="6369" actId="1076"/>
          <ac:grpSpMkLst>
            <pc:docMk/>
            <pc:sldMk cId="2322493488" sldId="303"/>
            <ac:grpSpMk id="43" creationId="{2BEC950A-C9FB-EA4F-64B6-4EC24B6D66F6}"/>
          </ac:grpSpMkLst>
        </pc:grpChg>
        <pc:grpChg chg="add mod">
          <ac:chgData name="Salome Padilla" userId="f4429905-10ae-4bb9-b94c-ec045543e81f" providerId="ADAL" clId="{12245B2D-6EC7-4FC5-BD59-F2B25D14DD5A}" dt="2022-07-19T13:38:34.870" v="6358"/>
          <ac:grpSpMkLst>
            <pc:docMk/>
            <pc:sldMk cId="2322493488" sldId="303"/>
            <ac:grpSpMk id="46" creationId="{CF2C26AF-8BD0-A50D-942A-5AF245A7092D}"/>
          </ac:grpSpMkLst>
        </pc:grpChg>
        <pc:grpChg chg="add mod">
          <ac:chgData name="Salome Padilla" userId="f4429905-10ae-4bb9-b94c-ec045543e81f" providerId="ADAL" clId="{12245B2D-6EC7-4FC5-BD59-F2B25D14DD5A}" dt="2022-07-19T13:38:34.870" v="6358"/>
          <ac:grpSpMkLst>
            <pc:docMk/>
            <pc:sldMk cId="2322493488" sldId="303"/>
            <ac:grpSpMk id="49" creationId="{190FB796-49E2-1427-6AEE-564C83E6569A}"/>
          </ac:grpSpMkLst>
        </pc:grpChg>
        <pc:grpChg chg="add mod">
          <ac:chgData name="Salome Padilla" userId="f4429905-10ae-4bb9-b94c-ec045543e81f" providerId="ADAL" clId="{12245B2D-6EC7-4FC5-BD59-F2B25D14DD5A}" dt="2022-07-19T13:41:42.865" v="6386" actId="1076"/>
          <ac:grpSpMkLst>
            <pc:docMk/>
            <pc:sldMk cId="2322493488" sldId="303"/>
            <ac:grpSpMk id="52" creationId="{E66DA217-011A-C1EC-E9DE-FC0F322BFE0D}"/>
          </ac:grpSpMkLst>
        </pc:grpChg>
        <pc:grpChg chg="add mod">
          <ac:chgData name="Salome Padilla" userId="f4429905-10ae-4bb9-b94c-ec045543e81f" providerId="ADAL" clId="{12245B2D-6EC7-4FC5-BD59-F2B25D14DD5A}" dt="2022-07-19T13:50:22.325" v="6506" actId="1076"/>
          <ac:grpSpMkLst>
            <pc:docMk/>
            <pc:sldMk cId="2322493488" sldId="303"/>
            <ac:grpSpMk id="55" creationId="{FBA23E27-3E56-7B7F-4F7A-71F81387A75E}"/>
          </ac:grpSpMkLst>
        </pc:grpChg>
        <pc:grpChg chg="del">
          <ac:chgData name="Salome Padilla" userId="f4429905-10ae-4bb9-b94c-ec045543e81f" providerId="ADAL" clId="{12245B2D-6EC7-4FC5-BD59-F2B25D14DD5A}" dt="2022-07-19T13:38:03.896" v="6331" actId="478"/>
          <ac:grpSpMkLst>
            <pc:docMk/>
            <pc:sldMk cId="2322493488" sldId="303"/>
            <ac:grpSpMk id="139" creationId="{440820AB-6839-7BCF-4719-6D4E032010DD}"/>
          </ac:grpSpMkLst>
        </pc:grpChg>
        <pc:grpChg chg="del">
          <ac:chgData name="Salome Padilla" userId="f4429905-10ae-4bb9-b94c-ec045543e81f" providerId="ADAL" clId="{12245B2D-6EC7-4FC5-BD59-F2B25D14DD5A}" dt="2022-07-19T13:38:05.492" v="6332" actId="478"/>
          <ac:grpSpMkLst>
            <pc:docMk/>
            <pc:sldMk cId="2322493488" sldId="303"/>
            <ac:grpSpMk id="148" creationId="{5CA7E562-880B-0520-E1FA-72665DD133F2}"/>
          </ac:grpSpMkLst>
        </pc:grpChg>
        <pc:grpChg chg="del">
          <ac:chgData name="Salome Padilla" userId="f4429905-10ae-4bb9-b94c-ec045543e81f" providerId="ADAL" clId="{12245B2D-6EC7-4FC5-BD59-F2B25D14DD5A}" dt="2022-07-19T13:38:03.896" v="6331" actId="478"/>
          <ac:grpSpMkLst>
            <pc:docMk/>
            <pc:sldMk cId="2322493488" sldId="303"/>
            <ac:grpSpMk id="152" creationId="{9228C224-2E9F-0816-C490-FBCEAE183870}"/>
          </ac:grpSpMkLst>
        </pc:grpChg>
        <pc:grpChg chg="del">
          <ac:chgData name="Salome Padilla" userId="f4429905-10ae-4bb9-b94c-ec045543e81f" providerId="ADAL" clId="{12245B2D-6EC7-4FC5-BD59-F2B25D14DD5A}" dt="2022-07-19T13:38:03.896" v="6331" actId="478"/>
          <ac:grpSpMkLst>
            <pc:docMk/>
            <pc:sldMk cId="2322493488" sldId="303"/>
            <ac:grpSpMk id="155" creationId="{4F4CC9B3-A1D6-B7BD-64FC-03D29BDA637E}"/>
          </ac:grpSpMkLst>
        </pc:grpChg>
        <pc:grpChg chg="del">
          <ac:chgData name="Salome Padilla" userId="f4429905-10ae-4bb9-b94c-ec045543e81f" providerId="ADAL" clId="{12245B2D-6EC7-4FC5-BD59-F2B25D14DD5A}" dt="2022-07-19T13:38:03.896" v="6331" actId="478"/>
          <ac:grpSpMkLst>
            <pc:docMk/>
            <pc:sldMk cId="2322493488" sldId="303"/>
            <ac:grpSpMk id="158" creationId="{05463C9E-1395-4D32-5E89-35E50675AC1B}"/>
          </ac:grpSpMkLst>
        </pc:grpChg>
        <pc:picChg chg="mod">
          <ac:chgData name="Salome Padilla" userId="f4429905-10ae-4bb9-b94c-ec045543e81f" providerId="ADAL" clId="{12245B2D-6EC7-4FC5-BD59-F2B25D14DD5A}" dt="2022-07-19T13:40:50.650" v="6374" actId="208"/>
          <ac:picMkLst>
            <pc:docMk/>
            <pc:sldMk cId="2322493488" sldId="303"/>
            <ac:picMk id="44" creationId="{70B82B1D-7E4B-3BD0-B916-B9CC0B7F77C5}"/>
          </ac:picMkLst>
        </pc:picChg>
        <pc:picChg chg="mod">
          <ac:chgData name="Salome Padilla" userId="f4429905-10ae-4bb9-b94c-ec045543e81f" providerId="ADAL" clId="{12245B2D-6EC7-4FC5-BD59-F2B25D14DD5A}" dt="2022-07-19T13:38:34.870" v="6358"/>
          <ac:picMkLst>
            <pc:docMk/>
            <pc:sldMk cId="2322493488" sldId="303"/>
            <ac:picMk id="47" creationId="{66BC490E-6A43-B0B9-4B9A-2565AEAA64FB}"/>
          </ac:picMkLst>
        </pc:picChg>
        <pc:picChg chg="mod">
          <ac:chgData name="Salome Padilla" userId="f4429905-10ae-4bb9-b94c-ec045543e81f" providerId="ADAL" clId="{12245B2D-6EC7-4FC5-BD59-F2B25D14DD5A}" dt="2022-07-19T13:38:34.870" v="6358"/>
          <ac:picMkLst>
            <pc:docMk/>
            <pc:sldMk cId="2322493488" sldId="303"/>
            <ac:picMk id="50" creationId="{23A1E144-EC4C-5869-7512-0957545249E9}"/>
          </ac:picMkLst>
        </pc:picChg>
        <pc:picChg chg="mod">
          <ac:chgData name="Salome Padilla" userId="f4429905-10ae-4bb9-b94c-ec045543e81f" providerId="ADAL" clId="{12245B2D-6EC7-4FC5-BD59-F2B25D14DD5A}" dt="2022-07-19T13:38:34.870" v="6358"/>
          <ac:picMkLst>
            <pc:docMk/>
            <pc:sldMk cId="2322493488" sldId="303"/>
            <ac:picMk id="53" creationId="{E2B7683A-9110-F14E-EDC6-E5B9CAB37D4C}"/>
          </ac:picMkLst>
        </pc:picChg>
        <pc:picChg chg="mod">
          <ac:chgData name="Salome Padilla" userId="f4429905-10ae-4bb9-b94c-ec045543e81f" providerId="ADAL" clId="{12245B2D-6EC7-4FC5-BD59-F2B25D14DD5A}" dt="2022-07-19T13:42:15.151" v="6390"/>
          <ac:picMkLst>
            <pc:docMk/>
            <pc:sldMk cId="2322493488" sldId="303"/>
            <ac:picMk id="56" creationId="{4E2F8CE3-93BF-F083-5780-8E636A2B5EF2}"/>
          </ac:picMkLst>
        </pc:picChg>
      </pc:sldChg>
      <pc:sldChg chg="addSp delSp modSp add mod">
        <pc:chgData name="Salome Padilla" userId="f4429905-10ae-4bb9-b94c-ec045543e81f" providerId="ADAL" clId="{12245B2D-6EC7-4FC5-BD59-F2B25D14DD5A}" dt="2022-07-19T13:59:30.785" v="6729" actId="113"/>
        <pc:sldMkLst>
          <pc:docMk/>
          <pc:sldMk cId="3423806828" sldId="304"/>
        </pc:sldMkLst>
        <pc:spChg chg="add mod">
          <ac:chgData name="Salome Padilla" userId="f4429905-10ae-4bb9-b94c-ec045543e81f" providerId="ADAL" clId="{12245B2D-6EC7-4FC5-BD59-F2B25D14DD5A}" dt="2022-07-19T13:51:27.387" v="6516" actId="1076"/>
          <ac:spMkLst>
            <pc:docMk/>
            <pc:sldMk cId="3423806828" sldId="304"/>
            <ac:spMk id="29" creationId="{95131DE4-1B5F-4BF3-1C5F-215ACA66791B}"/>
          </ac:spMkLst>
        </pc:spChg>
        <pc:spChg chg="add mod">
          <ac:chgData name="Salome Padilla" userId="f4429905-10ae-4bb9-b94c-ec045543e81f" providerId="ADAL" clId="{12245B2D-6EC7-4FC5-BD59-F2B25D14DD5A}" dt="2022-07-19T13:52:00.436" v="6551" actId="1076"/>
          <ac:spMkLst>
            <pc:docMk/>
            <pc:sldMk cId="3423806828" sldId="304"/>
            <ac:spMk id="30" creationId="{CF474C0C-626F-8B75-C60C-AA0E605B37D1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32" creationId="{508CD879-8605-B04B-197A-833EB332C022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33" creationId="{6EEC584E-FFEA-6302-B041-929575176C6E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34" creationId="{D7A127D3-7BD0-7216-8BCA-DCC2428EA04B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35" creationId="{3F474FDA-185B-E10B-09EB-F781B94E9B11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36" creationId="{519D929B-F0FF-919C-2AC9-8799366EF1F1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37" creationId="{9DFB7B71-CE2E-C447-E2EB-BE0018C9E977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38" creationId="{9F242DE3-967B-AAA4-444B-AA106F0B3361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39" creationId="{F1B9B9CA-D016-EB8B-DD85-BBEB7FBC61EC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40" creationId="{A4D763B5-D8E2-5A34-AA22-09A07C90D65B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41" creationId="{C81A66EC-F44A-975B-A627-162A3903E8AC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42" creationId="{04CA1D7D-58D7-727D-C43D-FFB3B6722985}"/>
          </ac:spMkLst>
        </pc:spChg>
        <pc:spChg chg="add mod">
          <ac:chgData name="Salome Padilla" userId="f4429905-10ae-4bb9-b94c-ec045543e81f" providerId="ADAL" clId="{12245B2D-6EC7-4FC5-BD59-F2B25D14DD5A}" dt="2022-07-19T13:55:10.103" v="6594" actId="208"/>
          <ac:spMkLst>
            <pc:docMk/>
            <pc:sldMk cId="3423806828" sldId="304"/>
            <ac:spMk id="59" creationId="{80BF00A4-10D0-71FB-E699-3D63B4806E75}"/>
          </ac:spMkLst>
        </pc:spChg>
        <pc:spChg chg="add mod">
          <ac:chgData name="Salome Padilla" userId="f4429905-10ae-4bb9-b94c-ec045543e81f" providerId="ADAL" clId="{12245B2D-6EC7-4FC5-BD59-F2B25D14DD5A}" dt="2022-07-19T13:57:45.088" v="6679" actId="1076"/>
          <ac:spMkLst>
            <pc:docMk/>
            <pc:sldMk cId="3423806828" sldId="304"/>
            <ac:spMk id="60" creationId="{EF293ABF-5EB3-CE3F-7415-57DA75D4FE7E}"/>
          </ac:spMkLst>
        </pc:spChg>
        <pc:spChg chg="add mod">
          <ac:chgData name="Salome Padilla" userId="f4429905-10ae-4bb9-b94c-ec045543e81f" providerId="ADAL" clId="{12245B2D-6EC7-4FC5-BD59-F2B25D14DD5A}" dt="2022-07-19T13:57:33.652" v="6678" actId="1076"/>
          <ac:spMkLst>
            <pc:docMk/>
            <pc:sldMk cId="3423806828" sldId="304"/>
            <ac:spMk id="61" creationId="{42A24C3B-FD25-F6A8-7770-34B317F9EC9A}"/>
          </ac:spMkLst>
        </pc:spChg>
        <pc:spChg chg="add mod">
          <ac:chgData name="Salome Padilla" userId="f4429905-10ae-4bb9-b94c-ec045543e81f" providerId="ADAL" clId="{12245B2D-6EC7-4FC5-BD59-F2B25D14DD5A}" dt="2022-07-19T13:57:27.399" v="6676" actId="1076"/>
          <ac:spMkLst>
            <pc:docMk/>
            <pc:sldMk cId="3423806828" sldId="304"/>
            <ac:spMk id="62" creationId="{AB4642DB-FA5C-ACA7-8B01-AAB76C1D6784}"/>
          </ac:spMkLst>
        </pc:spChg>
        <pc:spChg chg="add mod">
          <ac:chgData name="Salome Padilla" userId="f4429905-10ae-4bb9-b94c-ec045543e81f" providerId="ADAL" clId="{12245B2D-6EC7-4FC5-BD59-F2B25D14DD5A}" dt="2022-07-19T13:57:45.088" v="6679" actId="1076"/>
          <ac:spMkLst>
            <pc:docMk/>
            <pc:sldMk cId="3423806828" sldId="304"/>
            <ac:spMk id="63" creationId="{71E51C1A-F6B6-5737-45F6-8B44F93CB47B}"/>
          </ac:spMkLst>
        </pc:spChg>
        <pc:spChg chg="add del mod">
          <ac:chgData name="Salome Padilla" userId="f4429905-10ae-4bb9-b94c-ec045543e81f" providerId="ADAL" clId="{12245B2D-6EC7-4FC5-BD59-F2B25D14DD5A}" dt="2022-07-19T13:55:46.378" v="6607" actId="478"/>
          <ac:spMkLst>
            <pc:docMk/>
            <pc:sldMk cId="3423806828" sldId="304"/>
            <ac:spMk id="64" creationId="{CBF30A19-7DB0-3767-D586-F9FB2C7C230E}"/>
          </ac:spMkLst>
        </pc:spChg>
        <pc:spChg chg="add del mod">
          <ac:chgData name="Salome Padilla" userId="f4429905-10ae-4bb9-b94c-ec045543e81f" providerId="ADAL" clId="{12245B2D-6EC7-4FC5-BD59-F2B25D14DD5A}" dt="2022-07-19T13:55:47.285" v="6608" actId="478"/>
          <ac:spMkLst>
            <pc:docMk/>
            <pc:sldMk cId="3423806828" sldId="304"/>
            <ac:spMk id="65" creationId="{689CBAA1-6DE1-89D6-0406-64F04C4CBCDC}"/>
          </ac:spMkLst>
        </pc:spChg>
        <pc:spChg chg="add mod">
          <ac:chgData name="Salome Padilla" userId="f4429905-10ae-4bb9-b94c-ec045543e81f" providerId="ADAL" clId="{12245B2D-6EC7-4FC5-BD59-F2B25D14DD5A}" dt="2022-07-19T13:59:30.785" v="6729" actId="113"/>
          <ac:spMkLst>
            <pc:docMk/>
            <pc:sldMk cId="3423806828" sldId="304"/>
            <ac:spMk id="66" creationId="{A62C3433-9DC6-40E0-9B3E-DDBF061E21FD}"/>
          </ac:spMkLst>
        </pc:spChg>
        <pc:spChg chg="add mod">
          <ac:chgData name="Salome Padilla" userId="f4429905-10ae-4bb9-b94c-ec045543e81f" providerId="ADAL" clId="{12245B2D-6EC7-4FC5-BD59-F2B25D14DD5A}" dt="2022-07-19T13:59:16.489" v="6727" actId="208"/>
          <ac:spMkLst>
            <pc:docMk/>
            <pc:sldMk cId="3423806828" sldId="304"/>
            <ac:spMk id="67" creationId="{44B69529-B509-F1A5-9BF1-58147D9B7E64}"/>
          </ac:spMkLst>
        </pc:spChg>
        <pc:spChg chg="add mod">
          <ac:chgData name="Salome Padilla" userId="f4429905-10ae-4bb9-b94c-ec045543e81f" providerId="ADAL" clId="{12245B2D-6EC7-4FC5-BD59-F2B25D14DD5A}" dt="2022-07-19T13:58:29.417" v="6725" actId="208"/>
          <ac:spMkLst>
            <pc:docMk/>
            <pc:sldMk cId="3423806828" sldId="304"/>
            <ac:spMk id="68" creationId="{76E81BD1-55BA-66DF-E2C0-74B11719880C}"/>
          </ac:spMkLst>
        </pc:spChg>
        <pc:spChg chg="add mod">
          <ac:chgData name="Salome Padilla" userId="f4429905-10ae-4bb9-b94c-ec045543e81f" providerId="ADAL" clId="{12245B2D-6EC7-4FC5-BD59-F2B25D14DD5A}" dt="2022-07-19T13:58:29.417" v="6725" actId="208"/>
          <ac:spMkLst>
            <pc:docMk/>
            <pc:sldMk cId="3423806828" sldId="304"/>
            <ac:spMk id="69" creationId="{7FEADD77-33FA-337D-2194-4E762144C6DE}"/>
          </ac:spMkLst>
        </pc:spChg>
        <pc:spChg chg="add mod">
          <ac:chgData name="Salome Padilla" userId="f4429905-10ae-4bb9-b94c-ec045543e81f" providerId="ADAL" clId="{12245B2D-6EC7-4FC5-BD59-F2B25D14DD5A}" dt="2022-07-19T13:58:29.417" v="6725" actId="208"/>
          <ac:spMkLst>
            <pc:docMk/>
            <pc:sldMk cId="3423806828" sldId="304"/>
            <ac:spMk id="70" creationId="{2FD7F457-9103-3D57-BF0D-ECCF6486D579}"/>
          </ac:spMkLst>
        </pc:spChg>
        <pc:spChg chg="mod">
          <ac:chgData name="Salome Padilla" userId="f4429905-10ae-4bb9-b94c-ec045543e81f" providerId="ADAL" clId="{12245B2D-6EC7-4FC5-BD59-F2B25D14DD5A}" dt="2022-07-19T13:59:19.416" v="6728" actId="208"/>
          <ac:spMkLst>
            <pc:docMk/>
            <pc:sldMk cId="3423806828" sldId="304"/>
            <ac:spMk id="73" creationId="{02C571B5-CDA8-9322-986A-E7BA4E1D8137}"/>
          </ac:spMkLst>
        </pc:spChg>
        <pc:spChg chg="add mod">
          <ac:chgData name="Salome Padilla" userId="f4429905-10ae-4bb9-b94c-ec045543e81f" providerId="ADAL" clId="{12245B2D-6EC7-4FC5-BD59-F2B25D14DD5A}" dt="2022-07-19T13:57:45.088" v="6679" actId="1076"/>
          <ac:spMkLst>
            <pc:docMk/>
            <pc:sldMk cId="3423806828" sldId="304"/>
            <ac:spMk id="74" creationId="{C88EB145-7B54-EFFC-EACE-1AF8A63D07E0}"/>
          </ac:spMkLst>
        </pc:spChg>
        <pc:spChg chg="add mod">
          <ac:chgData name="Salome Padilla" userId="f4429905-10ae-4bb9-b94c-ec045543e81f" providerId="ADAL" clId="{12245B2D-6EC7-4FC5-BD59-F2B25D14DD5A}" dt="2022-07-19T13:56:20.296" v="6615" actId="1076"/>
          <ac:spMkLst>
            <pc:docMk/>
            <pc:sldMk cId="3423806828" sldId="304"/>
            <ac:spMk id="75" creationId="{729EB0C4-B7A4-E6D9-A2CA-E03B78178627}"/>
          </ac:spMkLst>
        </pc:spChg>
        <pc:spChg chg="add mod">
          <ac:chgData name="Salome Padilla" userId="f4429905-10ae-4bb9-b94c-ec045543e81f" providerId="ADAL" clId="{12245B2D-6EC7-4FC5-BD59-F2B25D14DD5A}" dt="2022-07-19T13:58:04.337" v="6723" actId="20577"/>
          <ac:spMkLst>
            <pc:docMk/>
            <pc:sldMk cId="3423806828" sldId="304"/>
            <ac:spMk id="76" creationId="{44FF9081-DD49-3CF6-AB4A-6E472B544992}"/>
          </ac:spMkLst>
        </pc:spChg>
        <pc:spChg chg="add mod">
          <ac:chgData name="Salome Padilla" userId="f4429905-10ae-4bb9-b94c-ec045543e81f" providerId="ADAL" clId="{12245B2D-6EC7-4FC5-BD59-F2B25D14DD5A}" dt="2022-07-19T13:56:49.688" v="6622" actId="1076"/>
          <ac:spMkLst>
            <pc:docMk/>
            <pc:sldMk cId="3423806828" sldId="304"/>
            <ac:spMk id="77" creationId="{3E1C2BAC-D89A-7725-945A-6BEEFD6B8552}"/>
          </ac:spMkLst>
        </pc:spChg>
        <pc:spChg chg="add mod">
          <ac:chgData name="Salome Padilla" userId="f4429905-10ae-4bb9-b94c-ec045543e81f" providerId="ADAL" clId="{12245B2D-6EC7-4FC5-BD59-F2B25D14DD5A}" dt="2022-07-19T13:57:22.167" v="6675" actId="20577"/>
          <ac:spMkLst>
            <pc:docMk/>
            <pc:sldMk cId="3423806828" sldId="304"/>
            <ac:spMk id="78" creationId="{640395BC-FBF4-6279-DBEB-60292DC5A9C9}"/>
          </ac:spMkLst>
        </pc:spChg>
        <pc:spChg chg="del">
          <ac:chgData name="Salome Padilla" userId="f4429905-10ae-4bb9-b94c-ec045543e81f" providerId="ADAL" clId="{12245B2D-6EC7-4FC5-BD59-F2B25D14DD5A}" dt="2022-07-19T13:50:55.137" v="6508" actId="478"/>
          <ac:spMkLst>
            <pc:docMk/>
            <pc:sldMk cId="3423806828" sldId="304"/>
            <ac:spMk id="151" creationId="{3C8AC2BC-EED9-C881-2504-DFB9FBF8EB5E}"/>
          </ac:spMkLst>
        </pc:spChg>
        <pc:grpChg chg="del">
          <ac:chgData name="Salome Padilla" userId="f4429905-10ae-4bb9-b94c-ec045543e81f" providerId="ADAL" clId="{12245B2D-6EC7-4FC5-BD59-F2B25D14DD5A}" dt="2022-07-19T13:50:55.137" v="6508" actId="478"/>
          <ac:grpSpMkLst>
            <pc:docMk/>
            <pc:sldMk cId="3423806828" sldId="304"/>
            <ac:grpSpMk id="43" creationId="{2BEC950A-C9FB-EA4F-64B6-4EC24B6D66F6}"/>
          </ac:grpSpMkLst>
        </pc:grpChg>
        <pc:grpChg chg="del">
          <ac:chgData name="Salome Padilla" userId="f4429905-10ae-4bb9-b94c-ec045543e81f" providerId="ADAL" clId="{12245B2D-6EC7-4FC5-BD59-F2B25D14DD5A}" dt="2022-07-19T13:50:55.137" v="6508" actId="478"/>
          <ac:grpSpMkLst>
            <pc:docMk/>
            <pc:sldMk cId="3423806828" sldId="304"/>
            <ac:grpSpMk id="46" creationId="{CF2C26AF-8BD0-A50D-942A-5AF245A7092D}"/>
          </ac:grpSpMkLst>
        </pc:grpChg>
        <pc:grpChg chg="del">
          <ac:chgData name="Salome Padilla" userId="f4429905-10ae-4bb9-b94c-ec045543e81f" providerId="ADAL" clId="{12245B2D-6EC7-4FC5-BD59-F2B25D14DD5A}" dt="2022-07-19T13:50:55.137" v="6508" actId="478"/>
          <ac:grpSpMkLst>
            <pc:docMk/>
            <pc:sldMk cId="3423806828" sldId="304"/>
            <ac:grpSpMk id="49" creationId="{190FB796-49E2-1427-6AEE-564C83E6569A}"/>
          </ac:grpSpMkLst>
        </pc:grpChg>
        <pc:grpChg chg="del">
          <ac:chgData name="Salome Padilla" userId="f4429905-10ae-4bb9-b94c-ec045543e81f" providerId="ADAL" clId="{12245B2D-6EC7-4FC5-BD59-F2B25D14DD5A}" dt="2022-07-19T13:50:55.137" v="6508" actId="478"/>
          <ac:grpSpMkLst>
            <pc:docMk/>
            <pc:sldMk cId="3423806828" sldId="304"/>
            <ac:grpSpMk id="52" creationId="{E66DA217-011A-C1EC-E9DE-FC0F322BFE0D}"/>
          </ac:grpSpMkLst>
        </pc:grpChg>
        <pc:grpChg chg="del">
          <ac:chgData name="Salome Padilla" userId="f4429905-10ae-4bb9-b94c-ec045543e81f" providerId="ADAL" clId="{12245B2D-6EC7-4FC5-BD59-F2B25D14DD5A}" dt="2022-07-19T13:50:55.137" v="6508" actId="478"/>
          <ac:grpSpMkLst>
            <pc:docMk/>
            <pc:sldMk cId="3423806828" sldId="304"/>
            <ac:grpSpMk id="55" creationId="{FBA23E27-3E56-7B7F-4F7A-71F81387A75E}"/>
          </ac:grpSpMkLst>
        </pc:grpChg>
        <pc:grpChg chg="add mod">
          <ac:chgData name="Salome Padilla" userId="f4429905-10ae-4bb9-b94c-ec045543e81f" providerId="ADAL" clId="{12245B2D-6EC7-4FC5-BD59-F2B25D14DD5A}" dt="2022-07-19T13:59:13.423" v="6726" actId="1076"/>
          <ac:grpSpMkLst>
            <pc:docMk/>
            <pc:sldMk cId="3423806828" sldId="304"/>
            <ac:grpSpMk id="71" creationId="{96C23274-5410-9BFA-3A8D-12BA7B1CBEEE}"/>
          </ac:grpSpMkLst>
        </pc:grpChg>
        <pc:picChg chg="add del mod">
          <ac:chgData name="Salome Padilla" userId="f4429905-10ae-4bb9-b94c-ec045543e81f" providerId="ADAL" clId="{12245B2D-6EC7-4FC5-BD59-F2B25D14DD5A}" dt="2022-07-19T13:52:07.864" v="6553" actId="478"/>
          <ac:picMkLst>
            <pc:docMk/>
            <pc:sldMk cId="3423806828" sldId="304"/>
            <ac:picMk id="31" creationId="{FFCA3CE2-5E64-7419-D7C7-C7ED51697553}"/>
          </ac:picMkLst>
        </pc:picChg>
        <pc:picChg chg="add del mod">
          <ac:chgData name="Salome Padilla" userId="f4429905-10ae-4bb9-b94c-ec045543e81f" providerId="ADAL" clId="{12245B2D-6EC7-4FC5-BD59-F2B25D14DD5A}" dt="2022-07-19T13:52:04.866" v="6552" actId="478"/>
          <ac:picMkLst>
            <pc:docMk/>
            <pc:sldMk cId="3423806828" sldId="304"/>
            <ac:picMk id="58" creationId="{BA6E86E3-6AD7-1541-A299-4CF43CC534B9}"/>
          </ac:picMkLst>
        </pc:picChg>
        <pc:picChg chg="mod">
          <ac:chgData name="Salome Padilla" userId="f4429905-10ae-4bb9-b94c-ec045543e81f" providerId="ADAL" clId="{12245B2D-6EC7-4FC5-BD59-F2B25D14DD5A}" dt="2022-07-19T13:50:56.102" v="6509"/>
          <ac:picMkLst>
            <pc:docMk/>
            <pc:sldMk cId="3423806828" sldId="304"/>
            <ac:picMk id="72" creationId="{1ACB1821-4578-67C5-4536-319406709296}"/>
          </ac:picMkLst>
        </pc:picChg>
      </pc:sldChg>
      <pc:sldChg chg="addSp delSp modSp add mod ord">
        <pc:chgData name="Salome Padilla" userId="f4429905-10ae-4bb9-b94c-ec045543e81f" providerId="ADAL" clId="{12245B2D-6EC7-4FC5-BD59-F2B25D14DD5A}" dt="2022-07-19T14:33:32.681" v="7437" actId="1076"/>
        <pc:sldMkLst>
          <pc:docMk/>
          <pc:sldMk cId="3957329958" sldId="305"/>
        </pc:sldMkLst>
        <pc:spChg chg="mod">
          <ac:chgData name="Salome Padilla" userId="f4429905-10ae-4bb9-b94c-ec045543e81f" providerId="ADAL" clId="{12245B2D-6EC7-4FC5-BD59-F2B25D14DD5A}" dt="2022-07-19T13:59:53.067" v="6754" actId="20577"/>
          <ac:spMkLst>
            <pc:docMk/>
            <pc:sldMk cId="3957329958" sldId="305"/>
            <ac:spMk id="2" creationId="{00000000-0000-0000-0000-000000000000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24" creationId="{2E28AF02-C6CF-2821-71A1-53C4CA022BCE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25" creationId="{55081B8A-6651-6758-43EA-F5D7F15930F1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27" creationId="{F2AD65F2-68A3-2DD2-EC0A-A805A90F6B56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29" creationId="{7B858902-8E1A-4945-B091-9489120A1873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30" creationId="{A3416AD5-D1E8-0528-B89D-D6E47D64A1FB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31" creationId="{7186A893-FC74-CA93-6C04-83D2BA379D52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32" creationId="{36254F83-D550-2F9F-A137-F11989320AFC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33" creationId="{C974C652-96E7-826D-5A37-745F3405CBF1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34" creationId="{DD84962F-90AA-2330-E89E-A5ECFB5BA693}"/>
          </ac:spMkLst>
        </pc:spChg>
        <pc:spChg chg="add mod">
          <ac:chgData name="Salome Padilla" userId="f4429905-10ae-4bb9-b94c-ec045543e81f" providerId="ADAL" clId="{12245B2D-6EC7-4FC5-BD59-F2B25D14DD5A}" dt="2022-07-19T14:01:16.015" v="6769" actId="1076"/>
          <ac:spMkLst>
            <pc:docMk/>
            <pc:sldMk cId="3957329958" sldId="305"/>
            <ac:spMk id="36" creationId="{61467D62-6CAD-583F-F382-3D6E602E2A28}"/>
          </ac:spMkLst>
        </pc:spChg>
        <pc:spChg chg="add mod">
          <ac:chgData name="Salome Padilla" userId="f4429905-10ae-4bb9-b94c-ec045543e81f" providerId="ADAL" clId="{12245B2D-6EC7-4FC5-BD59-F2B25D14DD5A}" dt="2022-07-19T14:01:35.898" v="6789" actId="208"/>
          <ac:spMkLst>
            <pc:docMk/>
            <pc:sldMk cId="3957329958" sldId="305"/>
            <ac:spMk id="37" creationId="{8088D3C8-67F5-1DC0-A158-0EDC7F8C7030}"/>
          </ac:spMkLst>
        </pc:spChg>
        <pc:spChg chg="add mod">
          <ac:chgData name="Salome Padilla" userId="f4429905-10ae-4bb9-b94c-ec045543e81f" providerId="ADAL" clId="{12245B2D-6EC7-4FC5-BD59-F2B25D14DD5A}" dt="2022-07-19T14:33:32.681" v="7437" actId="1076"/>
          <ac:spMkLst>
            <pc:docMk/>
            <pc:sldMk cId="3957329958" sldId="305"/>
            <ac:spMk id="38" creationId="{39387024-E389-4537-38CA-1304CDF0DA31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39" creationId="{47A1524A-2D28-F533-B0FD-93CE44F54372}"/>
          </ac:spMkLst>
        </pc:spChg>
        <pc:spChg chg="add mod">
          <ac:chgData name="Salome Padilla" userId="f4429905-10ae-4bb9-b94c-ec045543e81f" providerId="ADAL" clId="{12245B2D-6EC7-4FC5-BD59-F2B25D14DD5A}" dt="2022-07-19T14:03:45.169" v="6826" actId="14100"/>
          <ac:spMkLst>
            <pc:docMk/>
            <pc:sldMk cId="3957329958" sldId="305"/>
            <ac:spMk id="40" creationId="{31C9C053-FA51-D1C7-1BEA-1AF3CE1607C2}"/>
          </ac:spMkLst>
        </pc:spChg>
        <pc:spChg chg="add mod">
          <ac:chgData name="Salome Padilla" userId="f4429905-10ae-4bb9-b94c-ec045543e81f" providerId="ADAL" clId="{12245B2D-6EC7-4FC5-BD59-F2B25D14DD5A}" dt="2022-07-19T14:03:35.758" v="6824" actId="1076"/>
          <ac:spMkLst>
            <pc:docMk/>
            <pc:sldMk cId="3957329958" sldId="305"/>
            <ac:spMk id="41" creationId="{352188F8-FA06-80D3-C712-2A670DD31F10}"/>
          </ac:spMkLst>
        </pc:spChg>
        <pc:spChg chg="add mod">
          <ac:chgData name="Salome Padilla" userId="f4429905-10ae-4bb9-b94c-ec045543e81f" providerId="ADAL" clId="{12245B2D-6EC7-4FC5-BD59-F2B25D14DD5A}" dt="2022-07-19T14:03:56.682" v="6829" actId="208"/>
          <ac:spMkLst>
            <pc:docMk/>
            <pc:sldMk cId="3957329958" sldId="305"/>
            <ac:spMk id="42" creationId="{2D2FE010-1F5B-4C3B-E02A-A7C34E8DDDD2}"/>
          </ac:spMkLst>
        </pc:spChg>
        <pc:spChg chg="add mod">
          <ac:chgData name="Salome Padilla" userId="f4429905-10ae-4bb9-b94c-ec045543e81f" providerId="ADAL" clId="{12245B2D-6EC7-4FC5-BD59-F2B25D14DD5A}" dt="2022-07-19T14:03:56.682" v="6829" actId="208"/>
          <ac:spMkLst>
            <pc:docMk/>
            <pc:sldMk cId="3957329958" sldId="305"/>
            <ac:spMk id="43" creationId="{77C3489E-0579-4E2D-AC7E-D38A040BC8DF}"/>
          </ac:spMkLst>
        </pc:spChg>
        <pc:spChg chg="add mod">
          <ac:chgData name="Salome Padilla" userId="f4429905-10ae-4bb9-b94c-ec045543e81f" providerId="ADAL" clId="{12245B2D-6EC7-4FC5-BD59-F2B25D14DD5A}" dt="2022-07-19T14:05:19.459" v="6839" actId="14100"/>
          <ac:spMkLst>
            <pc:docMk/>
            <pc:sldMk cId="3957329958" sldId="305"/>
            <ac:spMk id="44" creationId="{E093C708-18AD-1019-2E90-DCC577D51B06}"/>
          </ac:spMkLst>
        </pc:spChg>
        <pc:spChg chg="add mod">
          <ac:chgData name="Salome Padilla" userId="f4429905-10ae-4bb9-b94c-ec045543e81f" providerId="ADAL" clId="{12245B2D-6EC7-4FC5-BD59-F2B25D14DD5A}" dt="2022-07-19T14:00:25.212" v="6756"/>
          <ac:spMkLst>
            <pc:docMk/>
            <pc:sldMk cId="3957329958" sldId="305"/>
            <ac:spMk id="45" creationId="{22C4EE42-FD53-0FD3-1035-07F56FCABD8F}"/>
          </ac:spMkLst>
        </pc:spChg>
        <pc:spChg chg="add mod">
          <ac:chgData name="Salome Padilla" userId="f4429905-10ae-4bb9-b94c-ec045543e81f" providerId="ADAL" clId="{12245B2D-6EC7-4FC5-BD59-F2B25D14DD5A}" dt="2022-07-19T14:04:36.663" v="6831" actId="113"/>
          <ac:spMkLst>
            <pc:docMk/>
            <pc:sldMk cId="3957329958" sldId="305"/>
            <ac:spMk id="46" creationId="{1DAEEB57-5D1C-EC3A-0FCF-D420FEF3E60E}"/>
          </ac:spMkLst>
        </pc:spChg>
        <pc:spChg chg="add mod">
          <ac:chgData name="Salome Padilla" userId="f4429905-10ae-4bb9-b94c-ec045543e81f" providerId="ADAL" clId="{12245B2D-6EC7-4FC5-BD59-F2B25D14DD5A}" dt="2022-07-19T14:05:07.902" v="6837" actId="113"/>
          <ac:spMkLst>
            <pc:docMk/>
            <pc:sldMk cId="3957329958" sldId="305"/>
            <ac:spMk id="47" creationId="{42C53E85-0B2E-B3FC-0E73-572DBF69925E}"/>
          </ac:spMkLst>
        </pc:spChg>
        <pc:spChg chg="add mod">
          <ac:chgData name="Salome Padilla" userId="f4429905-10ae-4bb9-b94c-ec045543e81f" providerId="ADAL" clId="{12245B2D-6EC7-4FC5-BD59-F2B25D14DD5A}" dt="2022-07-19T14:05:13.591" v="6838" actId="113"/>
          <ac:spMkLst>
            <pc:docMk/>
            <pc:sldMk cId="3957329958" sldId="305"/>
            <ac:spMk id="48" creationId="{B04686AB-9C17-6F2F-75FE-0CA442213F64}"/>
          </ac:spMkLst>
        </pc:spChg>
        <pc:spChg chg="add mod">
          <ac:chgData name="Salome Padilla" userId="f4429905-10ae-4bb9-b94c-ec045543e81f" providerId="ADAL" clId="{12245B2D-6EC7-4FC5-BD59-F2B25D14DD5A}" dt="2022-07-19T14:00:25.212" v="6756"/>
          <ac:spMkLst>
            <pc:docMk/>
            <pc:sldMk cId="3957329958" sldId="305"/>
            <ac:spMk id="49" creationId="{6300E399-5B90-AC88-46DA-8852324F8DC6}"/>
          </ac:spMkLst>
        </pc:spChg>
        <pc:spChg chg="mod">
          <ac:chgData name="Salome Padilla" userId="f4429905-10ae-4bb9-b94c-ec045543e81f" providerId="ADAL" clId="{12245B2D-6EC7-4FC5-BD59-F2B25D14DD5A}" dt="2022-07-19T14:01:38.758" v="6790" actId="207"/>
          <ac:spMkLst>
            <pc:docMk/>
            <pc:sldMk cId="3957329958" sldId="305"/>
            <ac:spMk id="52" creationId="{B0D24239-4669-2861-CC02-75C42C4ECDAE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63" creationId="{9FEE05C2-9077-B362-BB23-8B2CB175EB28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64" creationId="{CA1597FD-D155-2F13-F9B3-BB05A8E0439A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68" creationId="{356DCAEB-A1AC-15AC-197B-1506448EF9B6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69" creationId="{76362E38-90FD-FA94-5ABB-FDBD0070808E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70" creationId="{BE7E720E-600E-87DB-720C-E67625FAB158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71" creationId="{91AE5DAD-E6A3-990F-8911-37E12A4B9C1F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72" creationId="{00EBEDC0-C877-BC1B-E01C-C144D9F3FB07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73" creationId="{896E1607-A662-7957-B8C3-74C8CA7F9AED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74" creationId="{E2662E93-60CB-4A27-63C5-C72DA2EBC828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75" creationId="{D007B614-0158-9A9D-BF9D-6F152C4DDBA2}"/>
          </ac:spMkLst>
        </pc:spChg>
        <pc:spChg chg="del">
          <ac:chgData name="Salome Padilla" userId="f4429905-10ae-4bb9-b94c-ec045543e81f" providerId="ADAL" clId="{12245B2D-6EC7-4FC5-BD59-F2B25D14DD5A}" dt="2022-07-19T13:59:57.154" v="6755" actId="478"/>
          <ac:spMkLst>
            <pc:docMk/>
            <pc:sldMk cId="3957329958" sldId="305"/>
            <ac:spMk id="76" creationId="{DF082380-4331-4043-6DC1-6C3802AFF231}"/>
          </ac:spMkLst>
        </pc:spChg>
        <pc:spChg chg="mod">
          <ac:chgData name="Salome Padilla" userId="f4429905-10ae-4bb9-b94c-ec045543e81f" providerId="ADAL" clId="{12245B2D-6EC7-4FC5-BD59-F2B25D14DD5A}" dt="2022-07-19T14:05:24.977" v="6841" actId="207"/>
          <ac:spMkLst>
            <pc:docMk/>
            <pc:sldMk cId="3957329958" sldId="305"/>
            <ac:spMk id="78" creationId="{EDBA896D-E8CD-C90B-1086-B8BBA5CB08CD}"/>
          </ac:spMkLst>
        </pc:spChg>
        <pc:grpChg chg="add mod">
          <ac:chgData name="Salome Padilla" userId="f4429905-10ae-4bb9-b94c-ec045543e81f" providerId="ADAL" clId="{12245B2D-6EC7-4FC5-BD59-F2B25D14DD5A}" dt="2022-07-19T14:00:25.212" v="6756"/>
          <ac:grpSpMkLst>
            <pc:docMk/>
            <pc:sldMk cId="3957329958" sldId="305"/>
            <ac:grpSpMk id="50" creationId="{9F5D7C0B-E847-2EBC-4A53-96881AA67213}"/>
          </ac:grpSpMkLst>
        </pc:grpChg>
        <pc:grpChg chg="add mod">
          <ac:chgData name="Salome Padilla" userId="f4429905-10ae-4bb9-b94c-ec045543e81f" providerId="ADAL" clId="{12245B2D-6EC7-4FC5-BD59-F2B25D14DD5A}" dt="2022-07-19T14:00:25.212" v="6756"/>
          <ac:grpSpMkLst>
            <pc:docMk/>
            <pc:sldMk cId="3957329958" sldId="305"/>
            <ac:grpSpMk id="53" creationId="{227482D7-DA06-9EEF-2B11-D9E6CF905470}"/>
          </ac:grpSpMkLst>
        </pc:grpChg>
        <pc:grpChg chg="del">
          <ac:chgData name="Salome Padilla" userId="f4429905-10ae-4bb9-b94c-ec045543e81f" providerId="ADAL" clId="{12245B2D-6EC7-4FC5-BD59-F2B25D14DD5A}" dt="2022-07-19T13:59:57.154" v="6755" actId="478"/>
          <ac:grpSpMkLst>
            <pc:docMk/>
            <pc:sldMk cId="3957329958" sldId="305"/>
            <ac:grpSpMk id="54" creationId="{51A5469D-9F44-8CE8-50FE-C8BA7A30E18E}"/>
          </ac:grpSpMkLst>
        </pc:grpChg>
        <pc:grpChg chg="del">
          <ac:chgData name="Salome Padilla" userId="f4429905-10ae-4bb9-b94c-ec045543e81f" providerId="ADAL" clId="{12245B2D-6EC7-4FC5-BD59-F2B25D14DD5A}" dt="2022-07-19T13:59:57.154" v="6755" actId="478"/>
          <ac:grpSpMkLst>
            <pc:docMk/>
            <pc:sldMk cId="3957329958" sldId="305"/>
            <ac:grpSpMk id="57" creationId="{393397AE-1FA3-45AB-9D92-6D692258F0CE}"/>
          </ac:grpSpMkLst>
        </pc:grpChg>
        <pc:grpChg chg="del">
          <ac:chgData name="Salome Padilla" userId="f4429905-10ae-4bb9-b94c-ec045543e81f" providerId="ADAL" clId="{12245B2D-6EC7-4FC5-BD59-F2B25D14DD5A}" dt="2022-07-19T13:59:57.154" v="6755" actId="478"/>
          <ac:grpSpMkLst>
            <pc:docMk/>
            <pc:sldMk cId="3957329958" sldId="305"/>
            <ac:grpSpMk id="60" creationId="{7328A4FD-D421-8BFF-83E3-BCFBF3882C5D}"/>
          </ac:grpSpMkLst>
        </pc:grpChg>
        <pc:grpChg chg="del">
          <ac:chgData name="Salome Padilla" userId="f4429905-10ae-4bb9-b94c-ec045543e81f" providerId="ADAL" clId="{12245B2D-6EC7-4FC5-BD59-F2B25D14DD5A}" dt="2022-07-19T13:59:57.154" v="6755" actId="478"/>
          <ac:grpSpMkLst>
            <pc:docMk/>
            <pc:sldMk cId="3957329958" sldId="305"/>
            <ac:grpSpMk id="65" creationId="{BFE4235C-971D-FD8A-EBD2-1EB33C83B61A}"/>
          </ac:grpSpMkLst>
        </pc:grpChg>
        <pc:picChg chg="mod">
          <ac:chgData name="Salome Padilla" userId="f4429905-10ae-4bb9-b94c-ec045543e81f" providerId="ADAL" clId="{12245B2D-6EC7-4FC5-BD59-F2B25D14DD5A}" dt="2022-07-19T14:00:25.212" v="6756"/>
          <ac:picMkLst>
            <pc:docMk/>
            <pc:sldMk cId="3957329958" sldId="305"/>
            <ac:picMk id="51" creationId="{36520C89-DF07-323D-10D7-981FD0BCADE9}"/>
          </ac:picMkLst>
        </pc:picChg>
        <pc:picChg chg="mod">
          <ac:chgData name="Salome Padilla" userId="f4429905-10ae-4bb9-b94c-ec045543e81f" providerId="ADAL" clId="{12245B2D-6EC7-4FC5-BD59-F2B25D14DD5A}" dt="2022-07-19T14:00:25.212" v="6756"/>
          <ac:picMkLst>
            <pc:docMk/>
            <pc:sldMk cId="3957329958" sldId="305"/>
            <ac:picMk id="77" creationId="{553D6078-AC85-66FC-CB5D-47B7D80DCDE8}"/>
          </ac:picMkLst>
        </pc:picChg>
      </pc:sldChg>
      <pc:sldChg chg="addSp delSp modSp add mod">
        <pc:chgData name="Salome Padilla" userId="f4429905-10ae-4bb9-b94c-ec045543e81f" providerId="ADAL" clId="{12245B2D-6EC7-4FC5-BD59-F2B25D14DD5A}" dt="2022-07-19T14:33:47.247" v="7439" actId="1076"/>
        <pc:sldMkLst>
          <pc:docMk/>
          <pc:sldMk cId="2946133496" sldId="306"/>
        </pc:sldMkLst>
        <pc:spChg chg="del">
          <ac:chgData name="Salome Padilla" userId="f4429905-10ae-4bb9-b94c-ec045543e81f" providerId="ADAL" clId="{12245B2D-6EC7-4FC5-BD59-F2B25D14DD5A}" dt="2022-07-19T14:05:45.090" v="6843" actId="478"/>
          <ac:spMkLst>
            <pc:docMk/>
            <pc:sldMk cId="2946133496" sldId="306"/>
            <ac:spMk id="2" creationId="{00000000-0000-0000-0000-000000000000}"/>
          </ac:spMkLst>
        </pc:spChg>
        <pc:spChg chg="add del mod">
          <ac:chgData name="Salome Padilla" userId="f4429905-10ae-4bb9-b94c-ec045543e81f" providerId="ADAL" clId="{12245B2D-6EC7-4FC5-BD59-F2B25D14DD5A}" dt="2022-07-19T14:05:48.041" v="6844" actId="478"/>
          <ac:spMkLst>
            <pc:docMk/>
            <pc:sldMk cId="2946133496" sldId="306"/>
            <ac:spMk id="4" creationId="{2D69AE9F-D90C-824D-B632-C611C2890C27}"/>
          </ac:spMkLst>
        </pc:spChg>
        <pc:spChg chg="add mod">
          <ac:chgData name="Salome Padilla" userId="f4429905-10ae-4bb9-b94c-ec045543e81f" providerId="ADAL" clId="{12245B2D-6EC7-4FC5-BD59-F2B25D14DD5A}" dt="2022-07-19T14:33:42.278" v="7438" actId="12788"/>
          <ac:spMkLst>
            <pc:docMk/>
            <pc:sldMk cId="2946133496" sldId="306"/>
            <ac:spMk id="24" creationId="{04B2A3EB-FECD-13AA-C534-A33BFB8A5ED5}"/>
          </ac:spMkLst>
        </pc:spChg>
        <pc:spChg chg="add mod">
          <ac:chgData name="Salome Padilla" userId="f4429905-10ae-4bb9-b94c-ec045543e81f" providerId="ADAL" clId="{12245B2D-6EC7-4FC5-BD59-F2B25D14DD5A}" dt="2022-07-19T14:10:47.639" v="7008" actId="208"/>
          <ac:spMkLst>
            <pc:docMk/>
            <pc:sldMk cId="2946133496" sldId="306"/>
            <ac:spMk id="25" creationId="{38C44733-3F6A-01D4-95AF-DD5087FBF468}"/>
          </ac:spMkLst>
        </pc:spChg>
        <pc:spChg chg="add mod">
          <ac:chgData name="Salome Padilla" userId="f4429905-10ae-4bb9-b94c-ec045543e81f" providerId="ADAL" clId="{12245B2D-6EC7-4FC5-BD59-F2B25D14DD5A}" dt="2022-07-19T14:10:47.639" v="7008" actId="208"/>
          <ac:spMkLst>
            <pc:docMk/>
            <pc:sldMk cId="2946133496" sldId="306"/>
            <ac:spMk id="26" creationId="{810B8B50-589C-ECF3-4F37-21F23365EE9D}"/>
          </ac:spMkLst>
        </pc:spChg>
        <pc:spChg chg="add mod">
          <ac:chgData name="Salome Padilla" userId="f4429905-10ae-4bb9-b94c-ec045543e81f" providerId="ADAL" clId="{12245B2D-6EC7-4FC5-BD59-F2B25D14DD5A}" dt="2022-07-19T14:10:47.639" v="7008" actId="208"/>
          <ac:spMkLst>
            <pc:docMk/>
            <pc:sldMk cId="2946133496" sldId="306"/>
            <ac:spMk id="28" creationId="{215441C2-DF40-CCFB-DE75-A56CCA211A04}"/>
          </ac:spMkLst>
        </pc:spChg>
        <pc:spChg chg="add mod">
          <ac:chgData name="Salome Padilla" userId="f4429905-10ae-4bb9-b94c-ec045543e81f" providerId="ADAL" clId="{12245B2D-6EC7-4FC5-BD59-F2B25D14DD5A}" dt="2022-07-19T14:09:10.503" v="6963" actId="1035"/>
          <ac:spMkLst>
            <pc:docMk/>
            <pc:sldMk cId="2946133496" sldId="306"/>
            <ac:spMk id="29" creationId="{50459C17-FA73-77E2-9A46-5824127148B9}"/>
          </ac:spMkLst>
        </pc:spChg>
        <pc:spChg chg="add mod">
          <ac:chgData name="Salome Padilla" userId="f4429905-10ae-4bb9-b94c-ec045543e81f" providerId="ADAL" clId="{12245B2D-6EC7-4FC5-BD59-F2B25D14DD5A}" dt="2022-07-19T14:10:47.639" v="7008" actId="208"/>
          <ac:spMkLst>
            <pc:docMk/>
            <pc:sldMk cId="2946133496" sldId="306"/>
            <ac:spMk id="30" creationId="{37258912-D422-0512-120D-7E584A6D791F}"/>
          </ac:spMkLst>
        </pc:spChg>
        <pc:spChg chg="add mod">
          <ac:chgData name="Salome Padilla" userId="f4429905-10ae-4bb9-b94c-ec045543e81f" providerId="ADAL" clId="{12245B2D-6EC7-4FC5-BD59-F2B25D14DD5A}" dt="2022-07-19T14:09:41.085" v="6966" actId="20577"/>
          <ac:spMkLst>
            <pc:docMk/>
            <pc:sldMk cId="2946133496" sldId="306"/>
            <ac:spMk id="31" creationId="{3EEB7AD6-141F-1FC4-723D-730E4D387D8B}"/>
          </ac:spMkLst>
        </pc:spChg>
        <pc:spChg chg="add mod">
          <ac:chgData name="Salome Padilla" userId="f4429905-10ae-4bb9-b94c-ec045543e81f" providerId="ADAL" clId="{12245B2D-6EC7-4FC5-BD59-F2B25D14DD5A}" dt="2022-07-19T14:10:47.639" v="7008" actId="208"/>
          <ac:spMkLst>
            <pc:docMk/>
            <pc:sldMk cId="2946133496" sldId="306"/>
            <ac:spMk id="32" creationId="{2DFAC187-5A49-2AA7-F0E0-4C40D3533585}"/>
          </ac:spMkLst>
        </pc:spChg>
        <pc:spChg chg="add mod">
          <ac:chgData name="Salome Padilla" userId="f4429905-10ae-4bb9-b94c-ec045543e81f" providerId="ADAL" clId="{12245B2D-6EC7-4FC5-BD59-F2B25D14DD5A}" dt="2022-07-19T14:10:30.983" v="7006" actId="14100"/>
          <ac:spMkLst>
            <pc:docMk/>
            <pc:sldMk cId="2946133496" sldId="306"/>
            <ac:spMk id="33" creationId="{EE13C2B5-F838-9ED6-01B1-D277D752CC9F}"/>
          </ac:spMkLst>
        </pc:spChg>
        <pc:spChg chg="add del mod">
          <ac:chgData name="Salome Padilla" userId="f4429905-10ae-4bb9-b94c-ec045543e81f" providerId="ADAL" clId="{12245B2D-6EC7-4FC5-BD59-F2B25D14DD5A}" dt="2022-07-19T14:06:08.590" v="6848" actId="478"/>
          <ac:spMkLst>
            <pc:docMk/>
            <pc:sldMk cId="2946133496" sldId="306"/>
            <ac:spMk id="34" creationId="{8B20EA2F-F455-80D5-78AE-C55B07079CA3}"/>
          </ac:spMkLst>
        </pc:spChg>
        <pc:spChg chg="del">
          <ac:chgData name="Salome Padilla" userId="f4429905-10ae-4bb9-b94c-ec045543e81f" providerId="ADAL" clId="{12245B2D-6EC7-4FC5-BD59-F2B25D14DD5A}" dt="2022-07-19T14:05:48.041" v="6844" actId="478"/>
          <ac:spMkLst>
            <pc:docMk/>
            <pc:sldMk cId="2946133496" sldId="306"/>
            <ac:spMk id="36" creationId="{61467D62-6CAD-583F-F382-3D6E602E2A28}"/>
          </ac:spMkLst>
        </pc:spChg>
        <pc:spChg chg="del">
          <ac:chgData name="Salome Padilla" userId="f4429905-10ae-4bb9-b94c-ec045543e81f" providerId="ADAL" clId="{12245B2D-6EC7-4FC5-BD59-F2B25D14DD5A}" dt="2022-07-19T14:05:45.090" v="6843" actId="478"/>
          <ac:spMkLst>
            <pc:docMk/>
            <pc:sldMk cId="2946133496" sldId="306"/>
            <ac:spMk id="37" creationId="{8088D3C8-67F5-1DC0-A158-0EDC7F8C7030}"/>
          </ac:spMkLst>
        </pc:spChg>
        <pc:spChg chg="del">
          <ac:chgData name="Salome Padilla" userId="f4429905-10ae-4bb9-b94c-ec045543e81f" providerId="ADAL" clId="{12245B2D-6EC7-4FC5-BD59-F2B25D14DD5A}" dt="2022-07-19T14:05:45.090" v="6843" actId="478"/>
          <ac:spMkLst>
            <pc:docMk/>
            <pc:sldMk cId="2946133496" sldId="306"/>
            <ac:spMk id="38" creationId="{39387024-E389-4537-38CA-1304CDF0DA31}"/>
          </ac:spMkLst>
        </pc:spChg>
        <pc:spChg chg="del">
          <ac:chgData name="Salome Padilla" userId="f4429905-10ae-4bb9-b94c-ec045543e81f" providerId="ADAL" clId="{12245B2D-6EC7-4FC5-BD59-F2B25D14DD5A}" dt="2022-07-19T14:05:45.090" v="6843" actId="478"/>
          <ac:spMkLst>
            <pc:docMk/>
            <pc:sldMk cId="2946133496" sldId="306"/>
            <ac:spMk id="40" creationId="{31C9C053-FA51-D1C7-1BEA-1AF3CE1607C2}"/>
          </ac:spMkLst>
        </pc:spChg>
        <pc:spChg chg="del">
          <ac:chgData name="Salome Padilla" userId="f4429905-10ae-4bb9-b94c-ec045543e81f" providerId="ADAL" clId="{12245B2D-6EC7-4FC5-BD59-F2B25D14DD5A}" dt="2022-07-19T14:05:45.090" v="6843" actId="478"/>
          <ac:spMkLst>
            <pc:docMk/>
            <pc:sldMk cId="2946133496" sldId="306"/>
            <ac:spMk id="41" creationId="{352188F8-FA06-80D3-C712-2A670DD31F10}"/>
          </ac:spMkLst>
        </pc:spChg>
        <pc:spChg chg="del">
          <ac:chgData name="Salome Padilla" userId="f4429905-10ae-4bb9-b94c-ec045543e81f" providerId="ADAL" clId="{12245B2D-6EC7-4FC5-BD59-F2B25D14DD5A}" dt="2022-07-19T14:05:45.090" v="6843" actId="478"/>
          <ac:spMkLst>
            <pc:docMk/>
            <pc:sldMk cId="2946133496" sldId="306"/>
            <ac:spMk id="42" creationId="{2D2FE010-1F5B-4C3B-E02A-A7C34E8DDDD2}"/>
          </ac:spMkLst>
        </pc:spChg>
        <pc:spChg chg="del">
          <ac:chgData name="Salome Padilla" userId="f4429905-10ae-4bb9-b94c-ec045543e81f" providerId="ADAL" clId="{12245B2D-6EC7-4FC5-BD59-F2B25D14DD5A}" dt="2022-07-19T14:05:45.090" v="6843" actId="478"/>
          <ac:spMkLst>
            <pc:docMk/>
            <pc:sldMk cId="2946133496" sldId="306"/>
            <ac:spMk id="43" creationId="{77C3489E-0579-4E2D-AC7E-D38A040BC8DF}"/>
          </ac:spMkLst>
        </pc:spChg>
        <pc:spChg chg="del">
          <ac:chgData name="Salome Padilla" userId="f4429905-10ae-4bb9-b94c-ec045543e81f" providerId="ADAL" clId="{12245B2D-6EC7-4FC5-BD59-F2B25D14DD5A}" dt="2022-07-19T14:05:48.041" v="6844" actId="478"/>
          <ac:spMkLst>
            <pc:docMk/>
            <pc:sldMk cId="2946133496" sldId="306"/>
            <ac:spMk id="44" creationId="{E093C708-18AD-1019-2E90-DCC577D51B06}"/>
          </ac:spMkLst>
        </pc:spChg>
        <pc:spChg chg="del">
          <ac:chgData name="Salome Padilla" userId="f4429905-10ae-4bb9-b94c-ec045543e81f" providerId="ADAL" clId="{12245B2D-6EC7-4FC5-BD59-F2B25D14DD5A}" dt="2022-07-19T14:05:45.090" v="6843" actId="478"/>
          <ac:spMkLst>
            <pc:docMk/>
            <pc:sldMk cId="2946133496" sldId="306"/>
            <ac:spMk id="45" creationId="{22C4EE42-FD53-0FD3-1035-07F56FCABD8F}"/>
          </ac:spMkLst>
        </pc:spChg>
        <pc:spChg chg="del">
          <ac:chgData name="Salome Padilla" userId="f4429905-10ae-4bb9-b94c-ec045543e81f" providerId="ADAL" clId="{12245B2D-6EC7-4FC5-BD59-F2B25D14DD5A}" dt="2022-07-19T14:05:48.041" v="6844" actId="478"/>
          <ac:spMkLst>
            <pc:docMk/>
            <pc:sldMk cId="2946133496" sldId="306"/>
            <ac:spMk id="46" creationId="{1DAEEB57-5D1C-EC3A-0FCF-D420FEF3E60E}"/>
          </ac:spMkLst>
        </pc:spChg>
        <pc:spChg chg="del">
          <ac:chgData name="Salome Padilla" userId="f4429905-10ae-4bb9-b94c-ec045543e81f" providerId="ADAL" clId="{12245B2D-6EC7-4FC5-BD59-F2B25D14DD5A}" dt="2022-07-19T14:05:48.041" v="6844" actId="478"/>
          <ac:spMkLst>
            <pc:docMk/>
            <pc:sldMk cId="2946133496" sldId="306"/>
            <ac:spMk id="47" creationId="{42C53E85-0B2E-B3FC-0E73-572DBF69925E}"/>
          </ac:spMkLst>
        </pc:spChg>
        <pc:spChg chg="del">
          <ac:chgData name="Salome Padilla" userId="f4429905-10ae-4bb9-b94c-ec045543e81f" providerId="ADAL" clId="{12245B2D-6EC7-4FC5-BD59-F2B25D14DD5A}" dt="2022-07-19T14:05:45.090" v="6843" actId="478"/>
          <ac:spMkLst>
            <pc:docMk/>
            <pc:sldMk cId="2946133496" sldId="306"/>
            <ac:spMk id="48" creationId="{B04686AB-9C17-6F2F-75FE-0CA442213F64}"/>
          </ac:spMkLst>
        </pc:spChg>
        <pc:spChg chg="del">
          <ac:chgData name="Salome Padilla" userId="f4429905-10ae-4bb9-b94c-ec045543e81f" providerId="ADAL" clId="{12245B2D-6EC7-4FC5-BD59-F2B25D14DD5A}" dt="2022-07-19T14:05:45.090" v="6843" actId="478"/>
          <ac:spMkLst>
            <pc:docMk/>
            <pc:sldMk cId="2946133496" sldId="306"/>
            <ac:spMk id="49" creationId="{6300E399-5B90-AC88-46DA-8852324F8DC6}"/>
          </ac:spMkLst>
        </pc:spChg>
        <pc:spChg chg="mod">
          <ac:chgData name="Salome Padilla" userId="f4429905-10ae-4bb9-b94c-ec045543e81f" providerId="ADAL" clId="{12245B2D-6EC7-4FC5-BD59-F2B25D14DD5A}" dt="2022-07-19T14:10:50.168" v="7009" actId="207"/>
          <ac:spMkLst>
            <pc:docMk/>
            <pc:sldMk cId="2946133496" sldId="306"/>
            <ac:spMk id="54" creationId="{F6039B05-97DB-BF2D-76DD-A41B667D08F6}"/>
          </ac:spMkLst>
        </pc:spChg>
        <pc:spChg chg="mod">
          <ac:chgData name="Salome Padilla" userId="f4429905-10ae-4bb9-b94c-ec045543e81f" providerId="ADAL" clId="{12245B2D-6EC7-4FC5-BD59-F2B25D14DD5A}" dt="2022-07-19T14:10:52.386" v="7010" actId="207"/>
          <ac:spMkLst>
            <pc:docMk/>
            <pc:sldMk cId="2946133496" sldId="306"/>
            <ac:spMk id="57" creationId="{7CB68199-82E7-C27E-7DD4-3F332A8BBC5D}"/>
          </ac:spMkLst>
        </pc:spChg>
        <pc:spChg chg="mod">
          <ac:chgData name="Salome Padilla" userId="f4429905-10ae-4bb9-b94c-ec045543e81f" providerId="ADAL" clId="{12245B2D-6EC7-4FC5-BD59-F2B25D14DD5A}" dt="2022-07-19T14:10:56.615" v="7011" actId="207"/>
          <ac:spMkLst>
            <pc:docMk/>
            <pc:sldMk cId="2946133496" sldId="306"/>
            <ac:spMk id="60" creationId="{6C752761-4341-EFD5-065C-04395CE2BF27}"/>
          </ac:spMkLst>
        </pc:spChg>
        <pc:spChg chg="add mod">
          <ac:chgData name="Salome Padilla" userId="f4429905-10ae-4bb9-b94c-ec045543e81f" providerId="ADAL" clId="{12245B2D-6EC7-4FC5-BD59-F2B25D14DD5A}" dt="2022-07-19T14:33:47.247" v="7439" actId="1076"/>
          <ac:spMkLst>
            <pc:docMk/>
            <pc:sldMk cId="2946133496" sldId="306"/>
            <ac:spMk id="61" creationId="{AC9E0070-2E16-D02C-BE89-BEF37CFFFCB4}"/>
          </ac:spMkLst>
        </pc:spChg>
        <pc:grpChg chg="add mod">
          <ac:chgData name="Salome Padilla" userId="f4429905-10ae-4bb9-b94c-ec045543e81f" providerId="ADAL" clId="{12245B2D-6EC7-4FC5-BD59-F2B25D14DD5A}" dt="2022-07-19T14:09:05.431" v="6958" actId="1035"/>
          <ac:grpSpMkLst>
            <pc:docMk/>
            <pc:sldMk cId="2946133496" sldId="306"/>
            <ac:grpSpMk id="35" creationId="{079615F6-9D42-4EB7-240B-C7A73C0C2322}"/>
          </ac:grpSpMkLst>
        </pc:grpChg>
        <pc:grpChg chg="del">
          <ac:chgData name="Salome Padilla" userId="f4429905-10ae-4bb9-b94c-ec045543e81f" providerId="ADAL" clId="{12245B2D-6EC7-4FC5-BD59-F2B25D14DD5A}" dt="2022-07-19T14:05:45.090" v="6843" actId="478"/>
          <ac:grpSpMkLst>
            <pc:docMk/>
            <pc:sldMk cId="2946133496" sldId="306"/>
            <ac:grpSpMk id="50" creationId="{9F5D7C0B-E847-2EBC-4A53-96881AA67213}"/>
          </ac:grpSpMkLst>
        </pc:grpChg>
        <pc:grpChg chg="del">
          <ac:chgData name="Salome Padilla" userId="f4429905-10ae-4bb9-b94c-ec045543e81f" providerId="ADAL" clId="{12245B2D-6EC7-4FC5-BD59-F2B25D14DD5A}" dt="2022-07-19T14:05:45.090" v="6843" actId="478"/>
          <ac:grpSpMkLst>
            <pc:docMk/>
            <pc:sldMk cId="2946133496" sldId="306"/>
            <ac:grpSpMk id="53" creationId="{227482D7-DA06-9EEF-2B11-D9E6CF905470}"/>
          </ac:grpSpMkLst>
        </pc:grpChg>
        <pc:grpChg chg="add mod">
          <ac:chgData name="Salome Padilla" userId="f4429905-10ae-4bb9-b94c-ec045543e81f" providerId="ADAL" clId="{12245B2D-6EC7-4FC5-BD59-F2B25D14DD5A}" dt="2022-07-19T14:07:36.900" v="6892" actId="12788"/>
          <ac:grpSpMkLst>
            <pc:docMk/>
            <pc:sldMk cId="2946133496" sldId="306"/>
            <ac:grpSpMk id="55" creationId="{AA22A464-D7B4-A9B3-4D77-75C596479B45}"/>
          </ac:grpSpMkLst>
        </pc:grpChg>
        <pc:grpChg chg="add mod">
          <ac:chgData name="Salome Padilla" userId="f4429905-10ae-4bb9-b94c-ec045543e81f" providerId="ADAL" clId="{12245B2D-6EC7-4FC5-BD59-F2B25D14DD5A}" dt="2022-07-19T14:10:16.717" v="7004" actId="1035"/>
          <ac:grpSpMkLst>
            <pc:docMk/>
            <pc:sldMk cId="2946133496" sldId="306"/>
            <ac:grpSpMk id="58" creationId="{20BE3F9A-337C-832D-8AC9-690145AD1C6F}"/>
          </ac:grpSpMkLst>
        </pc:grpChg>
        <pc:picChg chg="add del mod">
          <ac:chgData name="Salome Padilla" userId="f4429905-10ae-4bb9-b94c-ec045543e81f" providerId="ADAL" clId="{12245B2D-6EC7-4FC5-BD59-F2B25D14DD5A}" dt="2022-07-19T14:05:53.906" v="6846" actId="478"/>
          <ac:picMkLst>
            <pc:docMk/>
            <pc:sldMk cId="2946133496" sldId="306"/>
            <ac:picMk id="27" creationId="{51D912D2-123D-54F0-B6DB-303FC3B815E0}"/>
          </ac:picMkLst>
        </pc:picChg>
        <pc:picChg chg="mod">
          <ac:chgData name="Salome Padilla" userId="f4429905-10ae-4bb9-b94c-ec045543e81f" providerId="ADAL" clId="{12245B2D-6EC7-4FC5-BD59-F2B25D14DD5A}" dt="2022-07-19T14:05:49.776" v="6845"/>
          <ac:picMkLst>
            <pc:docMk/>
            <pc:sldMk cId="2946133496" sldId="306"/>
            <ac:picMk id="39" creationId="{31CDDA08-65C3-DC36-DCEC-FA31BAFA5E5D}"/>
          </ac:picMkLst>
        </pc:picChg>
        <pc:picChg chg="mod">
          <ac:chgData name="Salome Padilla" userId="f4429905-10ae-4bb9-b94c-ec045543e81f" providerId="ADAL" clId="{12245B2D-6EC7-4FC5-BD59-F2B25D14DD5A}" dt="2022-07-19T14:05:49.776" v="6845"/>
          <ac:picMkLst>
            <pc:docMk/>
            <pc:sldMk cId="2946133496" sldId="306"/>
            <ac:picMk id="56" creationId="{317F46E1-285D-6D6D-C413-2DAC0B019B66}"/>
          </ac:picMkLst>
        </pc:picChg>
        <pc:picChg chg="mod">
          <ac:chgData name="Salome Padilla" userId="f4429905-10ae-4bb9-b94c-ec045543e81f" providerId="ADAL" clId="{12245B2D-6EC7-4FC5-BD59-F2B25D14DD5A}" dt="2022-07-19T14:05:49.776" v="6845"/>
          <ac:picMkLst>
            <pc:docMk/>
            <pc:sldMk cId="2946133496" sldId="306"/>
            <ac:picMk id="59" creationId="{80B8ABCF-498B-D1F3-7954-ACB289BD6497}"/>
          </ac:picMkLst>
        </pc:picChg>
      </pc:sldChg>
      <pc:sldChg chg="addSp delSp modSp add mod ord">
        <pc:chgData name="Salome Padilla" userId="f4429905-10ae-4bb9-b94c-ec045543e81f" providerId="ADAL" clId="{12245B2D-6EC7-4FC5-BD59-F2B25D14DD5A}" dt="2022-07-19T14:34:02.830" v="7440" actId="1076"/>
        <pc:sldMkLst>
          <pc:docMk/>
          <pc:sldMk cId="1184608444" sldId="307"/>
        </pc:sldMkLst>
        <pc:spChg chg="mod">
          <ac:chgData name="Salome Padilla" userId="f4429905-10ae-4bb9-b94c-ec045543e81f" providerId="ADAL" clId="{12245B2D-6EC7-4FC5-BD59-F2B25D14DD5A}" dt="2022-07-19T14:11:41.877" v="7092" actId="114"/>
          <ac:spMkLst>
            <pc:docMk/>
            <pc:sldMk cId="1184608444" sldId="307"/>
            <ac:spMk id="2" creationId="{00000000-0000-0000-0000-000000000000}"/>
          </ac:spMkLst>
        </pc:spChg>
        <pc:spChg chg="add mod">
          <ac:chgData name="Salome Padilla" userId="f4429905-10ae-4bb9-b94c-ec045543e81f" providerId="ADAL" clId="{12245B2D-6EC7-4FC5-BD59-F2B25D14DD5A}" dt="2022-07-19T14:34:02.830" v="7440" actId="1076"/>
          <ac:spMkLst>
            <pc:docMk/>
            <pc:sldMk cId="1184608444" sldId="307"/>
            <ac:spMk id="22" creationId="{7A4E5B0E-BAAF-5BE6-302F-D8A851569515}"/>
          </ac:spMkLst>
        </pc:spChg>
        <pc:spChg chg="add mod">
          <ac:chgData name="Salome Padilla" userId="f4429905-10ae-4bb9-b94c-ec045543e81f" providerId="ADAL" clId="{12245B2D-6EC7-4FC5-BD59-F2B25D14DD5A}" dt="2022-07-19T14:34:02.830" v="7440" actId="1076"/>
          <ac:spMkLst>
            <pc:docMk/>
            <pc:sldMk cId="1184608444" sldId="307"/>
            <ac:spMk id="23" creationId="{AEF898EB-3080-00F8-58EC-94B195CE5DB4}"/>
          </ac:spMkLst>
        </pc:spChg>
        <pc:spChg chg="add mod">
          <ac:chgData name="Salome Padilla" userId="f4429905-10ae-4bb9-b94c-ec045543e81f" providerId="ADAL" clId="{12245B2D-6EC7-4FC5-BD59-F2B25D14DD5A}" dt="2022-07-19T14:34:02.830" v="7440" actId="1076"/>
          <ac:spMkLst>
            <pc:docMk/>
            <pc:sldMk cId="1184608444" sldId="307"/>
            <ac:spMk id="24" creationId="{BE115F2F-C90A-CA4A-7B8F-0D897ABD0625}"/>
          </ac:spMkLst>
        </pc:spChg>
        <pc:spChg chg="add mod">
          <ac:chgData name="Salome Padilla" userId="f4429905-10ae-4bb9-b94c-ec045543e81f" providerId="ADAL" clId="{12245B2D-6EC7-4FC5-BD59-F2B25D14DD5A}" dt="2022-07-19T14:34:02.830" v="7440" actId="1076"/>
          <ac:spMkLst>
            <pc:docMk/>
            <pc:sldMk cId="1184608444" sldId="307"/>
            <ac:spMk id="25" creationId="{BDDE302C-913C-F13E-9EBD-7718B879C19D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36" creationId="{61467D62-6CAD-583F-F382-3D6E602E2A28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37" creationId="{8088D3C8-67F5-1DC0-A158-0EDC7F8C7030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38" creationId="{39387024-E389-4537-38CA-1304CDF0DA31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40" creationId="{31C9C053-FA51-D1C7-1BEA-1AF3CE1607C2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41" creationId="{352188F8-FA06-80D3-C712-2A670DD31F10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42" creationId="{2D2FE010-1F5B-4C3B-E02A-A7C34E8DDDD2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43" creationId="{77C3489E-0579-4E2D-AC7E-D38A040BC8DF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44" creationId="{E093C708-18AD-1019-2E90-DCC577D51B06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45" creationId="{22C4EE42-FD53-0FD3-1035-07F56FCABD8F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46" creationId="{1DAEEB57-5D1C-EC3A-0FCF-D420FEF3E60E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47" creationId="{42C53E85-0B2E-B3FC-0E73-572DBF69925E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48" creationId="{B04686AB-9C17-6F2F-75FE-0CA442213F64}"/>
          </ac:spMkLst>
        </pc:spChg>
        <pc:spChg chg="del">
          <ac:chgData name="Salome Padilla" userId="f4429905-10ae-4bb9-b94c-ec045543e81f" providerId="ADAL" clId="{12245B2D-6EC7-4FC5-BD59-F2B25D14DD5A}" dt="2022-07-19T14:11:44.686" v="7093" actId="478"/>
          <ac:spMkLst>
            <pc:docMk/>
            <pc:sldMk cId="1184608444" sldId="307"/>
            <ac:spMk id="49" creationId="{6300E399-5B90-AC88-46DA-8852324F8DC6}"/>
          </ac:spMkLst>
        </pc:spChg>
        <pc:grpChg chg="add del mod">
          <ac:chgData name="Salome Padilla" userId="f4429905-10ae-4bb9-b94c-ec045543e81f" providerId="ADAL" clId="{12245B2D-6EC7-4FC5-BD59-F2B25D14DD5A}" dt="2022-07-19T14:13:14.648" v="7142" actId="478"/>
          <ac:grpSpMkLst>
            <pc:docMk/>
            <pc:sldMk cId="1184608444" sldId="307"/>
            <ac:grpSpMk id="26" creationId="{96D1C5B4-8A0E-B064-57E3-20847DACAC1D}"/>
          </ac:grpSpMkLst>
        </pc:grpChg>
        <pc:grpChg chg="del">
          <ac:chgData name="Salome Padilla" userId="f4429905-10ae-4bb9-b94c-ec045543e81f" providerId="ADAL" clId="{12245B2D-6EC7-4FC5-BD59-F2B25D14DD5A}" dt="2022-07-19T14:11:44.686" v="7093" actId="478"/>
          <ac:grpSpMkLst>
            <pc:docMk/>
            <pc:sldMk cId="1184608444" sldId="307"/>
            <ac:grpSpMk id="50" creationId="{9F5D7C0B-E847-2EBC-4A53-96881AA67213}"/>
          </ac:grpSpMkLst>
        </pc:grpChg>
        <pc:grpChg chg="del">
          <ac:chgData name="Salome Padilla" userId="f4429905-10ae-4bb9-b94c-ec045543e81f" providerId="ADAL" clId="{12245B2D-6EC7-4FC5-BD59-F2B25D14DD5A}" dt="2022-07-19T14:11:44.686" v="7093" actId="478"/>
          <ac:grpSpMkLst>
            <pc:docMk/>
            <pc:sldMk cId="1184608444" sldId="307"/>
            <ac:grpSpMk id="53" creationId="{227482D7-DA06-9EEF-2B11-D9E6CF905470}"/>
          </ac:grpSpMkLst>
        </pc:grpChg>
        <pc:picChg chg="mod">
          <ac:chgData name="Salome Padilla" userId="f4429905-10ae-4bb9-b94c-ec045543e81f" providerId="ADAL" clId="{12245B2D-6EC7-4FC5-BD59-F2B25D14DD5A}" dt="2022-07-19T14:12:03.985" v="7094"/>
          <ac:picMkLst>
            <pc:docMk/>
            <pc:sldMk cId="1184608444" sldId="307"/>
            <ac:picMk id="27" creationId="{578B6244-84E4-FB31-86AF-CE7C140228F6}"/>
          </ac:picMkLst>
        </pc:picChg>
        <pc:picChg chg="mod">
          <ac:chgData name="Salome Padilla" userId="f4429905-10ae-4bb9-b94c-ec045543e81f" providerId="ADAL" clId="{12245B2D-6EC7-4FC5-BD59-F2B25D14DD5A}" dt="2022-07-19T14:13:11.171" v="7141" actId="208"/>
          <ac:picMkLst>
            <pc:docMk/>
            <pc:sldMk cId="1184608444" sldId="307"/>
            <ac:picMk id="28" creationId="{7C09322E-E74F-483B-8637-2F9DF497723E}"/>
          </ac:picMkLst>
        </pc:picChg>
        <pc:picChg chg="add del mod">
          <ac:chgData name="Salome Padilla" userId="f4429905-10ae-4bb9-b94c-ec045543e81f" providerId="ADAL" clId="{12245B2D-6EC7-4FC5-BD59-F2B25D14DD5A}" dt="2022-07-19T14:12:09.554" v="7101" actId="478"/>
          <ac:picMkLst>
            <pc:docMk/>
            <pc:sldMk cId="1184608444" sldId="307"/>
            <ac:picMk id="29" creationId="{5A227923-BB11-E3A8-CEE7-F59E94725994}"/>
          </ac:picMkLst>
        </pc:picChg>
      </pc:sldChg>
      <pc:sldChg chg="addSp delSp modSp add mod ord">
        <pc:chgData name="Salome Padilla" userId="f4429905-10ae-4bb9-b94c-ec045543e81f" providerId="ADAL" clId="{12245B2D-6EC7-4FC5-BD59-F2B25D14DD5A}" dt="2022-07-19T14:35:34.668" v="7472" actId="1036"/>
        <pc:sldMkLst>
          <pc:docMk/>
          <pc:sldMk cId="120769654" sldId="308"/>
        </pc:sldMkLst>
        <pc:spChg chg="add del mod">
          <ac:chgData name="Salome Padilla" userId="f4429905-10ae-4bb9-b94c-ec045543e81f" providerId="ADAL" clId="{12245B2D-6EC7-4FC5-BD59-F2B25D14DD5A}" dt="2022-07-19T14:18:23.195" v="7236" actId="478"/>
          <ac:spMkLst>
            <pc:docMk/>
            <pc:sldMk cId="120769654" sldId="308"/>
            <ac:spMk id="21" creationId="{022A4ACF-7A24-7D4A-C7AA-61E50E454C13}"/>
          </ac:spMkLst>
        </pc:spChg>
        <pc:spChg chg="add del mod">
          <ac:chgData name="Salome Padilla" userId="f4429905-10ae-4bb9-b94c-ec045543e81f" providerId="ADAL" clId="{12245B2D-6EC7-4FC5-BD59-F2B25D14DD5A}" dt="2022-07-19T14:18:23.195" v="7236" actId="478"/>
          <ac:spMkLst>
            <pc:docMk/>
            <pc:sldMk cId="120769654" sldId="308"/>
            <ac:spMk id="22" creationId="{8C5AFD0B-3D58-42E3-5534-DFE9FF7C9A48}"/>
          </ac:spMkLst>
        </pc:spChg>
        <pc:spChg chg="add del mod">
          <ac:chgData name="Salome Padilla" userId="f4429905-10ae-4bb9-b94c-ec045543e81f" providerId="ADAL" clId="{12245B2D-6EC7-4FC5-BD59-F2B25D14DD5A}" dt="2022-07-19T14:18:23.195" v="7236" actId="478"/>
          <ac:spMkLst>
            <pc:docMk/>
            <pc:sldMk cId="120769654" sldId="308"/>
            <ac:spMk id="23" creationId="{BF5F37C8-FAE4-AC84-4975-6DBE6660D4A1}"/>
          </ac:spMkLst>
        </pc:spChg>
        <pc:spChg chg="del">
          <ac:chgData name="Salome Padilla" userId="f4429905-10ae-4bb9-b94c-ec045543e81f" providerId="ADAL" clId="{12245B2D-6EC7-4FC5-BD59-F2B25D14DD5A}" dt="2022-07-19T14:17:05.837" v="7229" actId="478"/>
          <ac:spMkLst>
            <pc:docMk/>
            <pc:sldMk cId="120769654" sldId="308"/>
            <ac:spMk id="24" creationId="{04B2A3EB-FECD-13AA-C534-A33BFB8A5ED5}"/>
          </ac:spMkLst>
        </pc:spChg>
        <pc:spChg chg="del">
          <ac:chgData name="Salome Padilla" userId="f4429905-10ae-4bb9-b94c-ec045543e81f" providerId="ADAL" clId="{12245B2D-6EC7-4FC5-BD59-F2B25D14DD5A}" dt="2022-07-19T14:17:05.837" v="7229" actId="478"/>
          <ac:spMkLst>
            <pc:docMk/>
            <pc:sldMk cId="120769654" sldId="308"/>
            <ac:spMk id="25" creationId="{38C44733-3F6A-01D4-95AF-DD5087FBF468}"/>
          </ac:spMkLst>
        </pc:spChg>
        <pc:spChg chg="del">
          <ac:chgData name="Salome Padilla" userId="f4429905-10ae-4bb9-b94c-ec045543e81f" providerId="ADAL" clId="{12245B2D-6EC7-4FC5-BD59-F2B25D14DD5A}" dt="2022-07-19T14:17:05.837" v="7229" actId="478"/>
          <ac:spMkLst>
            <pc:docMk/>
            <pc:sldMk cId="120769654" sldId="308"/>
            <ac:spMk id="26" creationId="{810B8B50-589C-ECF3-4F37-21F23365EE9D}"/>
          </ac:spMkLst>
        </pc:spChg>
        <pc:spChg chg="add del mod">
          <ac:chgData name="Salome Padilla" userId="f4429905-10ae-4bb9-b94c-ec045543e81f" providerId="ADAL" clId="{12245B2D-6EC7-4FC5-BD59-F2B25D14DD5A}" dt="2022-07-19T14:18:23.195" v="7236" actId="478"/>
          <ac:spMkLst>
            <pc:docMk/>
            <pc:sldMk cId="120769654" sldId="308"/>
            <ac:spMk id="27" creationId="{519EECA9-48BE-D8C2-78B9-8251EF41E702}"/>
          </ac:spMkLst>
        </pc:spChg>
        <pc:spChg chg="del">
          <ac:chgData name="Salome Padilla" userId="f4429905-10ae-4bb9-b94c-ec045543e81f" providerId="ADAL" clId="{12245B2D-6EC7-4FC5-BD59-F2B25D14DD5A}" dt="2022-07-19T14:17:05.837" v="7229" actId="478"/>
          <ac:spMkLst>
            <pc:docMk/>
            <pc:sldMk cId="120769654" sldId="308"/>
            <ac:spMk id="28" creationId="{215441C2-DF40-CCFB-DE75-A56CCA211A04}"/>
          </ac:spMkLst>
        </pc:spChg>
        <pc:spChg chg="del">
          <ac:chgData name="Salome Padilla" userId="f4429905-10ae-4bb9-b94c-ec045543e81f" providerId="ADAL" clId="{12245B2D-6EC7-4FC5-BD59-F2B25D14DD5A}" dt="2022-07-19T14:17:05.837" v="7229" actId="478"/>
          <ac:spMkLst>
            <pc:docMk/>
            <pc:sldMk cId="120769654" sldId="308"/>
            <ac:spMk id="29" creationId="{50459C17-FA73-77E2-9A46-5824127148B9}"/>
          </ac:spMkLst>
        </pc:spChg>
        <pc:spChg chg="del">
          <ac:chgData name="Salome Padilla" userId="f4429905-10ae-4bb9-b94c-ec045543e81f" providerId="ADAL" clId="{12245B2D-6EC7-4FC5-BD59-F2B25D14DD5A}" dt="2022-07-19T14:17:05.837" v="7229" actId="478"/>
          <ac:spMkLst>
            <pc:docMk/>
            <pc:sldMk cId="120769654" sldId="308"/>
            <ac:spMk id="30" creationId="{37258912-D422-0512-120D-7E584A6D791F}"/>
          </ac:spMkLst>
        </pc:spChg>
        <pc:spChg chg="del">
          <ac:chgData name="Salome Padilla" userId="f4429905-10ae-4bb9-b94c-ec045543e81f" providerId="ADAL" clId="{12245B2D-6EC7-4FC5-BD59-F2B25D14DD5A}" dt="2022-07-19T14:17:05.837" v="7229" actId="478"/>
          <ac:spMkLst>
            <pc:docMk/>
            <pc:sldMk cId="120769654" sldId="308"/>
            <ac:spMk id="31" creationId="{3EEB7AD6-141F-1FC4-723D-730E4D387D8B}"/>
          </ac:spMkLst>
        </pc:spChg>
        <pc:spChg chg="del">
          <ac:chgData name="Salome Padilla" userId="f4429905-10ae-4bb9-b94c-ec045543e81f" providerId="ADAL" clId="{12245B2D-6EC7-4FC5-BD59-F2B25D14DD5A}" dt="2022-07-19T14:17:05.837" v="7229" actId="478"/>
          <ac:spMkLst>
            <pc:docMk/>
            <pc:sldMk cId="120769654" sldId="308"/>
            <ac:spMk id="32" creationId="{2DFAC187-5A49-2AA7-F0E0-4C40D3533585}"/>
          </ac:spMkLst>
        </pc:spChg>
        <pc:spChg chg="del">
          <ac:chgData name="Salome Padilla" userId="f4429905-10ae-4bb9-b94c-ec045543e81f" providerId="ADAL" clId="{12245B2D-6EC7-4FC5-BD59-F2B25D14DD5A}" dt="2022-07-19T14:17:05.837" v="7229" actId="478"/>
          <ac:spMkLst>
            <pc:docMk/>
            <pc:sldMk cId="120769654" sldId="308"/>
            <ac:spMk id="33" creationId="{EE13C2B5-F838-9ED6-01B1-D277D752CC9F}"/>
          </ac:spMkLst>
        </pc:spChg>
        <pc:spChg chg="add mod">
          <ac:chgData name="Salome Padilla" userId="f4429905-10ae-4bb9-b94c-ec045543e81f" providerId="ADAL" clId="{12245B2D-6EC7-4FC5-BD59-F2B25D14DD5A}" dt="2022-07-19T14:35:31.192" v="7469" actId="1076"/>
          <ac:spMkLst>
            <pc:docMk/>
            <pc:sldMk cId="120769654" sldId="308"/>
            <ac:spMk id="34" creationId="{8B8E0505-4ED6-6469-0B0C-203C28C35DC4}"/>
          </ac:spMkLst>
        </pc:spChg>
        <pc:spChg chg="add mod">
          <ac:chgData name="Salome Padilla" userId="f4429905-10ae-4bb9-b94c-ec045543e81f" providerId="ADAL" clId="{12245B2D-6EC7-4FC5-BD59-F2B25D14DD5A}" dt="2022-07-19T14:35:34.668" v="7472" actId="1036"/>
          <ac:spMkLst>
            <pc:docMk/>
            <pc:sldMk cId="120769654" sldId="308"/>
            <ac:spMk id="36" creationId="{7BCFA875-096D-2179-50A0-D0409CBF0132}"/>
          </ac:spMkLst>
        </pc:spChg>
        <pc:spChg chg="add del mod">
          <ac:chgData name="Salome Padilla" userId="f4429905-10ae-4bb9-b94c-ec045543e81f" providerId="ADAL" clId="{12245B2D-6EC7-4FC5-BD59-F2B25D14DD5A}" dt="2022-07-19T14:20:00.124" v="7263" actId="478"/>
          <ac:spMkLst>
            <pc:docMk/>
            <pc:sldMk cId="120769654" sldId="308"/>
            <ac:spMk id="37" creationId="{B0C215B5-618A-1330-4847-68993EF9C525}"/>
          </ac:spMkLst>
        </pc:spChg>
        <pc:spChg chg="add mod">
          <ac:chgData name="Salome Padilla" userId="f4429905-10ae-4bb9-b94c-ec045543e81f" providerId="ADAL" clId="{12245B2D-6EC7-4FC5-BD59-F2B25D14DD5A}" dt="2022-07-19T14:35:34.668" v="7472" actId="1036"/>
          <ac:spMkLst>
            <pc:docMk/>
            <pc:sldMk cId="120769654" sldId="308"/>
            <ac:spMk id="38" creationId="{D36C0EEC-A8E1-E482-221F-F178718A85F5}"/>
          </ac:spMkLst>
        </pc:spChg>
        <pc:spChg chg="add mod">
          <ac:chgData name="Salome Padilla" userId="f4429905-10ae-4bb9-b94c-ec045543e81f" providerId="ADAL" clId="{12245B2D-6EC7-4FC5-BD59-F2B25D14DD5A}" dt="2022-07-19T14:35:34.668" v="7472" actId="1036"/>
          <ac:spMkLst>
            <pc:docMk/>
            <pc:sldMk cId="120769654" sldId="308"/>
            <ac:spMk id="40" creationId="{C94A3AEF-15AA-BB07-5FD5-C4F858A3550F}"/>
          </ac:spMkLst>
        </pc:spChg>
        <pc:spChg chg="add mod">
          <ac:chgData name="Salome Padilla" userId="f4429905-10ae-4bb9-b94c-ec045543e81f" providerId="ADAL" clId="{12245B2D-6EC7-4FC5-BD59-F2B25D14DD5A}" dt="2022-07-19T14:35:34.668" v="7472" actId="1036"/>
          <ac:spMkLst>
            <pc:docMk/>
            <pc:sldMk cId="120769654" sldId="308"/>
            <ac:spMk id="41" creationId="{70972319-643A-65BA-3FE7-A202B691B5C5}"/>
          </ac:spMkLst>
        </pc:spChg>
        <pc:spChg chg="add mod">
          <ac:chgData name="Salome Padilla" userId="f4429905-10ae-4bb9-b94c-ec045543e81f" providerId="ADAL" clId="{12245B2D-6EC7-4FC5-BD59-F2B25D14DD5A}" dt="2022-07-19T14:35:34.668" v="7472" actId="1036"/>
          <ac:spMkLst>
            <pc:docMk/>
            <pc:sldMk cId="120769654" sldId="308"/>
            <ac:spMk id="42" creationId="{9F30E059-94E8-241C-97F8-1D2057691359}"/>
          </ac:spMkLst>
        </pc:spChg>
        <pc:spChg chg="add mod">
          <ac:chgData name="Salome Padilla" userId="f4429905-10ae-4bb9-b94c-ec045543e81f" providerId="ADAL" clId="{12245B2D-6EC7-4FC5-BD59-F2B25D14DD5A}" dt="2022-07-19T14:35:34.668" v="7472" actId="1036"/>
          <ac:spMkLst>
            <pc:docMk/>
            <pc:sldMk cId="120769654" sldId="308"/>
            <ac:spMk id="43" creationId="{AB7FE624-3256-CCE5-E64C-8AA89C38A0A7}"/>
          </ac:spMkLst>
        </pc:spChg>
        <pc:spChg chg="add mod">
          <ac:chgData name="Salome Padilla" userId="f4429905-10ae-4bb9-b94c-ec045543e81f" providerId="ADAL" clId="{12245B2D-6EC7-4FC5-BD59-F2B25D14DD5A}" dt="2022-07-19T14:35:34.668" v="7472" actId="1036"/>
          <ac:spMkLst>
            <pc:docMk/>
            <pc:sldMk cId="120769654" sldId="308"/>
            <ac:spMk id="44" creationId="{404CC83A-5875-9440-BB38-045C169C7354}"/>
          </ac:spMkLst>
        </pc:spChg>
        <pc:spChg chg="add mod">
          <ac:chgData name="Salome Padilla" userId="f4429905-10ae-4bb9-b94c-ec045543e81f" providerId="ADAL" clId="{12245B2D-6EC7-4FC5-BD59-F2B25D14DD5A}" dt="2022-07-19T14:35:34.668" v="7472" actId="1036"/>
          <ac:spMkLst>
            <pc:docMk/>
            <pc:sldMk cId="120769654" sldId="308"/>
            <ac:spMk id="45" creationId="{892F1573-798A-2EB1-E364-9699C4634443}"/>
          </ac:spMkLst>
        </pc:spChg>
        <pc:spChg chg="mod">
          <ac:chgData name="Salome Padilla" userId="f4429905-10ae-4bb9-b94c-ec045543e81f" providerId="ADAL" clId="{12245B2D-6EC7-4FC5-BD59-F2B25D14DD5A}" dt="2022-07-19T14:20:10.109" v="7265" actId="207"/>
          <ac:spMkLst>
            <pc:docMk/>
            <pc:sldMk cId="120769654" sldId="308"/>
            <ac:spMk id="48" creationId="{D368B74E-6250-C965-6AF5-D19DE18575C4}"/>
          </ac:spMkLst>
        </pc:spChg>
        <pc:spChg chg="mod">
          <ac:chgData name="Salome Padilla" userId="f4429905-10ae-4bb9-b94c-ec045543e81f" providerId="ADAL" clId="{12245B2D-6EC7-4FC5-BD59-F2B25D14DD5A}" dt="2022-07-19T14:20:12.816" v="7266" actId="207"/>
          <ac:spMkLst>
            <pc:docMk/>
            <pc:sldMk cId="120769654" sldId="308"/>
            <ac:spMk id="51" creationId="{ECE0EC9C-E85C-B86D-B63E-97CCE8DF04ED}"/>
          </ac:spMkLst>
        </pc:spChg>
        <pc:spChg chg="del mod">
          <ac:chgData name="Salome Padilla" userId="f4429905-10ae-4bb9-b94c-ec045543e81f" providerId="ADAL" clId="{12245B2D-6EC7-4FC5-BD59-F2B25D14DD5A}" dt="2022-07-19T14:18:24.399" v="7237" actId="478"/>
          <ac:spMkLst>
            <pc:docMk/>
            <pc:sldMk cId="120769654" sldId="308"/>
            <ac:spMk id="61" creationId="{AC9E0070-2E16-D02C-BE89-BEF37CFFFCB4}"/>
          </ac:spMkLst>
        </pc:spChg>
        <pc:grpChg chg="del">
          <ac:chgData name="Salome Padilla" userId="f4429905-10ae-4bb9-b94c-ec045543e81f" providerId="ADAL" clId="{12245B2D-6EC7-4FC5-BD59-F2B25D14DD5A}" dt="2022-07-19T14:17:05.837" v="7229" actId="478"/>
          <ac:grpSpMkLst>
            <pc:docMk/>
            <pc:sldMk cId="120769654" sldId="308"/>
            <ac:grpSpMk id="35" creationId="{079615F6-9D42-4EB7-240B-C7A73C0C2322}"/>
          </ac:grpSpMkLst>
        </pc:grpChg>
        <pc:grpChg chg="add mod">
          <ac:chgData name="Salome Padilla" userId="f4429905-10ae-4bb9-b94c-ec045543e81f" providerId="ADAL" clId="{12245B2D-6EC7-4FC5-BD59-F2B25D14DD5A}" dt="2022-07-19T14:35:34.668" v="7472" actId="1036"/>
          <ac:grpSpMkLst>
            <pc:docMk/>
            <pc:sldMk cId="120769654" sldId="308"/>
            <ac:grpSpMk id="46" creationId="{03BE60CC-75CD-B6D0-4D91-8E13F3451ED2}"/>
          </ac:grpSpMkLst>
        </pc:grpChg>
        <pc:grpChg chg="add mod">
          <ac:chgData name="Salome Padilla" userId="f4429905-10ae-4bb9-b94c-ec045543e81f" providerId="ADAL" clId="{12245B2D-6EC7-4FC5-BD59-F2B25D14DD5A}" dt="2022-07-19T14:35:34.668" v="7472" actId="1036"/>
          <ac:grpSpMkLst>
            <pc:docMk/>
            <pc:sldMk cId="120769654" sldId="308"/>
            <ac:grpSpMk id="49" creationId="{81FAA3FA-8D1A-B030-6CC8-EC452763E69A}"/>
          </ac:grpSpMkLst>
        </pc:grpChg>
        <pc:grpChg chg="del">
          <ac:chgData name="Salome Padilla" userId="f4429905-10ae-4bb9-b94c-ec045543e81f" providerId="ADAL" clId="{12245B2D-6EC7-4FC5-BD59-F2B25D14DD5A}" dt="2022-07-19T14:17:05.837" v="7229" actId="478"/>
          <ac:grpSpMkLst>
            <pc:docMk/>
            <pc:sldMk cId="120769654" sldId="308"/>
            <ac:grpSpMk id="55" creationId="{AA22A464-D7B4-A9B3-4D77-75C596479B45}"/>
          </ac:grpSpMkLst>
        </pc:grpChg>
        <pc:grpChg chg="del">
          <ac:chgData name="Salome Padilla" userId="f4429905-10ae-4bb9-b94c-ec045543e81f" providerId="ADAL" clId="{12245B2D-6EC7-4FC5-BD59-F2B25D14DD5A}" dt="2022-07-19T14:17:05.837" v="7229" actId="478"/>
          <ac:grpSpMkLst>
            <pc:docMk/>
            <pc:sldMk cId="120769654" sldId="308"/>
            <ac:grpSpMk id="58" creationId="{20BE3F9A-337C-832D-8AC9-690145AD1C6F}"/>
          </ac:grpSpMkLst>
        </pc:grpChg>
        <pc:picChg chg="mod">
          <ac:chgData name="Salome Padilla" userId="f4429905-10ae-4bb9-b94c-ec045543e81f" providerId="ADAL" clId="{12245B2D-6EC7-4FC5-BD59-F2B25D14DD5A}" dt="2022-07-19T14:18:31.049" v="7238"/>
          <ac:picMkLst>
            <pc:docMk/>
            <pc:sldMk cId="120769654" sldId="308"/>
            <ac:picMk id="47" creationId="{3EB50B5B-8C21-34A8-D7D4-AB9C9BCC4CDB}"/>
          </ac:picMkLst>
        </pc:picChg>
        <pc:picChg chg="mod">
          <ac:chgData name="Salome Padilla" userId="f4429905-10ae-4bb9-b94c-ec045543e81f" providerId="ADAL" clId="{12245B2D-6EC7-4FC5-BD59-F2B25D14DD5A}" dt="2022-07-19T14:18:31.049" v="7238"/>
          <ac:picMkLst>
            <pc:docMk/>
            <pc:sldMk cId="120769654" sldId="308"/>
            <ac:picMk id="50" creationId="{4E7E81E8-62FC-0EE4-26CD-4B30209CA471}"/>
          </ac:picMkLst>
        </pc:picChg>
      </pc:sldChg>
      <pc:sldChg chg="addSp delSp modSp add mod ord">
        <pc:chgData name="Salome Padilla" userId="f4429905-10ae-4bb9-b94c-ec045543e81f" providerId="ADAL" clId="{12245B2D-6EC7-4FC5-BD59-F2B25D14DD5A}" dt="2022-07-19T14:25:42.193" v="7330" actId="1076"/>
        <pc:sldMkLst>
          <pc:docMk/>
          <pc:sldMk cId="3247496378" sldId="309"/>
        </pc:sldMkLst>
        <pc:spChg chg="add mod">
          <ac:chgData name="Salome Padilla" userId="f4429905-10ae-4bb9-b94c-ec045543e81f" providerId="ADAL" clId="{12245B2D-6EC7-4FC5-BD59-F2B25D14DD5A}" dt="2022-07-19T14:23:17.353" v="7323" actId="113"/>
          <ac:spMkLst>
            <pc:docMk/>
            <pc:sldMk cId="3247496378" sldId="309"/>
            <ac:spMk id="21" creationId="{3F49F93C-B98D-0C94-05B8-74EE6DA994F1}"/>
          </ac:spMkLst>
        </pc:spChg>
        <pc:spChg chg="add mod">
          <ac:chgData name="Salome Padilla" userId="f4429905-10ae-4bb9-b94c-ec045543e81f" providerId="ADAL" clId="{12245B2D-6EC7-4FC5-BD59-F2B25D14DD5A}" dt="2022-07-19T14:22:53.505" v="7321" actId="208"/>
          <ac:spMkLst>
            <pc:docMk/>
            <pc:sldMk cId="3247496378" sldId="309"/>
            <ac:spMk id="22" creationId="{69B6AB7C-9BBB-06AA-0505-01E7724827FB}"/>
          </ac:spMkLst>
        </pc:spChg>
        <pc:spChg chg="add mod">
          <ac:chgData name="Salome Padilla" userId="f4429905-10ae-4bb9-b94c-ec045543e81f" providerId="ADAL" clId="{12245B2D-6EC7-4FC5-BD59-F2B25D14DD5A}" dt="2022-07-19T14:22:53.505" v="7321" actId="208"/>
          <ac:spMkLst>
            <pc:docMk/>
            <pc:sldMk cId="3247496378" sldId="309"/>
            <ac:spMk id="23" creationId="{E7BCDBFD-6D48-6079-4704-804BD02FA0EC}"/>
          </ac:spMkLst>
        </pc:spChg>
        <pc:spChg chg="del">
          <ac:chgData name="Salome Padilla" userId="f4429905-10ae-4bb9-b94c-ec045543e81f" providerId="ADAL" clId="{12245B2D-6EC7-4FC5-BD59-F2B25D14DD5A}" dt="2022-07-19T14:22:09.635" v="7319" actId="478"/>
          <ac:spMkLst>
            <pc:docMk/>
            <pc:sldMk cId="3247496378" sldId="309"/>
            <ac:spMk id="24" creationId="{04B2A3EB-FECD-13AA-C534-A33BFB8A5ED5}"/>
          </ac:spMkLst>
        </pc:spChg>
        <pc:spChg chg="del">
          <ac:chgData name="Salome Padilla" userId="f4429905-10ae-4bb9-b94c-ec045543e81f" providerId="ADAL" clId="{12245B2D-6EC7-4FC5-BD59-F2B25D14DD5A}" dt="2022-07-19T14:22:09.635" v="7319" actId="478"/>
          <ac:spMkLst>
            <pc:docMk/>
            <pc:sldMk cId="3247496378" sldId="309"/>
            <ac:spMk id="25" creationId="{38C44733-3F6A-01D4-95AF-DD5087FBF468}"/>
          </ac:spMkLst>
        </pc:spChg>
        <pc:spChg chg="del">
          <ac:chgData name="Salome Padilla" userId="f4429905-10ae-4bb9-b94c-ec045543e81f" providerId="ADAL" clId="{12245B2D-6EC7-4FC5-BD59-F2B25D14DD5A}" dt="2022-07-19T14:22:09.635" v="7319" actId="478"/>
          <ac:spMkLst>
            <pc:docMk/>
            <pc:sldMk cId="3247496378" sldId="309"/>
            <ac:spMk id="26" creationId="{810B8B50-589C-ECF3-4F37-21F23365EE9D}"/>
          </ac:spMkLst>
        </pc:spChg>
        <pc:spChg chg="add mod">
          <ac:chgData name="Salome Padilla" userId="f4429905-10ae-4bb9-b94c-ec045543e81f" providerId="ADAL" clId="{12245B2D-6EC7-4FC5-BD59-F2B25D14DD5A}" dt="2022-07-19T14:22:53.505" v="7321" actId="208"/>
          <ac:spMkLst>
            <pc:docMk/>
            <pc:sldMk cId="3247496378" sldId="309"/>
            <ac:spMk id="27" creationId="{75B771ED-3817-531D-333C-812300C53756}"/>
          </ac:spMkLst>
        </pc:spChg>
        <pc:spChg chg="del">
          <ac:chgData name="Salome Padilla" userId="f4429905-10ae-4bb9-b94c-ec045543e81f" providerId="ADAL" clId="{12245B2D-6EC7-4FC5-BD59-F2B25D14DD5A}" dt="2022-07-19T14:22:09.635" v="7319" actId="478"/>
          <ac:spMkLst>
            <pc:docMk/>
            <pc:sldMk cId="3247496378" sldId="309"/>
            <ac:spMk id="28" creationId="{215441C2-DF40-CCFB-DE75-A56CCA211A04}"/>
          </ac:spMkLst>
        </pc:spChg>
        <pc:spChg chg="del">
          <ac:chgData name="Salome Padilla" userId="f4429905-10ae-4bb9-b94c-ec045543e81f" providerId="ADAL" clId="{12245B2D-6EC7-4FC5-BD59-F2B25D14DD5A}" dt="2022-07-19T14:22:09.635" v="7319" actId="478"/>
          <ac:spMkLst>
            <pc:docMk/>
            <pc:sldMk cId="3247496378" sldId="309"/>
            <ac:spMk id="29" creationId="{50459C17-FA73-77E2-9A46-5824127148B9}"/>
          </ac:spMkLst>
        </pc:spChg>
        <pc:spChg chg="del">
          <ac:chgData name="Salome Padilla" userId="f4429905-10ae-4bb9-b94c-ec045543e81f" providerId="ADAL" clId="{12245B2D-6EC7-4FC5-BD59-F2B25D14DD5A}" dt="2022-07-19T14:22:09.635" v="7319" actId="478"/>
          <ac:spMkLst>
            <pc:docMk/>
            <pc:sldMk cId="3247496378" sldId="309"/>
            <ac:spMk id="30" creationId="{37258912-D422-0512-120D-7E584A6D791F}"/>
          </ac:spMkLst>
        </pc:spChg>
        <pc:spChg chg="del">
          <ac:chgData name="Salome Padilla" userId="f4429905-10ae-4bb9-b94c-ec045543e81f" providerId="ADAL" clId="{12245B2D-6EC7-4FC5-BD59-F2B25D14DD5A}" dt="2022-07-19T14:22:09.635" v="7319" actId="478"/>
          <ac:spMkLst>
            <pc:docMk/>
            <pc:sldMk cId="3247496378" sldId="309"/>
            <ac:spMk id="31" creationId="{3EEB7AD6-141F-1FC4-723D-730E4D387D8B}"/>
          </ac:spMkLst>
        </pc:spChg>
        <pc:spChg chg="del">
          <ac:chgData name="Salome Padilla" userId="f4429905-10ae-4bb9-b94c-ec045543e81f" providerId="ADAL" clId="{12245B2D-6EC7-4FC5-BD59-F2B25D14DD5A}" dt="2022-07-19T14:22:09.635" v="7319" actId="478"/>
          <ac:spMkLst>
            <pc:docMk/>
            <pc:sldMk cId="3247496378" sldId="309"/>
            <ac:spMk id="32" creationId="{2DFAC187-5A49-2AA7-F0E0-4C40D3533585}"/>
          </ac:spMkLst>
        </pc:spChg>
        <pc:spChg chg="del">
          <ac:chgData name="Salome Padilla" userId="f4429905-10ae-4bb9-b94c-ec045543e81f" providerId="ADAL" clId="{12245B2D-6EC7-4FC5-BD59-F2B25D14DD5A}" dt="2022-07-19T14:22:09.635" v="7319" actId="478"/>
          <ac:spMkLst>
            <pc:docMk/>
            <pc:sldMk cId="3247496378" sldId="309"/>
            <ac:spMk id="33" creationId="{EE13C2B5-F838-9ED6-01B1-D277D752CC9F}"/>
          </ac:spMkLst>
        </pc:spChg>
        <pc:spChg chg="add mod">
          <ac:chgData name="Salome Padilla" userId="f4429905-10ae-4bb9-b94c-ec045543e81f" providerId="ADAL" clId="{12245B2D-6EC7-4FC5-BD59-F2B25D14DD5A}" dt="2022-07-19T14:25:30.493" v="7328" actId="1076"/>
          <ac:spMkLst>
            <pc:docMk/>
            <pc:sldMk cId="3247496378" sldId="309"/>
            <ac:spMk id="34" creationId="{EC3883AD-D610-3F4F-0632-2AB7BACA3084}"/>
          </ac:spMkLst>
        </pc:spChg>
        <pc:spChg chg="add mod">
          <ac:chgData name="Salome Padilla" userId="f4429905-10ae-4bb9-b94c-ec045543e81f" providerId="ADAL" clId="{12245B2D-6EC7-4FC5-BD59-F2B25D14DD5A}" dt="2022-07-19T14:24:16.796" v="7326" actId="113"/>
          <ac:spMkLst>
            <pc:docMk/>
            <pc:sldMk cId="3247496378" sldId="309"/>
            <ac:spMk id="36" creationId="{DDD98FFD-5600-21E7-C1BB-1C7ACBD5D516}"/>
          </ac:spMkLst>
        </pc:spChg>
        <pc:spChg chg="mod">
          <ac:chgData name="Salome Padilla" userId="f4429905-10ae-4bb9-b94c-ec045543e81f" providerId="ADAL" clId="{12245B2D-6EC7-4FC5-BD59-F2B25D14DD5A}" dt="2022-07-19T14:22:57.594" v="7322" actId="208"/>
          <ac:spMkLst>
            <pc:docMk/>
            <pc:sldMk cId="3247496378" sldId="309"/>
            <ac:spMk id="40" creationId="{BDDB2F60-B0FF-3BE0-25E1-2DDB596EF21D}"/>
          </ac:spMkLst>
        </pc:spChg>
        <pc:spChg chg="mod">
          <ac:chgData name="Salome Padilla" userId="f4429905-10ae-4bb9-b94c-ec045543e81f" providerId="ADAL" clId="{12245B2D-6EC7-4FC5-BD59-F2B25D14DD5A}" dt="2022-07-19T14:25:36.117" v="7329"/>
          <ac:spMkLst>
            <pc:docMk/>
            <pc:sldMk cId="3247496378" sldId="309"/>
            <ac:spMk id="43" creationId="{EEC54398-1F5F-2B16-0465-ACCA24B0F033}"/>
          </ac:spMkLst>
        </pc:spChg>
        <pc:spChg chg="mod">
          <ac:chgData name="Salome Padilla" userId="f4429905-10ae-4bb9-b94c-ec045543e81f" providerId="ADAL" clId="{12245B2D-6EC7-4FC5-BD59-F2B25D14DD5A}" dt="2022-07-19T14:22:05.681" v="7318" actId="12788"/>
          <ac:spMkLst>
            <pc:docMk/>
            <pc:sldMk cId="3247496378" sldId="309"/>
            <ac:spMk id="61" creationId="{AC9E0070-2E16-D02C-BE89-BEF37CFFFCB4}"/>
          </ac:spMkLst>
        </pc:spChg>
        <pc:grpChg chg="del">
          <ac:chgData name="Salome Padilla" userId="f4429905-10ae-4bb9-b94c-ec045543e81f" providerId="ADAL" clId="{12245B2D-6EC7-4FC5-BD59-F2B25D14DD5A}" dt="2022-07-19T14:22:09.635" v="7319" actId="478"/>
          <ac:grpSpMkLst>
            <pc:docMk/>
            <pc:sldMk cId="3247496378" sldId="309"/>
            <ac:grpSpMk id="35" creationId="{079615F6-9D42-4EB7-240B-C7A73C0C2322}"/>
          </ac:grpSpMkLst>
        </pc:grpChg>
        <pc:grpChg chg="add mod">
          <ac:chgData name="Salome Padilla" userId="f4429905-10ae-4bb9-b94c-ec045543e81f" providerId="ADAL" clId="{12245B2D-6EC7-4FC5-BD59-F2B25D14DD5A}" dt="2022-07-19T14:22:46.551" v="7320"/>
          <ac:grpSpMkLst>
            <pc:docMk/>
            <pc:sldMk cId="3247496378" sldId="309"/>
            <ac:grpSpMk id="37" creationId="{3BDF5FFA-C56C-3792-73E7-720DE1126671}"/>
          </ac:grpSpMkLst>
        </pc:grpChg>
        <pc:grpChg chg="add mod">
          <ac:chgData name="Salome Padilla" userId="f4429905-10ae-4bb9-b94c-ec045543e81f" providerId="ADAL" clId="{12245B2D-6EC7-4FC5-BD59-F2B25D14DD5A}" dt="2022-07-19T14:25:42.193" v="7330" actId="1076"/>
          <ac:grpSpMkLst>
            <pc:docMk/>
            <pc:sldMk cId="3247496378" sldId="309"/>
            <ac:grpSpMk id="41" creationId="{608BA4B1-537D-26D7-23B1-E4507C4ECF88}"/>
          </ac:grpSpMkLst>
        </pc:grpChg>
        <pc:grpChg chg="del">
          <ac:chgData name="Salome Padilla" userId="f4429905-10ae-4bb9-b94c-ec045543e81f" providerId="ADAL" clId="{12245B2D-6EC7-4FC5-BD59-F2B25D14DD5A}" dt="2022-07-19T14:22:09.635" v="7319" actId="478"/>
          <ac:grpSpMkLst>
            <pc:docMk/>
            <pc:sldMk cId="3247496378" sldId="309"/>
            <ac:grpSpMk id="55" creationId="{AA22A464-D7B4-A9B3-4D77-75C596479B45}"/>
          </ac:grpSpMkLst>
        </pc:grpChg>
        <pc:grpChg chg="del">
          <ac:chgData name="Salome Padilla" userId="f4429905-10ae-4bb9-b94c-ec045543e81f" providerId="ADAL" clId="{12245B2D-6EC7-4FC5-BD59-F2B25D14DD5A}" dt="2022-07-19T14:22:09.635" v="7319" actId="478"/>
          <ac:grpSpMkLst>
            <pc:docMk/>
            <pc:sldMk cId="3247496378" sldId="309"/>
            <ac:grpSpMk id="58" creationId="{20BE3F9A-337C-832D-8AC9-690145AD1C6F}"/>
          </ac:grpSpMkLst>
        </pc:grpChg>
        <pc:picChg chg="mod">
          <ac:chgData name="Salome Padilla" userId="f4429905-10ae-4bb9-b94c-ec045543e81f" providerId="ADAL" clId="{12245B2D-6EC7-4FC5-BD59-F2B25D14DD5A}" dt="2022-07-19T14:22:46.551" v="7320"/>
          <ac:picMkLst>
            <pc:docMk/>
            <pc:sldMk cId="3247496378" sldId="309"/>
            <ac:picMk id="38" creationId="{863CB32B-1E5B-EAE7-44B8-156F93B28C73}"/>
          </ac:picMkLst>
        </pc:picChg>
        <pc:picChg chg="mod">
          <ac:chgData name="Salome Padilla" userId="f4429905-10ae-4bb9-b94c-ec045543e81f" providerId="ADAL" clId="{12245B2D-6EC7-4FC5-BD59-F2B25D14DD5A}" dt="2022-07-19T14:25:36.117" v="7329"/>
          <ac:picMkLst>
            <pc:docMk/>
            <pc:sldMk cId="3247496378" sldId="309"/>
            <ac:picMk id="42" creationId="{2CDDDF32-C907-711E-692E-9EE408560093}"/>
          </ac:picMkLst>
        </pc:picChg>
      </pc:sldChg>
      <pc:sldChg chg="addSp delSp modSp add mod">
        <pc:chgData name="Salome Padilla" userId="f4429905-10ae-4bb9-b94c-ec045543e81f" providerId="ADAL" clId="{12245B2D-6EC7-4FC5-BD59-F2B25D14DD5A}" dt="2022-07-19T14:30:14.702" v="7417" actId="20577"/>
        <pc:sldMkLst>
          <pc:docMk/>
          <pc:sldMk cId="541274824" sldId="310"/>
        </pc:sldMkLst>
        <pc:spChg chg="add mod">
          <ac:chgData name="Salome Padilla" userId="f4429905-10ae-4bb9-b94c-ec045543e81f" providerId="ADAL" clId="{12245B2D-6EC7-4FC5-BD59-F2B25D14DD5A}" dt="2022-07-19T14:26:26.863" v="7337" actId="208"/>
          <ac:spMkLst>
            <pc:docMk/>
            <pc:sldMk cId="541274824" sldId="310"/>
            <ac:spMk id="15" creationId="{B2D43C34-643C-2F0E-7DFA-1A296C7A2A8D}"/>
          </ac:spMkLst>
        </pc:spChg>
        <pc:spChg chg="add mod">
          <ac:chgData name="Salome Padilla" userId="f4429905-10ae-4bb9-b94c-ec045543e81f" providerId="ADAL" clId="{12245B2D-6EC7-4FC5-BD59-F2B25D14DD5A}" dt="2022-07-19T14:27:15.331" v="7364" actId="12788"/>
          <ac:spMkLst>
            <pc:docMk/>
            <pc:sldMk cId="541274824" sldId="310"/>
            <ac:spMk id="16" creationId="{AD15EB2C-EC91-2F49-40FF-39DA04787475}"/>
          </ac:spMkLst>
        </pc:spChg>
        <pc:spChg chg="add mod">
          <ac:chgData name="Salome Padilla" userId="f4429905-10ae-4bb9-b94c-ec045543e81f" providerId="ADAL" clId="{12245B2D-6EC7-4FC5-BD59-F2B25D14DD5A}" dt="2022-07-19T14:28:22.363" v="7388" actId="20577"/>
          <ac:spMkLst>
            <pc:docMk/>
            <pc:sldMk cId="541274824" sldId="310"/>
            <ac:spMk id="17" creationId="{F0074192-9F1D-5453-5197-9C515CE54A08}"/>
          </ac:spMkLst>
        </pc:spChg>
        <pc:spChg chg="add mod">
          <ac:chgData name="Salome Padilla" userId="f4429905-10ae-4bb9-b94c-ec045543e81f" providerId="ADAL" clId="{12245B2D-6EC7-4FC5-BD59-F2B25D14DD5A}" dt="2022-07-19T14:28:27.083" v="7389" actId="404"/>
          <ac:spMkLst>
            <pc:docMk/>
            <pc:sldMk cId="541274824" sldId="310"/>
            <ac:spMk id="18" creationId="{1EC320FD-FDAD-6A5B-E2F9-48C2ED4B812C}"/>
          </ac:spMkLst>
        </pc:spChg>
        <pc:spChg chg="add mod">
          <ac:chgData name="Salome Padilla" userId="f4429905-10ae-4bb9-b94c-ec045543e81f" providerId="ADAL" clId="{12245B2D-6EC7-4FC5-BD59-F2B25D14DD5A}" dt="2022-07-19T14:30:14.702" v="7417" actId="20577"/>
          <ac:spMkLst>
            <pc:docMk/>
            <pc:sldMk cId="541274824" sldId="310"/>
            <ac:spMk id="19" creationId="{BE0E004C-00E2-9468-D4C8-643D8A3B41EA}"/>
          </ac:spMkLst>
        </pc:spChg>
        <pc:spChg chg="del">
          <ac:chgData name="Salome Padilla" userId="f4429905-10ae-4bb9-b94c-ec045543e81f" providerId="ADAL" clId="{12245B2D-6EC7-4FC5-BD59-F2B25D14DD5A}" dt="2022-07-19T14:26:16.189" v="7332" actId="478"/>
          <ac:spMkLst>
            <pc:docMk/>
            <pc:sldMk cId="541274824" sldId="310"/>
            <ac:spMk id="21" creationId="{3F49F93C-B98D-0C94-05B8-74EE6DA994F1}"/>
          </ac:spMkLst>
        </pc:spChg>
        <pc:spChg chg="del">
          <ac:chgData name="Salome Padilla" userId="f4429905-10ae-4bb9-b94c-ec045543e81f" providerId="ADAL" clId="{12245B2D-6EC7-4FC5-BD59-F2B25D14DD5A}" dt="2022-07-19T14:26:16.189" v="7332" actId="478"/>
          <ac:spMkLst>
            <pc:docMk/>
            <pc:sldMk cId="541274824" sldId="310"/>
            <ac:spMk id="22" creationId="{69B6AB7C-9BBB-06AA-0505-01E7724827FB}"/>
          </ac:spMkLst>
        </pc:spChg>
        <pc:spChg chg="del">
          <ac:chgData name="Salome Padilla" userId="f4429905-10ae-4bb9-b94c-ec045543e81f" providerId="ADAL" clId="{12245B2D-6EC7-4FC5-BD59-F2B25D14DD5A}" dt="2022-07-19T14:26:16.189" v="7332" actId="478"/>
          <ac:spMkLst>
            <pc:docMk/>
            <pc:sldMk cId="541274824" sldId="310"/>
            <ac:spMk id="23" creationId="{E7BCDBFD-6D48-6079-4704-804BD02FA0EC}"/>
          </ac:spMkLst>
        </pc:spChg>
        <pc:spChg chg="del">
          <ac:chgData name="Salome Padilla" userId="f4429905-10ae-4bb9-b94c-ec045543e81f" providerId="ADAL" clId="{12245B2D-6EC7-4FC5-BD59-F2B25D14DD5A}" dt="2022-07-19T14:26:16.189" v="7332" actId="478"/>
          <ac:spMkLst>
            <pc:docMk/>
            <pc:sldMk cId="541274824" sldId="310"/>
            <ac:spMk id="27" creationId="{75B771ED-3817-531D-333C-812300C53756}"/>
          </ac:spMkLst>
        </pc:spChg>
        <pc:spChg chg="del">
          <ac:chgData name="Salome Padilla" userId="f4429905-10ae-4bb9-b94c-ec045543e81f" providerId="ADAL" clId="{12245B2D-6EC7-4FC5-BD59-F2B25D14DD5A}" dt="2022-07-19T14:26:16.189" v="7332" actId="478"/>
          <ac:spMkLst>
            <pc:docMk/>
            <pc:sldMk cId="541274824" sldId="310"/>
            <ac:spMk id="34" creationId="{EC3883AD-D610-3F4F-0632-2AB7BACA3084}"/>
          </ac:spMkLst>
        </pc:spChg>
        <pc:spChg chg="del">
          <ac:chgData name="Salome Padilla" userId="f4429905-10ae-4bb9-b94c-ec045543e81f" providerId="ADAL" clId="{12245B2D-6EC7-4FC5-BD59-F2B25D14DD5A}" dt="2022-07-19T14:26:16.189" v="7332" actId="478"/>
          <ac:spMkLst>
            <pc:docMk/>
            <pc:sldMk cId="541274824" sldId="310"/>
            <ac:spMk id="36" creationId="{DDD98FFD-5600-21E7-C1BB-1C7ACBD5D516}"/>
          </ac:spMkLst>
        </pc:spChg>
        <pc:spChg chg="del">
          <ac:chgData name="Salome Padilla" userId="f4429905-10ae-4bb9-b94c-ec045543e81f" providerId="ADAL" clId="{12245B2D-6EC7-4FC5-BD59-F2B25D14DD5A}" dt="2022-07-19T14:26:16.189" v="7332" actId="478"/>
          <ac:spMkLst>
            <pc:docMk/>
            <pc:sldMk cId="541274824" sldId="310"/>
            <ac:spMk id="61" creationId="{AC9E0070-2E16-D02C-BE89-BEF37CFFFCB4}"/>
          </ac:spMkLst>
        </pc:spChg>
        <pc:grpChg chg="del">
          <ac:chgData name="Salome Padilla" userId="f4429905-10ae-4bb9-b94c-ec045543e81f" providerId="ADAL" clId="{12245B2D-6EC7-4FC5-BD59-F2B25D14DD5A}" dt="2022-07-19T14:26:16.189" v="7332" actId="478"/>
          <ac:grpSpMkLst>
            <pc:docMk/>
            <pc:sldMk cId="541274824" sldId="310"/>
            <ac:grpSpMk id="37" creationId="{3BDF5FFA-C56C-3792-73E7-720DE1126671}"/>
          </ac:grpSpMkLst>
        </pc:grpChg>
        <pc:grpChg chg="del">
          <ac:chgData name="Salome Padilla" userId="f4429905-10ae-4bb9-b94c-ec045543e81f" providerId="ADAL" clId="{12245B2D-6EC7-4FC5-BD59-F2B25D14DD5A}" dt="2022-07-19T14:26:16.189" v="7332" actId="478"/>
          <ac:grpSpMkLst>
            <pc:docMk/>
            <pc:sldMk cId="541274824" sldId="310"/>
            <ac:grpSpMk id="41" creationId="{608BA4B1-537D-26D7-23B1-E4507C4ECF88}"/>
          </ac:grpSpMkLst>
        </pc:grpChg>
        <pc:picChg chg="add del mod">
          <ac:chgData name="Salome Padilla" userId="f4429905-10ae-4bb9-b94c-ec045543e81f" providerId="ADAL" clId="{12245B2D-6EC7-4FC5-BD59-F2B25D14DD5A}" dt="2022-07-19T14:26:28.766" v="7338" actId="478"/>
          <ac:picMkLst>
            <pc:docMk/>
            <pc:sldMk cId="541274824" sldId="310"/>
            <ac:picMk id="20" creationId="{D741B85A-1142-2144-1C21-7B51F5B9ABA6}"/>
          </ac:picMkLst>
        </pc:picChg>
      </pc:sldChg>
    </pc:docChg>
  </pc:docChgLst>
  <pc:docChgLst>
    <pc:chgData name="Salome Padilla" userId="f4429905-10ae-4bb9-b94c-ec045543e81f" providerId="ADAL" clId="{6F0A7AA4-2EFC-4935-BD83-66FD016827D1}"/>
    <pc:docChg chg="undo redo custSel addSld delSld modSld sldOrd modSection">
      <pc:chgData name="Salome Padilla" userId="f4429905-10ae-4bb9-b94c-ec045543e81f" providerId="ADAL" clId="{6F0A7AA4-2EFC-4935-BD83-66FD016827D1}" dt="2022-07-19T06:27:47.348" v="1829" actId="1076"/>
      <pc:docMkLst>
        <pc:docMk/>
      </pc:docMkLst>
      <pc:sldChg chg="addSp delSp modSp mod">
        <pc:chgData name="Salome Padilla" userId="f4429905-10ae-4bb9-b94c-ec045543e81f" providerId="ADAL" clId="{6F0A7AA4-2EFC-4935-BD83-66FD016827D1}" dt="2022-07-18T14:20:37.214" v="106" actId="208"/>
        <pc:sldMkLst>
          <pc:docMk/>
          <pc:sldMk cId="2998753837" sldId="258"/>
        </pc:sldMkLst>
        <pc:spChg chg="mod">
          <ac:chgData name="Salome Padilla" userId="f4429905-10ae-4bb9-b94c-ec045543e81f" providerId="ADAL" clId="{6F0A7AA4-2EFC-4935-BD83-66FD016827D1}" dt="2022-07-18T14:15:15.430" v="59" actId="20577"/>
          <ac:spMkLst>
            <pc:docMk/>
            <pc:sldMk cId="2998753837" sldId="258"/>
            <ac:spMk id="2" creationId="{00000000-0000-0000-0000-000000000000}"/>
          </ac:spMkLst>
        </pc:spChg>
        <pc:spChg chg="add mod">
          <ac:chgData name="Salome Padilla" userId="f4429905-10ae-4bb9-b94c-ec045543e81f" providerId="ADAL" clId="{6F0A7AA4-2EFC-4935-BD83-66FD016827D1}" dt="2022-07-18T14:17:15.028" v="78" actId="1076"/>
          <ac:spMkLst>
            <pc:docMk/>
            <pc:sldMk cId="2998753837" sldId="258"/>
            <ac:spMk id="5" creationId="{66677E74-C6C5-1074-0B8F-5C783C993F77}"/>
          </ac:spMkLst>
        </pc:spChg>
        <pc:spChg chg="add mod">
          <ac:chgData name="Salome Padilla" userId="f4429905-10ae-4bb9-b94c-ec045543e81f" providerId="ADAL" clId="{6F0A7AA4-2EFC-4935-BD83-66FD016827D1}" dt="2022-07-18T14:17:39.690" v="83" actId="113"/>
          <ac:spMkLst>
            <pc:docMk/>
            <pc:sldMk cId="2998753837" sldId="258"/>
            <ac:spMk id="6" creationId="{FD82E914-2BFE-D748-9C31-6F372D72CFE1}"/>
          </ac:spMkLst>
        </pc:spChg>
        <pc:spChg chg="add mod">
          <ac:chgData name="Salome Padilla" userId="f4429905-10ae-4bb9-b94c-ec045543e81f" providerId="ADAL" clId="{6F0A7AA4-2EFC-4935-BD83-66FD016827D1}" dt="2022-07-18T14:16:47.480" v="68" actId="1036"/>
          <ac:spMkLst>
            <pc:docMk/>
            <pc:sldMk cId="2998753837" sldId="258"/>
            <ac:spMk id="7" creationId="{16DFD5A0-4E26-C869-6BD3-1A37C89565B0}"/>
          </ac:spMkLst>
        </pc:spChg>
        <pc:spChg chg="add mod">
          <ac:chgData name="Salome Padilla" userId="f4429905-10ae-4bb9-b94c-ec045543e81f" providerId="ADAL" clId="{6F0A7AA4-2EFC-4935-BD83-66FD016827D1}" dt="2022-07-18T14:18:39.436" v="88" actId="12"/>
          <ac:spMkLst>
            <pc:docMk/>
            <pc:sldMk cId="2998753837" sldId="258"/>
            <ac:spMk id="8" creationId="{8C422BEF-5EFB-593F-3DB7-97BC1FF96B40}"/>
          </ac:spMkLst>
        </pc:spChg>
        <pc:spChg chg="add mod">
          <ac:chgData name="Salome Padilla" userId="f4429905-10ae-4bb9-b94c-ec045543e81f" providerId="ADAL" clId="{6F0A7AA4-2EFC-4935-BD83-66FD016827D1}" dt="2022-07-18T14:18:42.307" v="89" actId="12"/>
          <ac:spMkLst>
            <pc:docMk/>
            <pc:sldMk cId="2998753837" sldId="258"/>
            <ac:spMk id="9" creationId="{86FD81C3-A2A2-27DA-E4B1-17B5BC33E93B}"/>
          </ac:spMkLst>
        </pc:spChg>
        <pc:spChg chg="add mod">
          <ac:chgData name="Salome Padilla" userId="f4429905-10ae-4bb9-b94c-ec045543e81f" providerId="ADAL" clId="{6F0A7AA4-2EFC-4935-BD83-66FD016827D1}" dt="2022-07-18T14:16:47.480" v="68" actId="1036"/>
          <ac:spMkLst>
            <pc:docMk/>
            <pc:sldMk cId="2998753837" sldId="258"/>
            <ac:spMk id="10" creationId="{9EC2020C-A51A-FB2C-0E56-3AC153CFA5A2}"/>
          </ac:spMkLst>
        </pc:spChg>
        <pc:spChg chg="add mod">
          <ac:chgData name="Salome Padilla" userId="f4429905-10ae-4bb9-b94c-ec045543e81f" providerId="ADAL" clId="{6F0A7AA4-2EFC-4935-BD83-66FD016827D1}" dt="2022-07-18T14:20:21.517" v="105" actId="20577"/>
          <ac:spMkLst>
            <pc:docMk/>
            <pc:sldMk cId="2998753837" sldId="258"/>
            <ac:spMk id="11" creationId="{1792004B-01C1-1280-ACB9-45A1F7574971}"/>
          </ac:spMkLst>
        </pc:spChg>
        <pc:spChg chg="add mod">
          <ac:chgData name="Salome Padilla" userId="f4429905-10ae-4bb9-b94c-ec045543e81f" providerId="ADAL" clId="{6F0A7AA4-2EFC-4935-BD83-66FD016827D1}" dt="2022-07-18T14:20:37.214" v="106" actId="208"/>
          <ac:spMkLst>
            <pc:docMk/>
            <pc:sldMk cId="2998753837" sldId="258"/>
            <ac:spMk id="12" creationId="{985124AE-CE72-6C2D-DB31-AB67F66ECE5E}"/>
          </ac:spMkLst>
        </pc:spChg>
        <pc:spChg chg="mod">
          <ac:chgData name="Salome Padilla" userId="f4429905-10ae-4bb9-b94c-ec045543e81f" providerId="ADAL" clId="{6F0A7AA4-2EFC-4935-BD83-66FD016827D1}" dt="2022-07-18T14:16:44.796" v="61"/>
          <ac:spMkLst>
            <pc:docMk/>
            <pc:sldMk cId="2998753837" sldId="258"/>
            <ac:spMk id="15" creationId="{4C740C54-E4A9-228E-9682-40E05581AFCF}"/>
          </ac:spMkLst>
        </pc:spChg>
        <pc:spChg chg="mod">
          <ac:chgData name="Salome Padilla" userId="f4429905-10ae-4bb9-b94c-ec045543e81f" providerId="ADAL" clId="{6F0A7AA4-2EFC-4935-BD83-66FD016827D1}" dt="2022-07-18T14:19:55.270" v="99" actId="2085"/>
          <ac:spMkLst>
            <pc:docMk/>
            <pc:sldMk cId="2998753837" sldId="258"/>
            <ac:spMk id="16" creationId="{157029E8-C6FA-BA71-34F4-4F4A0F2A314E}"/>
          </ac:spMkLst>
        </pc:spChg>
        <pc:spChg chg="mod">
          <ac:chgData name="Salome Padilla" userId="f4429905-10ae-4bb9-b94c-ec045543e81f" providerId="ADAL" clId="{6F0A7AA4-2EFC-4935-BD83-66FD016827D1}" dt="2022-07-18T14:20:00.462" v="102" actId="2085"/>
          <ac:spMkLst>
            <pc:docMk/>
            <pc:sldMk cId="2998753837" sldId="258"/>
            <ac:spMk id="19" creationId="{C7AE5A3F-76CB-B3FB-C71F-EBCD78256F52}"/>
          </ac:spMkLst>
        </pc:spChg>
        <pc:spChg chg="mod">
          <ac:chgData name="Salome Padilla" userId="f4429905-10ae-4bb9-b94c-ec045543e81f" providerId="ADAL" clId="{6F0A7AA4-2EFC-4935-BD83-66FD016827D1}" dt="2022-07-18T14:19:57.581" v="100" actId="2085"/>
          <ac:spMkLst>
            <pc:docMk/>
            <pc:sldMk cId="2998753837" sldId="258"/>
            <ac:spMk id="20" creationId="{C4BDC03C-5E98-4C1D-A518-0808B57FAFCB}"/>
          </ac:spMkLst>
        </pc:spChg>
        <pc:spChg chg="add mod">
          <ac:chgData name="Salome Padilla" userId="f4429905-10ae-4bb9-b94c-ec045543e81f" providerId="ADAL" clId="{6F0A7AA4-2EFC-4935-BD83-66FD016827D1}" dt="2022-07-18T14:19:28.921" v="97" actId="20577"/>
          <ac:spMkLst>
            <pc:docMk/>
            <pc:sldMk cId="2998753837" sldId="258"/>
            <ac:spMk id="21" creationId="{71545980-A403-5082-CE8F-261299298504}"/>
          </ac:spMkLst>
        </pc:spChg>
        <pc:spChg chg="mod">
          <ac:chgData name="Salome Padilla" userId="f4429905-10ae-4bb9-b94c-ec045543e81f" providerId="ADAL" clId="{6F0A7AA4-2EFC-4935-BD83-66FD016827D1}" dt="2022-07-18T14:18:54.431" v="92" actId="208"/>
          <ac:spMkLst>
            <pc:docMk/>
            <pc:sldMk cId="2998753837" sldId="258"/>
            <ac:spMk id="24" creationId="{B8E443F0-1E47-14D6-ECBA-7DEAF74F1141}"/>
          </ac:spMkLst>
        </pc:spChg>
        <pc:spChg chg="mod">
          <ac:chgData name="Salome Padilla" userId="f4429905-10ae-4bb9-b94c-ec045543e81f" providerId="ADAL" clId="{6F0A7AA4-2EFC-4935-BD83-66FD016827D1}" dt="2022-07-18T14:19:20.508" v="95" actId="208"/>
          <ac:spMkLst>
            <pc:docMk/>
            <pc:sldMk cId="2998753837" sldId="258"/>
            <ac:spMk id="27" creationId="{78F26FCE-C111-9605-91B7-1A7A0A42387E}"/>
          </ac:spMkLst>
        </pc:spChg>
        <pc:spChg chg="mod">
          <ac:chgData name="Salome Padilla" userId="f4429905-10ae-4bb9-b94c-ec045543e81f" providerId="ADAL" clId="{6F0A7AA4-2EFC-4935-BD83-66FD016827D1}" dt="2022-07-18T14:20:06.585" v="104" actId="208"/>
          <ac:spMkLst>
            <pc:docMk/>
            <pc:sldMk cId="2998753837" sldId="258"/>
            <ac:spMk id="30" creationId="{9C8E6AB4-E217-F0FC-60DA-F8594DEC81CE}"/>
          </ac:spMkLst>
        </pc:spChg>
        <pc:spChg chg="del">
          <ac:chgData name="Salome Padilla" userId="f4429905-10ae-4bb9-b94c-ec045543e81f" providerId="ADAL" clId="{6F0A7AA4-2EFC-4935-BD83-66FD016827D1}" dt="2022-07-18T14:16:44.397" v="60" actId="478"/>
          <ac:spMkLst>
            <pc:docMk/>
            <pc:sldMk cId="2998753837" sldId="258"/>
            <ac:spMk id="48" creationId="{67CFDCBA-0EC8-4CC2-FF42-E38C24882776}"/>
          </ac:spMkLst>
        </pc:spChg>
        <pc:spChg chg="del">
          <ac:chgData name="Salome Padilla" userId="f4429905-10ae-4bb9-b94c-ec045543e81f" providerId="ADAL" clId="{6F0A7AA4-2EFC-4935-BD83-66FD016827D1}" dt="2022-07-18T14:16:44.397" v="60" actId="478"/>
          <ac:spMkLst>
            <pc:docMk/>
            <pc:sldMk cId="2998753837" sldId="258"/>
            <ac:spMk id="49" creationId="{1B7A1202-4F2F-5720-E7A1-C8DBD50B2372}"/>
          </ac:spMkLst>
        </pc:spChg>
        <pc:grpChg chg="add mod">
          <ac:chgData name="Salome Padilla" userId="f4429905-10ae-4bb9-b94c-ec045543e81f" providerId="ADAL" clId="{6F0A7AA4-2EFC-4935-BD83-66FD016827D1}" dt="2022-07-18T14:16:47.480" v="68" actId="1036"/>
          <ac:grpSpMkLst>
            <pc:docMk/>
            <pc:sldMk cId="2998753837" sldId="258"/>
            <ac:grpSpMk id="13" creationId="{698EFAC8-9F01-305B-AD95-7E538EC8D9B2}"/>
          </ac:grpSpMkLst>
        </pc:grpChg>
        <pc:grpChg chg="add mod">
          <ac:chgData name="Salome Padilla" userId="f4429905-10ae-4bb9-b94c-ec045543e81f" providerId="ADAL" clId="{6F0A7AA4-2EFC-4935-BD83-66FD016827D1}" dt="2022-07-18T14:16:47.480" v="68" actId="1036"/>
          <ac:grpSpMkLst>
            <pc:docMk/>
            <pc:sldMk cId="2998753837" sldId="258"/>
            <ac:grpSpMk id="17" creationId="{DC7F757A-4786-9CF1-E7FF-05E63A42EEA4}"/>
          </ac:grpSpMkLst>
        </pc:grpChg>
        <pc:grpChg chg="add mod">
          <ac:chgData name="Salome Padilla" userId="f4429905-10ae-4bb9-b94c-ec045543e81f" providerId="ADAL" clId="{6F0A7AA4-2EFC-4935-BD83-66FD016827D1}" dt="2022-07-18T14:16:47.480" v="68" actId="1036"/>
          <ac:grpSpMkLst>
            <pc:docMk/>
            <pc:sldMk cId="2998753837" sldId="258"/>
            <ac:grpSpMk id="22" creationId="{63AB8918-E607-24C7-1709-9858D20779DC}"/>
          </ac:grpSpMkLst>
        </pc:grpChg>
        <pc:grpChg chg="add mod">
          <ac:chgData name="Salome Padilla" userId="f4429905-10ae-4bb9-b94c-ec045543e81f" providerId="ADAL" clId="{6F0A7AA4-2EFC-4935-BD83-66FD016827D1}" dt="2022-07-18T14:19:18.012" v="94" actId="1076"/>
          <ac:grpSpMkLst>
            <pc:docMk/>
            <pc:sldMk cId="2998753837" sldId="258"/>
            <ac:grpSpMk id="25" creationId="{FBDEAEDE-7348-8776-A8FC-B53788B41135}"/>
          </ac:grpSpMkLst>
        </pc:grpChg>
        <pc:grpChg chg="add mod">
          <ac:chgData name="Salome Padilla" userId="f4429905-10ae-4bb9-b94c-ec045543e81f" providerId="ADAL" clId="{6F0A7AA4-2EFC-4935-BD83-66FD016827D1}" dt="2022-07-18T14:16:47.480" v="68" actId="1036"/>
          <ac:grpSpMkLst>
            <pc:docMk/>
            <pc:sldMk cId="2998753837" sldId="258"/>
            <ac:grpSpMk id="28" creationId="{B873D31D-8578-F95B-B28A-8AE5C4EB0CA7}"/>
          </ac:grpSpMkLst>
        </pc:grpChg>
        <pc:picChg chg="mod">
          <ac:chgData name="Salome Padilla" userId="f4429905-10ae-4bb9-b94c-ec045543e81f" providerId="ADAL" clId="{6F0A7AA4-2EFC-4935-BD83-66FD016827D1}" dt="2022-07-18T14:16:44.796" v="61"/>
          <ac:picMkLst>
            <pc:docMk/>
            <pc:sldMk cId="2998753837" sldId="258"/>
            <ac:picMk id="14" creationId="{41259089-1B12-2736-8EC6-B430B06D6EA4}"/>
          </ac:picMkLst>
        </pc:picChg>
        <pc:picChg chg="mod">
          <ac:chgData name="Salome Padilla" userId="f4429905-10ae-4bb9-b94c-ec045543e81f" providerId="ADAL" clId="{6F0A7AA4-2EFC-4935-BD83-66FD016827D1}" dt="2022-07-18T14:19:57.581" v="100" actId="2085"/>
          <ac:picMkLst>
            <pc:docMk/>
            <pc:sldMk cId="2998753837" sldId="258"/>
            <ac:picMk id="18" creationId="{4F08A52A-F14E-364D-0210-EA034F3E776F}"/>
          </ac:picMkLst>
        </pc:picChg>
        <pc:picChg chg="mod">
          <ac:chgData name="Salome Padilla" userId="f4429905-10ae-4bb9-b94c-ec045543e81f" providerId="ADAL" clId="{6F0A7AA4-2EFC-4935-BD83-66FD016827D1}" dt="2022-07-18T14:16:44.796" v="61"/>
          <ac:picMkLst>
            <pc:docMk/>
            <pc:sldMk cId="2998753837" sldId="258"/>
            <ac:picMk id="23" creationId="{6D6A393E-7944-060E-76B9-E22A2728D511}"/>
          </ac:picMkLst>
        </pc:picChg>
        <pc:picChg chg="mod">
          <ac:chgData name="Salome Padilla" userId="f4429905-10ae-4bb9-b94c-ec045543e81f" providerId="ADAL" clId="{6F0A7AA4-2EFC-4935-BD83-66FD016827D1}" dt="2022-07-18T14:16:44.796" v="61"/>
          <ac:picMkLst>
            <pc:docMk/>
            <pc:sldMk cId="2998753837" sldId="258"/>
            <ac:picMk id="26" creationId="{F3AAD962-BDFF-B59F-9C89-273129C62B42}"/>
          </ac:picMkLst>
        </pc:picChg>
        <pc:picChg chg="mod">
          <ac:chgData name="Salome Padilla" userId="f4429905-10ae-4bb9-b94c-ec045543e81f" providerId="ADAL" clId="{6F0A7AA4-2EFC-4935-BD83-66FD016827D1}" dt="2022-07-18T14:16:44.796" v="61"/>
          <ac:picMkLst>
            <pc:docMk/>
            <pc:sldMk cId="2998753837" sldId="258"/>
            <ac:picMk id="29" creationId="{60AE60E1-6302-8B27-47F8-B358A7583B57}"/>
          </ac:picMkLst>
        </pc:picChg>
      </pc:sldChg>
      <pc:sldChg chg="modSp mod">
        <pc:chgData name="Salome Padilla" userId="f4429905-10ae-4bb9-b94c-ec045543e81f" providerId="ADAL" clId="{6F0A7AA4-2EFC-4935-BD83-66FD016827D1}" dt="2022-07-18T14:13:55.482" v="38" actId="20577"/>
        <pc:sldMkLst>
          <pc:docMk/>
          <pc:sldMk cId="4199818475" sldId="274"/>
        </pc:sldMkLst>
        <pc:spChg chg="mod">
          <ac:chgData name="Salome Padilla" userId="f4429905-10ae-4bb9-b94c-ec045543e81f" providerId="ADAL" clId="{6F0A7AA4-2EFC-4935-BD83-66FD016827D1}" dt="2022-07-18T14:13:55.482" v="38" actId="20577"/>
          <ac:spMkLst>
            <pc:docMk/>
            <pc:sldMk cId="4199818475" sldId="274"/>
            <ac:spMk id="13" creationId="{52387E21-EF11-47B0-8C0C-BF777FA2FBD1}"/>
          </ac:spMkLst>
        </pc:spChg>
      </pc:sldChg>
      <pc:sldChg chg="addSp delSp modSp mod">
        <pc:chgData name="Salome Padilla" userId="f4429905-10ae-4bb9-b94c-ec045543e81f" providerId="ADAL" clId="{6F0A7AA4-2EFC-4935-BD83-66FD016827D1}" dt="2022-07-19T06:26:36.556" v="1810" actId="1076"/>
        <pc:sldMkLst>
          <pc:docMk/>
          <pc:sldMk cId="2129425782" sldId="291"/>
        </pc:sldMkLst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2" creationId="{00000000-0000-0000-0000-000000000000}"/>
          </ac:spMkLst>
        </pc:spChg>
        <pc:spChg chg="add del mod">
          <ac:chgData name="Salome Padilla" userId="f4429905-10ae-4bb9-b94c-ec045543e81f" providerId="ADAL" clId="{6F0A7AA4-2EFC-4935-BD83-66FD016827D1}" dt="2022-07-18T14:25:15.552" v="182" actId="478"/>
          <ac:spMkLst>
            <pc:docMk/>
            <pc:sldMk cId="2129425782" sldId="291"/>
            <ac:spMk id="4" creationId="{D92264B6-0130-9641-EEEC-A45FD681D469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5" creationId="{B6C40541-B902-ACF5-BFCE-58219D3A806D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6" creationId="{E179CE85-37C3-29F4-81F5-2CE1DA46DC3A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7" creationId="{F0AEC230-5C30-CA04-1472-4AFEF5174A24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8" creationId="{59BF6D23-D215-F40D-05BE-4F356582133A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9" creationId="{075C3D32-528A-F7AF-53EA-EFB3CE2D0E43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10" creationId="{39F6A90F-F72A-D256-A350-06EA8EB5853C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11" creationId="{1C3DB00E-497A-702D-98B6-85E4096EA867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12" creationId="{A52F59F3-71AC-3DEE-27A0-435FD8A609EF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13" creationId="{10113A95-0CA6-710D-2029-6461308C07A7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14" creationId="{72B6AB7D-9781-D8E2-34DD-79EA0FC2D25A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15" creationId="{51DA8C11-DC3F-2BB7-787C-086F9B8FEF51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16" creationId="{23B9DF8C-C76E-FA2D-E59B-605BAFC9DC1D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17" creationId="{82179EC6-1481-3F0C-B45C-0CE5AC697D2C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18" creationId="{87AF00DF-E7A8-3A75-4224-C115E985590B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19" creationId="{6B56EB25-5D48-3CF9-66A2-0B9042A2EB84}"/>
          </ac:spMkLst>
        </pc:spChg>
        <pc:spChg chg="del">
          <ac:chgData name="Salome Padilla" userId="f4429905-10ae-4bb9-b94c-ec045543e81f" providerId="ADAL" clId="{6F0A7AA4-2EFC-4935-BD83-66FD016827D1}" dt="2022-07-18T14:25:13.558" v="181" actId="478"/>
          <ac:spMkLst>
            <pc:docMk/>
            <pc:sldMk cId="2129425782" sldId="291"/>
            <ac:spMk id="23" creationId="{727E8919-C7F8-D314-90F2-F82719ED754A}"/>
          </ac:spMkLst>
        </pc:spChg>
        <pc:spChg chg="add mod">
          <ac:chgData name="Salome Padilla" userId="f4429905-10ae-4bb9-b94c-ec045543e81f" providerId="ADAL" clId="{6F0A7AA4-2EFC-4935-BD83-66FD016827D1}" dt="2022-07-19T06:25:24.862" v="1788" actId="1076"/>
          <ac:spMkLst>
            <pc:docMk/>
            <pc:sldMk cId="2129425782" sldId="291"/>
            <ac:spMk id="34" creationId="{C2A10432-989A-3BCE-A30B-D758964C5281}"/>
          </ac:spMkLst>
        </pc:spChg>
        <pc:spChg chg="add mod">
          <ac:chgData name="Salome Padilla" userId="f4429905-10ae-4bb9-b94c-ec045543e81f" providerId="ADAL" clId="{6F0A7AA4-2EFC-4935-BD83-66FD016827D1}" dt="2022-07-19T06:25:33.196" v="1791" actId="1076"/>
          <ac:spMkLst>
            <pc:docMk/>
            <pc:sldMk cId="2129425782" sldId="291"/>
            <ac:spMk id="35" creationId="{4526464F-B00A-5749-B3AB-B63BE4BE39DA}"/>
          </ac:spMkLst>
        </pc:spChg>
        <pc:spChg chg="add mod">
          <ac:chgData name="Salome Padilla" userId="f4429905-10ae-4bb9-b94c-ec045543e81f" providerId="ADAL" clId="{6F0A7AA4-2EFC-4935-BD83-66FD016827D1}" dt="2022-07-18T14:25:45.850" v="187" actId="1076"/>
          <ac:spMkLst>
            <pc:docMk/>
            <pc:sldMk cId="2129425782" sldId="291"/>
            <ac:spMk id="36" creationId="{EBF999BD-491D-1DAE-627F-C4B06A1E0E55}"/>
          </ac:spMkLst>
        </pc:spChg>
        <pc:spChg chg="add mod">
          <ac:chgData name="Salome Padilla" userId="f4429905-10ae-4bb9-b94c-ec045543e81f" providerId="ADAL" clId="{6F0A7AA4-2EFC-4935-BD83-66FD016827D1}" dt="2022-07-18T14:28:37.549" v="242" actId="1035"/>
          <ac:spMkLst>
            <pc:docMk/>
            <pc:sldMk cId="2129425782" sldId="291"/>
            <ac:spMk id="37" creationId="{D54E586A-CDE0-2DE4-3E1E-6D817D8C6363}"/>
          </ac:spMkLst>
        </pc:spChg>
        <pc:spChg chg="add mod">
          <ac:chgData name="Salome Padilla" userId="f4429905-10ae-4bb9-b94c-ec045543e81f" providerId="ADAL" clId="{6F0A7AA4-2EFC-4935-BD83-66FD016827D1}" dt="2022-07-18T14:28:31.916" v="239" actId="12788"/>
          <ac:spMkLst>
            <pc:docMk/>
            <pc:sldMk cId="2129425782" sldId="291"/>
            <ac:spMk id="38" creationId="{364332D5-F370-B765-0A31-46B929CF9188}"/>
          </ac:spMkLst>
        </pc:spChg>
        <pc:spChg chg="add mod">
          <ac:chgData name="Salome Padilla" userId="f4429905-10ae-4bb9-b94c-ec045543e81f" providerId="ADAL" clId="{6F0A7AA4-2EFC-4935-BD83-66FD016827D1}" dt="2022-07-18T14:27:39.667" v="213" actId="1076"/>
          <ac:spMkLst>
            <pc:docMk/>
            <pc:sldMk cId="2129425782" sldId="291"/>
            <ac:spMk id="39" creationId="{90E5B0DF-BC2A-A452-DA89-486689B5E4F5}"/>
          </ac:spMkLst>
        </pc:spChg>
        <pc:spChg chg="add mod">
          <ac:chgData name="Salome Padilla" userId="f4429905-10ae-4bb9-b94c-ec045543e81f" providerId="ADAL" clId="{6F0A7AA4-2EFC-4935-BD83-66FD016827D1}" dt="2022-07-18T14:28:21.548" v="236" actId="12788"/>
          <ac:spMkLst>
            <pc:docMk/>
            <pc:sldMk cId="2129425782" sldId="291"/>
            <ac:spMk id="40" creationId="{85DAD133-D198-0455-B951-57C05C718ADB}"/>
          </ac:spMkLst>
        </pc:spChg>
        <pc:spChg chg="add mod">
          <ac:chgData name="Salome Padilla" userId="f4429905-10ae-4bb9-b94c-ec045543e81f" providerId="ADAL" clId="{6F0A7AA4-2EFC-4935-BD83-66FD016827D1}" dt="2022-07-18T14:29:56.012" v="267" actId="14100"/>
          <ac:spMkLst>
            <pc:docMk/>
            <pc:sldMk cId="2129425782" sldId="291"/>
            <ac:spMk id="41" creationId="{386CF30B-32E2-D6BE-C9C4-92BD1C493052}"/>
          </ac:spMkLst>
        </pc:spChg>
        <pc:spChg chg="add mod">
          <ac:chgData name="Salome Padilla" userId="f4429905-10ae-4bb9-b94c-ec045543e81f" providerId="ADAL" clId="{6F0A7AA4-2EFC-4935-BD83-66FD016827D1}" dt="2022-07-19T06:26:28.954" v="1807" actId="12788"/>
          <ac:spMkLst>
            <pc:docMk/>
            <pc:sldMk cId="2129425782" sldId="291"/>
            <ac:spMk id="42" creationId="{14660FC2-5C70-1592-5262-C8FA5A66FDB2}"/>
          </ac:spMkLst>
        </pc:spChg>
        <pc:spChg chg="add mod">
          <ac:chgData name="Salome Padilla" userId="f4429905-10ae-4bb9-b94c-ec045543e81f" providerId="ADAL" clId="{6F0A7AA4-2EFC-4935-BD83-66FD016827D1}" dt="2022-07-18T14:29:10.998" v="251" actId="208"/>
          <ac:spMkLst>
            <pc:docMk/>
            <pc:sldMk cId="2129425782" sldId="291"/>
            <ac:spMk id="43" creationId="{5CC001CB-FD80-4286-027B-2A975DE3D62D}"/>
          </ac:spMkLst>
        </pc:spChg>
        <pc:spChg chg="add mod">
          <ac:chgData name="Salome Padilla" userId="f4429905-10ae-4bb9-b94c-ec045543e81f" providerId="ADAL" clId="{6F0A7AA4-2EFC-4935-BD83-66FD016827D1}" dt="2022-07-18T14:28:37.549" v="242" actId="1035"/>
          <ac:spMkLst>
            <pc:docMk/>
            <pc:sldMk cId="2129425782" sldId="291"/>
            <ac:spMk id="44" creationId="{316DDB33-0C90-BE90-F31D-D20C95FAEC1D}"/>
          </ac:spMkLst>
        </pc:spChg>
        <pc:spChg chg="add mod">
          <ac:chgData name="Salome Padilla" userId="f4429905-10ae-4bb9-b94c-ec045543e81f" providerId="ADAL" clId="{6F0A7AA4-2EFC-4935-BD83-66FD016827D1}" dt="2022-07-18T14:28:37.549" v="242" actId="1035"/>
          <ac:spMkLst>
            <pc:docMk/>
            <pc:sldMk cId="2129425782" sldId="291"/>
            <ac:spMk id="45" creationId="{74E2AE46-6172-328E-C321-2A1E37DDDFEC}"/>
          </ac:spMkLst>
        </pc:spChg>
        <pc:spChg chg="add mod">
          <ac:chgData name="Salome Padilla" userId="f4429905-10ae-4bb9-b94c-ec045543e81f" providerId="ADAL" clId="{6F0A7AA4-2EFC-4935-BD83-66FD016827D1}" dt="2022-07-18T14:28:37.549" v="242" actId="1035"/>
          <ac:spMkLst>
            <pc:docMk/>
            <pc:sldMk cId="2129425782" sldId="291"/>
            <ac:spMk id="46" creationId="{B17ED85B-4459-5292-55E1-B2732FB09D43}"/>
          </ac:spMkLst>
        </pc:spChg>
        <pc:spChg chg="add mod">
          <ac:chgData name="Salome Padilla" userId="f4429905-10ae-4bb9-b94c-ec045543e81f" providerId="ADAL" clId="{6F0A7AA4-2EFC-4935-BD83-66FD016827D1}" dt="2022-07-19T06:25:41.062" v="1795" actId="1076"/>
          <ac:spMkLst>
            <pc:docMk/>
            <pc:sldMk cId="2129425782" sldId="291"/>
            <ac:spMk id="68" creationId="{3ED68A99-575D-8F1B-EC12-629167A17A01}"/>
          </ac:spMkLst>
        </pc:spChg>
        <pc:spChg chg="add mod">
          <ac:chgData name="Salome Padilla" userId="f4429905-10ae-4bb9-b94c-ec045543e81f" providerId="ADAL" clId="{6F0A7AA4-2EFC-4935-BD83-66FD016827D1}" dt="2022-07-19T06:26:01.156" v="1798" actId="1076"/>
          <ac:spMkLst>
            <pc:docMk/>
            <pc:sldMk cId="2129425782" sldId="291"/>
            <ac:spMk id="69" creationId="{5526C3B7-CFB1-F131-ABEC-27CA56C31773}"/>
          </ac:spMkLst>
        </pc:spChg>
        <pc:spChg chg="add mod">
          <ac:chgData name="Salome Padilla" userId="f4429905-10ae-4bb9-b94c-ec045543e81f" providerId="ADAL" clId="{6F0A7AA4-2EFC-4935-BD83-66FD016827D1}" dt="2022-07-19T06:26:11.716" v="1801" actId="1076"/>
          <ac:spMkLst>
            <pc:docMk/>
            <pc:sldMk cId="2129425782" sldId="291"/>
            <ac:spMk id="70" creationId="{D209AAFD-2275-1166-47CA-432A6758529C}"/>
          </ac:spMkLst>
        </pc:spChg>
        <pc:spChg chg="add mod">
          <ac:chgData name="Salome Padilla" userId="f4429905-10ae-4bb9-b94c-ec045543e81f" providerId="ADAL" clId="{6F0A7AA4-2EFC-4935-BD83-66FD016827D1}" dt="2022-07-19T06:26:21.455" v="1806" actId="12788"/>
          <ac:spMkLst>
            <pc:docMk/>
            <pc:sldMk cId="2129425782" sldId="291"/>
            <ac:spMk id="71" creationId="{B133B669-E33B-48F7-E84F-3B0899C47E75}"/>
          </ac:spMkLst>
        </pc:spChg>
        <pc:spChg chg="add mod">
          <ac:chgData name="Salome Padilla" userId="f4429905-10ae-4bb9-b94c-ec045543e81f" providerId="ADAL" clId="{6F0A7AA4-2EFC-4935-BD83-66FD016827D1}" dt="2022-07-19T06:26:36.556" v="1810" actId="1076"/>
          <ac:spMkLst>
            <pc:docMk/>
            <pc:sldMk cId="2129425782" sldId="291"/>
            <ac:spMk id="72" creationId="{01ED90D6-647D-124F-30D8-00D6713E71B7}"/>
          </ac:spMkLst>
        </pc:spChg>
        <pc:grpChg chg="del">
          <ac:chgData name="Salome Padilla" userId="f4429905-10ae-4bb9-b94c-ec045543e81f" providerId="ADAL" clId="{6F0A7AA4-2EFC-4935-BD83-66FD016827D1}" dt="2022-07-18T14:25:13.558" v="181" actId="478"/>
          <ac:grpSpMkLst>
            <pc:docMk/>
            <pc:sldMk cId="2129425782" sldId="291"/>
            <ac:grpSpMk id="20" creationId="{C328C177-1F5A-D58F-DC95-EF75493B767D}"/>
          </ac:grpSpMkLst>
        </pc:grpChg>
        <pc:grpChg chg="del">
          <ac:chgData name="Salome Padilla" userId="f4429905-10ae-4bb9-b94c-ec045543e81f" providerId="ADAL" clId="{6F0A7AA4-2EFC-4935-BD83-66FD016827D1}" dt="2022-07-18T14:25:13.558" v="181" actId="478"/>
          <ac:grpSpMkLst>
            <pc:docMk/>
            <pc:sldMk cId="2129425782" sldId="291"/>
            <ac:grpSpMk id="24" creationId="{6E10A33C-1BCE-6F1F-4CB2-B229E2925C45}"/>
          </ac:grpSpMkLst>
        </pc:grpChg>
        <pc:grpChg chg="del">
          <ac:chgData name="Salome Padilla" userId="f4429905-10ae-4bb9-b94c-ec045543e81f" providerId="ADAL" clId="{6F0A7AA4-2EFC-4935-BD83-66FD016827D1}" dt="2022-07-18T14:25:13.558" v="181" actId="478"/>
          <ac:grpSpMkLst>
            <pc:docMk/>
            <pc:sldMk cId="2129425782" sldId="291"/>
            <ac:grpSpMk id="27" creationId="{E0306D7E-86F9-D949-A63D-6B008731ECC3}"/>
          </ac:grpSpMkLst>
        </pc:grpChg>
        <pc:grpChg chg="del">
          <ac:chgData name="Salome Padilla" userId="f4429905-10ae-4bb9-b94c-ec045543e81f" providerId="ADAL" clId="{6F0A7AA4-2EFC-4935-BD83-66FD016827D1}" dt="2022-07-18T14:25:13.558" v="181" actId="478"/>
          <ac:grpSpMkLst>
            <pc:docMk/>
            <pc:sldMk cId="2129425782" sldId="291"/>
            <ac:grpSpMk id="30" creationId="{3A3A4056-CAE3-3977-3A21-108577860548}"/>
          </ac:grpSpMkLst>
        </pc:grpChg>
        <pc:grpChg chg="del">
          <ac:chgData name="Salome Padilla" userId="f4429905-10ae-4bb9-b94c-ec045543e81f" providerId="ADAL" clId="{6F0A7AA4-2EFC-4935-BD83-66FD016827D1}" dt="2022-07-18T14:25:13.558" v="181" actId="478"/>
          <ac:grpSpMkLst>
            <pc:docMk/>
            <pc:sldMk cId="2129425782" sldId="291"/>
            <ac:grpSpMk id="33" creationId="{7C8348FC-980B-DFAB-66EC-D6109641B3EF}"/>
          </ac:grpSpMkLst>
        </pc:grpChg>
        <pc:grpChg chg="add del mod">
          <ac:chgData name="Salome Padilla" userId="f4429905-10ae-4bb9-b94c-ec045543e81f" providerId="ADAL" clId="{6F0A7AA4-2EFC-4935-BD83-66FD016827D1}" dt="2022-07-19T06:25:20.641" v="1786" actId="478"/>
          <ac:grpSpMkLst>
            <pc:docMk/>
            <pc:sldMk cId="2129425782" sldId="291"/>
            <ac:grpSpMk id="47" creationId="{59E7C1BA-E9BE-4D6D-EF7D-0244FF04C794}"/>
          </ac:grpSpMkLst>
        </pc:grpChg>
        <pc:grpChg chg="add del mod">
          <ac:chgData name="Salome Padilla" userId="f4429905-10ae-4bb9-b94c-ec045543e81f" providerId="ADAL" clId="{6F0A7AA4-2EFC-4935-BD83-66FD016827D1}" dt="2022-07-19T06:25:28.159" v="1790" actId="478"/>
          <ac:grpSpMkLst>
            <pc:docMk/>
            <pc:sldMk cId="2129425782" sldId="291"/>
            <ac:grpSpMk id="50" creationId="{C70D62ED-602D-EDE3-37FD-AB28C1E752DB}"/>
          </ac:grpSpMkLst>
        </pc:grpChg>
        <pc:grpChg chg="add del mod">
          <ac:chgData name="Salome Padilla" userId="f4429905-10ae-4bb9-b94c-ec045543e81f" providerId="ADAL" clId="{6F0A7AA4-2EFC-4935-BD83-66FD016827D1}" dt="2022-07-19T06:25:35.075" v="1792" actId="478"/>
          <ac:grpSpMkLst>
            <pc:docMk/>
            <pc:sldMk cId="2129425782" sldId="291"/>
            <ac:grpSpMk id="53" creationId="{A2521171-8DB2-F9D0-73A6-74D7AEE9F1A5}"/>
          </ac:grpSpMkLst>
        </pc:grpChg>
        <pc:grpChg chg="add del mod">
          <ac:chgData name="Salome Padilla" userId="f4429905-10ae-4bb9-b94c-ec045543e81f" providerId="ADAL" clId="{6F0A7AA4-2EFC-4935-BD83-66FD016827D1}" dt="2022-07-19T06:25:35.823" v="1793" actId="478"/>
          <ac:grpSpMkLst>
            <pc:docMk/>
            <pc:sldMk cId="2129425782" sldId="291"/>
            <ac:grpSpMk id="56" creationId="{52029479-E63C-CA7C-514A-93349C88A0B0}"/>
          </ac:grpSpMkLst>
        </pc:grpChg>
        <pc:grpChg chg="add del mod">
          <ac:chgData name="Salome Padilla" userId="f4429905-10ae-4bb9-b94c-ec045543e81f" providerId="ADAL" clId="{6F0A7AA4-2EFC-4935-BD83-66FD016827D1}" dt="2022-07-19T06:26:31.826" v="1808" actId="478"/>
          <ac:grpSpMkLst>
            <pc:docMk/>
            <pc:sldMk cId="2129425782" sldId="291"/>
            <ac:grpSpMk id="59" creationId="{026542FF-AB16-7F98-2FA9-D58800DB7973}"/>
          </ac:grpSpMkLst>
        </pc:grpChg>
        <pc:grpChg chg="add del mod">
          <ac:chgData name="Salome Padilla" userId="f4429905-10ae-4bb9-b94c-ec045543e81f" providerId="ADAL" clId="{6F0A7AA4-2EFC-4935-BD83-66FD016827D1}" dt="2022-07-19T06:26:17.348" v="1804" actId="478"/>
          <ac:grpSpMkLst>
            <pc:docMk/>
            <pc:sldMk cId="2129425782" sldId="291"/>
            <ac:grpSpMk id="62" creationId="{9809C7F4-99B6-DDA4-7956-8606788E7F75}"/>
          </ac:grpSpMkLst>
        </pc:grpChg>
        <pc:grpChg chg="add del mod">
          <ac:chgData name="Salome Padilla" userId="f4429905-10ae-4bb9-b94c-ec045543e81f" providerId="ADAL" clId="{6F0A7AA4-2EFC-4935-BD83-66FD016827D1}" dt="2022-07-19T06:26:04.377" v="1799" actId="478"/>
          <ac:grpSpMkLst>
            <pc:docMk/>
            <pc:sldMk cId="2129425782" sldId="291"/>
            <ac:grpSpMk id="65" creationId="{90D3475A-B39D-559F-BFD3-48401CD5B5A5}"/>
          </ac:grpSpMkLst>
        </pc:grp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48" creationId="{66323D55-4C43-0F5A-B415-884040E1409D}"/>
          </ac:picMkLst>
        </pc:picChg>
        <pc:picChg chg="mod">
          <ac:chgData name="Salome Padilla" userId="f4429905-10ae-4bb9-b94c-ec045543e81f" providerId="ADAL" clId="{6F0A7AA4-2EFC-4935-BD83-66FD016827D1}" dt="2022-07-18T14:28:49.871" v="248" actId="207"/>
          <ac:picMkLst>
            <pc:docMk/>
            <pc:sldMk cId="2129425782" sldId="291"/>
            <ac:picMk id="49" creationId="{BE204B93-2079-CCE1-89C1-B9B3E41FA82B}"/>
          </ac:picMkLst>
        </pc:pic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51" creationId="{3512F891-BA30-699A-2894-D9487D4A83E4}"/>
          </ac:picMkLst>
        </pc:picChg>
        <pc:picChg chg="mod">
          <ac:chgData name="Salome Padilla" userId="f4429905-10ae-4bb9-b94c-ec045543e81f" providerId="ADAL" clId="{6F0A7AA4-2EFC-4935-BD83-66FD016827D1}" dt="2022-07-18T14:29:00.969" v="250" actId="207"/>
          <ac:picMkLst>
            <pc:docMk/>
            <pc:sldMk cId="2129425782" sldId="291"/>
            <ac:picMk id="52" creationId="{E5DCCB73-28BD-DD4F-BC0B-7E5DE4299E3B}"/>
          </ac:picMkLst>
        </pc:pic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54" creationId="{0240392E-CB02-E725-F5E3-9C9D6A6978EC}"/>
          </ac:picMkLst>
        </pc:pic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55" creationId="{D5DA4B3B-62FB-B8D1-78E8-C12C9D39CD8B}"/>
          </ac:picMkLst>
        </pc:pic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57" creationId="{B0C7A051-8AB4-7741-7A22-AA4088D9B8AA}"/>
          </ac:picMkLst>
        </pc:pic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58" creationId="{D9F52A3C-6530-E324-CEEC-883A1DB0FA0E}"/>
          </ac:picMkLst>
        </pc:pic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60" creationId="{28E970AC-650F-4D0B-A762-B344CBDDB0FE}"/>
          </ac:picMkLst>
        </pc:pic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61" creationId="{7DA59492-D3C3-B6FE-9DE3-D467E06A4856}"/>
          </ac:picMkLst>
        </pc:pic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63" creationId="{3AB54F97-97F8-3467-5703-FDCEE925A3D1}"/>
          </ac:picMkLst>
        </pc:pic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64" creationId="{9FF67059-BC25-5064-A9BD-6FCFC1C4FAE4}"/>
          </ac:picMkLst>
        </pc:pic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66" creationId="{ED61F280-D019-3CD1-2ECC-E35D74637F95}"/>
          </ac:picMkLst>
        </pc:picChg>
        <pc:picChg chg="mod">
          <ac:chgData name="Salome Padilla" userId="f4429905-10ae-4bb9-b94c-ec045543e81f" providerId="ADAL" clId="{6F0A7AA4-2EFC-4935-BD83-66FD016827D1}" dt="2022-07-18T14:25:16.385" v="183"/>
          <ac:picMkLst>
            <pc:docMk/>
            <pc:sldMk cId="2129425782" sldId="291"/>
            <ac:picMk id="67" creationId="{01137082-03B4-3ABD-C339-955D56531A28}"/>
          </ac:picMkLst>
        </pc:picChg>
      </pc:sldChg>
      <pc:sldChg chg="addSp delSp modSp mod ord">
        <pc:chgData name="Salome Padilla" userId="f4429905-10ae-4bb9-b94c-ec045543e81f" providerId="ADAL" clId="{6F0A7AA4-2EFC-4935-BD83-66FD016827D1}" dt="2022-07-18T14:24:50.978" v="180" actId="1076"/>
        <pc:sldMkLst>
          <pc:docMk/>
          <pc:sldMk cId="2054098599" sldId="292"/>
        </pc:sldMkLst>
        <pc:spChg chg="add mod">
          <ac:chgData name="Salome Padilla" userId="f4429905-10ae-4bb9-b94c-ec045543e81f" providerId="ADAL" clId="{6F0A7AA4-2EFC-4935-BD83-66FD016827D1}" dt="2022-07-18T14:23:39.574" v="142" actId="208"/>
          <ac:spMkLst>
            <pc:docMk/>
            <pc:sldMk cId="2054098599" sldId="292"/>
            <ac:spMk id="21" creationId="{434231E4-F25A-8AB3-9565-840D8597E742}"/>
          </ac:spMkLst>
        </pc:spChg>
        <pc:spChg chg="add mod">
          <ac:chgData name="Salome Padilla" userId="f4429905-10ae-4bb9-b94c-ec045543e81f" providerId="ADAL" clId="{6F0A7AA4-2EFC-4935-BD83-66FD016827D1}" dt="2022-07-18T14:23:39.574" v="142" actId="208"/>
          <ac:spMkLst>
            <pc:docMk/>
            <pc:sldMk cId="2054098599" sldId="292"/>
            <ac:spMk id="22" creationId="{6BBBA6F3-C9C6-E3B8-141F-6CBBF15A5B2F}"/>
          </ac:spMkLst>
        </pc:spChg>
        <pc:spChg chg="mod">
          <ac:chgData name="Salome Padilla" userId="f4429905-10ae-4bb9-b94c-ec045543e81f" providerId="ADAL" clId="{6F0A7AA4-2EFC-4935-BD83-66FD016827D1}" dt="2022-07-18T14:23:50.097" v="147" actId="208"/>
          <ac:spMkLst>
            <pc:docMk/>
            <pc:sldMk cId="2054098599" sldId="292"/>
            <ac:spMk id="25" creationId="{022CBE44-9C12-D841-E0EF-5C98220731FC}"/>
          </ac:spMkLst>
        </pc:spChg>
        <pc:spChg chg="mod">
          <ac:chgData name="Salome Padilla" userId="f4429905-10ae-4bb9-b94c-ec045543e81f" providerId="ADAL" clId="{6F0A7AA4-2EFC-4935-BD83-66FD016827D1}" dt="2022-07-18T14:23:52.559" v="148" actId="208"/>
          <ac:spMkLst>
            <pc:docMk/>
            <pc:sldMk cId="2054098599" sldId="292"/>
            <ac:spMk id="26" creationId="{55192858-E4C6-463C-06E4-B39A7739A67D}"/>
          </ac:spMkLst>
        </pc:spChg>
        <pc:spChg chg="add mod">
          <ac:chgData name="Salome Padilla" userId="f4429905-10ae-4bb9-b94c-ec045543e81f" providerId="ADAL" clId="{6F0A7AA4-2EFC-4935-BD83-66FD016827D1}" dt="2022-07-18T14:23:39.574" v="142" actId="208"/>
          <ac:spMkLst>
            <pc:docMk/>
            <pc:sldMk cId="2054098599" sldId="292"/>
            <ac:spMk id="27" creationId="{4A83AD95-9AF0-23D0-D000-FD6E00CF03FB}"/>
          </ac:spMkLst>
        </pc:spChg>
        <pc:spChg chg="mod">
          <ac:chgData name="Salome Padilla" userId="f4429905-10ae-4bb9-b94c-ec045543e81f" providerId="ADAL" clId="{6F0A7AA4-2EFC-4935-BD83-66FD016827D1}" dt="2022-07-18T14:24:03.156" v="165" actId="208"/>
          <ac:spMkLst>
            <pc:docMk/>
            <pc:sldMk cId="2054098599" sldId="292"/>
            <ac:spMk id="30" creationId="{FDFD2858-EDC7-EA8D-6F53-4BC5E6B2D02B}"/>
          </ac:spMkLst>
        </pc:spChg>
        <pc:spChg chg="mod">
          <ac:chgData name="Salome Padilla" userId="f4429905-10ae-4bb9-b94c-ec045543e81f" providerId="ADAL" clId="{6F0A7AA4-2EFC-4935-BD83-66FD016827D1}" dt="2022-07-18T14:24:08.678" v="166" actId="208"/>
          <ac:spMkLst>
            <pc:docMk/>
            <pc:sldMk cId="2054098599" sldId="292"/>
            <ac:spMk id="31" creationId="{78966535-B486-AA76-C6C3-EEEAA79C849B}"/>
          </ac:spMkLst>
        </pc:spChg>
        <pc:spChg chg="add mod">
          <ac:chgData name="Salome Padilla" userId="f4429905-10ae-4bb9-b94c-ec045543e81f" providerId="ADAL" clId="{6F0A7AA4-2EFC-4935-BD83-66FD016827D1}" dt="2022-07-18T14:22:18.010" v="140"/>
          <ac:spMkLst>
            <pc:docMk/>
            <pc:sldMk cId="2054098599" sldId="292"/>
            <ac:spMk id="32" creationId="{0930F83F-C00D-0BE9-F243-F3F4A26FABC6}"/>
          </ac:spMkLst>
        </pc:spChg>
        <pc:spChg chg="add mod">
          <ac:chgData name="Salome Padilla" userId="f4429905-10ae-4bb9-b94c-ec045543e81f" providerId="ADAL" clId="{6F0A7AA4-2EFC-4935-BD83-66FD016827D1}" dt="2022-07-18T14:24:50.978" v="180" actId="1076"/>
          <ac:spMkLst>
            <pc:docMk/>
            <pc:sldMk cId="2054098599" sldId="292"/>
            <ac:spMk id="33" creationId="{69E20CB2-BB4C-721F-94DD-772121080E37}"/>
          </ac:spMkLst>
        </pc:spChg>
        <pc:spChg chg="mod">
          <ac:chgData name="Salome Padilla" userId="f4429905-10ae-4bb9-b94c-ec045543e81f" providerId="ADAL" clId="{6F0A7AA4-2EFC-4935-BD83-66FD016827D1}" dt="2022-07-18T14:22:13.123" v="139" actId="1076"/>
          <ac:spMkLst>
            <pc:docMk/>
            <pc:sldMk cId="2054098599" sldId="292"/>
            <ac:spMk id="36" creationId="{FE901525-314A-225A-F898-91215656BBD3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37" creationId="{D4D72235-3FD7-6646-B2BA-7DFD78DF2A8E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38" creationId="{D5090FB7-2BE9-280D-3754-D3DF4B91F4AB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39" creationId="{C1B51DB6-BCF4-4A44-4ADC-62B40B085818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40" creationId="{D56B5EEE-967E-3D1F-2EE3-04ABFE4471BD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41" creationId="{4E8FEE68-9FEC-8184-B294-C8581473AAFF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42" creationId="{2BF22388-6A22-DE82-0E7E-2429542BBE18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43" creationId="{C4BE176F-96DF-9DA9-6448-33E2E4CBB5E4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44" creationId="{B68247BB-C141-04B4-2C6B-A4FB4036251F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45" creationId="{C6345F87-8F5E-0DB1-3662-E7DF6AF71F53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46" creationId="{9E0F4B11-F1F5-5F2E-910B-0060276DE148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47" creationId="{2233F1B2-9951-56AF-EE07-80F220AD31C8}"/>
          </ac:spMkLst>
        </pc:spChg>
        <pc:spChg chg="del">
          <ac:chgData name="Salome Padilla" userId="f4429905-10ae-4bb9-b94c-ec045543e81f" providerId="ADAL" clId="{6F0A7AA4-2EFC-4935-BD83-66FD016827D1}" dt="2022-07-18T14:21:37.692" v="109" actId="478"/>
          <ac:spMkLst>
            <pc:docMk/>
            <pc:sldMk cId="2054098599" sldId="292"/>
            <ac:spMk id="48" creationId="{57DE2A6F-48DE-6C11-E7B5-9F1986E7AFD0}"/>
          </ac:spMkLst>
        </pc:spChg>
        <pc:spChg chg="mod">
          <ac:chgData name="Salome Padilla" userId="f4429905-10ae-4bb9-b94c-ec045543e81f" providerId="ADAL" clId="{6F0A7AA4-2EFC-4935-BD83-66FD016827D1}" dt="2022-07-18T14:24:21.956" v="173" actId="208"/>
          <ac:spMkLst>
            <pc:docMk/>
            <pc:sldMk cId="2054098599" sldId="292"/>
            <ac:spMk id="55" creationId="{91F3C261-F4FD-0EA3-6F49-50F12A16A23E}"/>
          </ac:spMkLst>
        </pc:spChg>
        <pc:grpChg chg="add mod">
          <ac:chgData name="Salome Padilla" userId="f4429905-10ae-4bb9-b94c-ec045543e81f" providerId="ADAL" clId="{6F0A7AA4-2EFC-4935-BD83-66FD016827D1}" dt="2022-07-18T14:22:18.010" v="140"/>
          <ac:grpSpMkLst>
            <pc:docMk/>
            <pc:sldMk cId="2054098599" sldId="292"/>
            <ac:grpSpMk id="23" creationId="{73A6A2CA-7618-8171-4436-AA1081C21E53}"/>
          </ac:grpSpMkLst>
        </pc:grpChg>
        <pc:grpChg chg="add mod">
          <ac:chgData name="Salome Padilla" userId="f4429905-10ae-4bb9-b94c-ec045543e81f" providerId="ADAL" clId="{6F0A7AA4-2EFC-4935-BD83-66FD016827D1}" dt="2022-07-18T14:22:18.010" v="140"/>
          <ac:grpSpMkLst>
            <pc:docMk/>
            <pc:sldMk cId="2054098599" sldId="292"/>
            <ac:grpSpMk id="28" creationId="{9113477B-59DE-6891-B80C-875E48E49E62}"/>
          </ac:grpSpMkLst>
        </pc:grpChg>
        <pc:grpChg chg="add mod">
          <ac:chgData name="Salome Padilla" userId="f4429905-10ae-4bb9-b94c-ec045543e81f" providerId="ADAL" clId="{6F0A7AA4-2EFC-4935-BD83-66FD016827D1}" dt="2022-07-18T14:22:18.010" v="140"/>
          <ac:grpSpMkLst>
            <pc:docMk/>
            <pc:sldMk cId="2054098599" sldId="292"/>
            <ac:grpSpMk id="34" creationId="{A11ADE89-88F8-AF09-1C33-C9D93B8F3A9F}"/>
          </ac:grpSpMkLst>
        </pc:grpChg>
        <pc:grpChg chg="del">
          <ac:chgData name="Salome Padilla" userId="f4429905-10ae-4bb9-b94c-ec045543e81f" providerId="ADAL" clId="{6F0A7AA4-2EFC-4935-BD83-66FD016827D1}" dt="2022-07-18T14:21:37.692" v="109" actId="478"/>
          <ac:grpSpMkLst>
            <pc:docMk/>
            <pc:sldMk cId="2054098599" sldId="292"/>
            <ac:grpSpMk id="49" creationId="{010E066B-B800-1BB4-C117-9FC1C66AAE5E}"/>
          </ac:grpSpMkLst>
        </pc:grpChg>
        <pc:grpChg chg="del">
          <ac:chgData name="Salome Padilla" userId="f4429905-10ae-4bb9-b94c-ec045543e81f" providerId="ADAL" clId="{6F0A7AA4-2EFC-4935-BD83-66FD016827D1}" dt="2022-07-18T14:21:37.692" v="109" actId="478"/>
          <ac:grpSpMkLst>
            <pc:docMk/>
            <pc:sldMk cId="2054098599" sldId="292"/>
            <ac:grpSpMk id="52" creationId="{0F5CD3C0-6688-130E-77A3-5E0B985E960F}"/>
          </ac:grpSpMkLst>
        </pc:grpChg>
        <pc:picChg chg="mod">
          <ac:chgData name="Salome Padilla" userId="f4429905-10ae-4bb9-b94c-ec045543e81f" providerId="ADAL" clId="{6F0A7AA4-2EFC-4935-BD83-66FD016827D1}" dt="2022-07-18T14:22:18.010" v="140"/>
          <ac:picMkLst>
            <pc:docMk/>
            <pc:sldMk cId="2054098599" sldId="292"/>
            <ac:picMk id="24" creationId="{1BDC498F-95C3-32CD-FA2E-C97F4FBEA567}"/>
          </ac:picMkLst>
        </pc:picChg>
        <pc:picChg chg="mod">
          <ac:chgData name="Salome Padilla" userId="f4429905-10ae-4bb9-b94c-ec045543e81f" providerId="ADAL" clId="{6F0A7AA4-2EFC-4935-BD83-66FD016827D1}" dt="2022-07-18T14:22:18.010" v="140"/>
          <ac:picMkLst>
            <pc:docMk/>
            <pc:sldMk cId="2054098599" sldId="292"/>
            <ac:picMk id="29" creationId="{910BAE0E-7F80-D9E9-EC4B-C34142888AA7}"/>
          </ac:picMkLst>
        </pc:picChg>
        <pc:picChg chg="mod">
          <ac:chgData name="Salome Padilla" userId="f4429905-10ae-4bb9-b94c-ec045543e81f" providerId="ADAL" clId="{6F0A7AA4-2EFC-4935-BD83-66FD016827D1}" dt="2022-07-18T14:24:20.249" v="172" actId="208"/>
          <ac:picMkLst>
            <pc:docMk/>
            <pc:sldMk cId="2054098599" sldId="292"/>
            <ac:picMk id="35" creationId="{6C960681-5923-1DFC-47F0-7CFEFB2E8AB1}"/>
          </ac:picMkLst>
        </pc:picChg>
      </pc:sldChg>
      <pc:sldChg chg="addSp delSp modSp mod">
        <pc:chgData name="Salome Padilla" userId="f4429905-10ae-4bb9-b94c-ec045543e81f" providerId="ADAL" clId="{6F0A7AA4-2EFC-4935-BD83-66FD016827D1}" dt="2022-07-19T06:24:54.782" v="1785" actId="2085"/>
        <pc:sldMkLst>
          <pc:docMk/>
          <pc:sldMk cId="360127509" sldId="293"/>
        </pc:sldMkLst>
        <pc:spChg chg="add del mod">
          <ac:chgData name="Salome Padilla" userId="f4429905-10ae-4bb9-b94c-ec045543e81f" providerId="ADAL" clId="{6F0A7AA4-2EFC-4935-BD83-66FD016827D1}" dt="2022-07-18T14:38:23.272" v="514" actId="478"/>
          <ac:spMkLst>
            <pc:docMk/>
            <pc:sldMk cId="360127509" sldId="293"/>
            <ac:spMk id="28" creationId="{F336E64A-5111-2493-C258-DCAF86E3796E}"/>
          </ac:spMkLst>
        </pc:spChg>
        <pc:spChg chg="mod">
          <ac:chgData name="Salome Padilla" userId="f4429905-10ae-4bb9-b94c-ec045543e81f" providerId="ADAL" clId="{6F0A7AA4-2EFC-4935-BD83-66FD016827D1}" dt="2022-07-18T14:35:37.751" v="445" actId="208"/>
          <ac:spMkLst>
            <pc:docMk/>
            <pc:sldMk cId="360127509" sldId="293"/>
            <ac:spMk id="31" creationId="{8AD906F7-63C4-0D9D-D0E3-2E10D82EA3ED}"/>
          </ac:spMkLst>
        </pc:spChg>
        <pc:spChg chg="mod">
          <ac:chgData name="Salome Padilla" userId="f4429905-10ae-4bb9-b94c-ec045543e81f" providerId="ADAL" clId="{6F0A7AA4-2EFC-4935-BD83-66FD016827D1}" dt="2022-07-18T14:35:40.067" v="446" actId="208"/>
          <ac:spMkLst>
            <pc:docMk/>
            <pc:sldMk cId="360127509" sldId="293"/>
            <ac:spMk id="32" creationId="{1EEC23B4-2D50-3141-CEC0-0A160C4CB9C3}"/>
          </ac:spMkLst>
        </pc:spChg>
        <pc:spChg chg="add mod">
          <ac:chgData name="Salome Padilla" userId="f4429905-10ae-4bb9-b94c-ec045543e81f" providerId="ADAL" clId="{6F0A7AA4-2EFC-4935-BD83-66FD016827D1}" dt="2022-07-18T14:34:35.284" v="414" actId="1036"/>
          <ac:spMkLst>
            <pc:docMk/>
            <pc:sldMk cId="360127509" sldId="293"/>
            <ac:spMk id="33" creationId="{D16CE967-C08A-7C55-F46C-4259259138FC}"/>
          </ac:spMkLst>
        </pc:spChg>
        <pc:spChg chg="mod">
          <ac:chgData name="Salome Padilla" userId="f4429905-10ae-4bb9-b94c-ec045543e81f" providerId="ADAL" clId="{6F0A7AA4-2EFC-4935-BD83-66FD016827D1}" dt="2022-07-18T14:35:59.565" v="463" actId="208"/>
          <ac:spMkLst>
            <pc:docMk/>
            <pc:sldMk cId="360127509" sldId="293"/>
            <ac:spMk id="37" creationId="{ADCEF342-DFBE-3296-4F5C-DCB52027E444}"/>
          </ac:spMkLst>
        </pc:spChg>
        <pc:spChg chg="mod">
          <ac:chgData name="Salome Padilla" userId="f4429905-10ae-4bb9-b94c-ec045543e81f" providerId="ADAL" clId="{6F0A7AA4-2EFC-4935-BD83-66FD016827D1}" dt="2022-07-18T14:36:02.581" v="464" actId="208"/>
          <ac:spMkLst>
            <pc:docMk/>
            <pc:sldMk cId="360127509" sldId="293"/>
            <ac:spMk id="38" creationId="{01120702-EF2B-5724-7428-3F8AE9B079BA}"/>
          </ac:spMkLst>
        </pc:spChg>
        <pc:spChg chg="add mod">
          <ac:chgData name="Salome Padilla" userId="f4429905-10ae-4bb9-b94c-ec045543e81f" providerId="ADAL" clId="{6F0A7AA4-2EFC-4935-BD83-66FD016827D1}" dt="2022-07-18T14:34:35.284" v="414" actId="1036"/>
          <ac:spMkLst>
            <pc:docMk/>
            <pc:sldMk cId="360127509" sldId="293"/>
            <ac:spMk id="39" creationId="{C764BFE0-113E-0D48-F0CA-9AE0200CBF9A}"/>
          </ac:spMkLst>
        </pc:spChg>
        <pc:spChg chg="mod">
          <ac:chgData name="Salome Padilla" userId="f4429905-10ae-4bb9-b94c-ec045543e81f" providerId="ADAL" clId="{6F0A7AA4-2EFC-4935-BD83-66FD016827D1}" dt="2022-07-18T14:36:09.546" v="467" actId="14100"/>
          <ac:spMkLst>
            <pc:docMk/>
            <pc:sldMk cId="360127509" sldId="293"/>
            <ac:spMk id="43" creationId="{DEF17EF3-5EA1-1D20-1AF7-002083A84F21}"/>
          </ac:spMkLst>
        </pc:spChg>
        <pc:spChg chg="mod">
          <ac:chgData name="Salome Padilla" userId="f4429905-10ae-4bb9-b94c-ec045543e81f" providerId="ADAL" clId="{6F0A7AA4-2EFC-4935-BD83-66FD016827D1}" dt="2022-07-18T14:36:13.251" v="468" actId="208"/>
          <ac:spMkLst>
            <pc:docMk/>
            <pc:sldMk cId="360127509" sldId="293"/>
            <ac:spMk id="44" creationId="{A9056F92-5940-4C8C-0AAD-BD287DB95ABA}"/>
          </ac:spMkLst>
        </pc:spChg>
        <pc:spChg chg="add mod">
          <ac:chgData name="Salome Padilla" userId="f4429905-10ae-4bb9-b94c-ec045543e81f" providerId="ADAL" clId="{6F0A7AA4-2EFC-4935-BD83-66FD016827D1}" dt="2022-07-18T14:34:35.284" v="414" actId="1036"/>
          <ac:spMkLst>
            <pc:docMk/>
            <pc:sldMk cId="360127509" sldId="293"/>
            <ac:spMk id="45" creationId="{38A1C0A0-D66A-0DBA-95F7-0EC139C4DECA}"/>
          </ac:spMkLst>
        </pc:spChg>
        <pc:spChg chg="add mod">
          <ac:chgData name="Salome Padilla" userId="f4429905-10ae-4bb9-b94c-ec045543e81f" providerId="ADAL" clId="{6F0A7AA4-2EFC-4935-BD83-66FD016827D1}" dt="2022-07-18T14:34:35.284" v="414" actId="1036"/>
          <ac:spMkLst>
            <pc:docMk/>
            <pc:sldMk cId="360127509" sldId="293"/>
            <ac:spMk id="46" creationId="{90485484-186F-DC38-29AE-B6860ED85946}"/>
          </ac:spMkLst>
        </pc:spChg>
        <pc:spChg chg="mod">
          <ac:chgData name="Salome Padilla" userId="f4429905-10ae-4bb9-b94c-ec045543e81f" providerId="ADAL" clId="{6F0A7AA4-2EFC-4935-BD83-66FD016827D1}" dt="2022-07-18T14:35:26.101" v="441" actId="208"/>
          <ac:spMkLst>
            <pc:docMk/>
            <pc:sldMk cId="360127509" sldId="293"/>
            <ac:spMk id="50" creationId="{8E716477-CE0E-0566-499B-6A7B5ABB516D}"/>
          </ac:spMkLst>
        </pc:spChg>
        <pc:spChg chg="mod">
          <ac:chgData name="Salome Padilla" userId="f4429905-10ae-4bb9-b94c-ec045543e81f" providerId="ADAL" clId="{6F0A7AA4-2EFC-4935-BD83-66FD016827D1}" dt="2022-07-18T14:35:27.738" v="442" actId="208"/>
          <ac:spMkLst>
            <pc:docMk/>
            <pc:sldMk cId="360127509" sldId="293"/>
            <ac:spMk id="51" creationId="{61674BE9-CEDB-3EE6-C93B-914C5FE7F854}"/>
          </ac:spMkLst>
        </pc:spChg>
        <pc:spChg chg="add mod">
          <ac:chgData name="Salome Padilla" userId="f4429905-10ae-4bb9-b94c-ec045543e81f" providerId="ADAL" clId="{6F0A7AA4-2EFC-4935-BD83-66FD016827D1}" dt="2022-07-18T14:37:07.932" v="476" actId="20577"/>
          <ac:spMkLst>
            <pc:docMk/>
            <pc:sldMk cId="360127509" sldId="293"/>
            <ac:spMk id="52" creationId="{D85A8AD8-C270-EBC9-CCF7-353BD1FAFEC9}"/>
          </ac:spMkLst>
        </pc:spChg>
        <pc:spChg chg="add mod">
          <ac:chgData name="Salome Padilla" userId="f4429905-10ae-4bb9-b94c-ec045543e81f" providerId="ADAL" clId="{6F0A7AA4-2EFC-4935-BD83-66FD016827D1}" dt="2022-07-18T14:34:35.284" v="414" actId="1036"/>
          <ac:spMkLst>
            <pc:docMk/>
            <pc:sldMk cId="360127509" sldId="293"/>
            <ac:spMk id="53" creationId="{7540767C-03EB-6480-0BBA-AFAFB3ED33A9}"/>
          </ac:spMkLst>
        </pc:spChg>
        <pc:spChg chg="mod">
          <ac:chgData name="Salome Padilla" userId="f4429905-10ae-4bb9-b94c-ec045543e81f" providerId="ADAL" clId="{6F0A7AA4-2EFC-4935-BD83-66FD016827D1}" dt="2022-07-18T14:35:15.950" v="437" actId="208"/>
          <ac:spMkLst>
            <pc:docMk/>
            <pc:sldMk cId="360127509" sldId="293"/>
            <ac:spMk id="57" creationId="{6B71C6B0-C5D6-FA5B-C378-926A07A52E21}"/>
          </ac:spMkLst>
        </pc:spChg>
        <pc:spChg chg="mod">
          <ac:chgData name="Salome Padilla" userId="f4429905-10ae-4bb9-b94c-ec045543e81f" providerId="ADAL" clId="{6F0A7AA4-2EFC-4935-BD83-66FD016827D1}" dt="2022-07-18T14:35:18.452" v="438" actId="208"/>
          <ac:spMkLst>
            <pc:docMk/>
            <pc:sldMk cId="360127509" sldId="293"/>
            <ac:spMk id="58" creationId="{526E202E-B82A-20AC-FB4A-04BBD87BA023}"/>
          </ac:spMkLst>
        </pc:spChg>
        <pc:spChg chg="add mod">
          <ac:chgData name="Salome Padilla" userId="f4429905-10ae-4bb9-b94c-ec045543e81f" providerId="ADAL" clId="{6F0A7AA4-2EFC-4935-BD83-66FD016827D1}" dt="2022-07-18T14:38:14.364" v="513" actId="1076"/>
          <ac:spMkLst>
            <pc:docMk/>
            <pc:sldMk cId="360127509" sldId="293"/>
            <ac:spMk id="59" creationId="{D60B08D7-4CB1-C847-4911-80486B8344C4}"/>
          </ac:spMkLst>
        </pc:spChg>
        <pc:spChg chg="mod">
          <ac:chgData name="Salome Padilla" userId="f4429905-10ae-4bb9-b94c-ec045543e81f" providerId="ADAL" clId="{6F0A7AA4-2EFC-4935-BD83-66FD016827D1}" dt="2022-07-18T14:36:20.259" v="469" actId="208"/>
          <ac:spMkLst>
            <pc:docMk/>
            <pc:sldMk cId="360127509" sldId="293"/>
            <ac:spMk id="63" creationId="{5B4C897F-20F7-06C2-C33F-543D318E5790}"/>
          </ac:spMkLst>
        </pc:spChg>
        <pc:spChg chg="mod">
          <ac:chgData name="Salome Padilla" userId="f4429905-10ae-4bb9-b94c-ec045543e81f" providerId="ADAL" clId="{6F0A7AA4-2EFC-4935-BD83-66FD016827D1}" dt="2022-07-18T14:36:22.261" v="470" actId="208"/>
          <ac:spMkLst>
            <pc:docMk/>
            <pc:sldMk cId="360127509" sldId="293"/>
            <ac:spMk id="64" creationId="{D9481F18-7589-5DC2-BA1A-F545D4618E72}"/>
          </ac:spMkLst>
        </pc:spChg>
        <pc:spChg chg="add mod">
          <ac:chgData name="Salome Padilla" userId="f4429905-10ae-4bb9-b94c-ec045543e81f" providerId="ADAL" clId="{6F0A7AA4-2EFC-4935-BD83-66FD016827D1}" dt="2022-07-18T14:34:35.284" v="414" actId="1036"/>
          <ac:spMkLst>
            <pc:docMk/>
            <pc:sldMk cId="360127509" sldId="293"/>
            <ac:spMk id="65" creationId="{E369F6DF-F595-D44C-E93B-9D45C406EBFB}"/>
          </ac:spMkLst>
        </pc:spChg>
        <pc:spChg chg="mod">
          <ac:chgData name="Salome Padilla" userId="f4429905-10ae-4bb9-b94c-ec045543e81f" providerId="ADAL" clId="{6F0A7AA4-2EFC-4935-BD83-66FD016827D1}" dt="2022-07-18T14:34:22.187" v="409" actId="12788"/>
          <ac:spMkLst>
            <pc:docMk/>
            <pc:sldMk cId="360127509" sldId="293"/>
            <ac:spMk id="66" creationId="{2637DAEB-5B81-F55B-17B7-5B2C04471179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67" creationId="{44A93F70-159F-BF7A-F1EB-036CDE130D8A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68" creationId="{EEE9C1DE-0415-66F0-3E80-C74592DA9335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70" creationId="{67D05827-E28C-1A74-4015-B5356363D7E2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72" creationId="{F7797D22-F58F-E1F0-AF4C-61CA114FCC07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73" creationId="{4F0FFA11-C605-0038-DA8E-833E559CF83E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74" creationId="{BA69EBF7-55BD-A8F9-685F-2F89755C201F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75" creationId="{9A6370E9-C9DE-F45A-0AD5-51249857EAA0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76" creationId="{0F49BB24-93B1-067D-7F24-F78688681560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77" creationId="{420A055E-F9A4-3A85-AFEA-8FD5144C1038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78" creationId="{CB0232E8-FE25-0F5F-EA5E-44A978F3C090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79" creationId="{C61EE131-026F-6ECC-3918-259FDAE81294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80" creationId="{CCCF9DA8-DF3A-B9C2-236C-AEA88DD989A4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81" creationId="{5F579324-B10A-0ADF-52F1-036C4814CA11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82" creationId="{CA142AB1-A640-BAB0-CD87-4DE0F7FC2482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92" creationId="{746F0773-08C1-1EDC-F6A8-D690A09F77C9}"/>
          </ac:spMkLst>
        </pc:spChg>
        <pc:spChg chg="del">
          <ac:chgData name="Salome Padilla" userId="f4429905-10ae-4bb9-b94c-ec045543e81f" providerId="ADAL" clId="{6F0A7AA4-2EFC-4935-BD83-66FD016827D1}" dt="2022-07-18T14:34:25.445" v="410" actId="478"/>
          <ac:spMkLst>
            <pc:docMk/>
            <pc:sldMk cId="360127509" sldId="293"/>
            <ac:spMk id="93" creationId="{80BAF558-5452-4789-F955-6B8AFB50EAE3}"/>
          </ac:spMkLst>
        </pc:spChg>
        <pc:spChg chg="mod">
          <ac:chgData name="Salome Padilla" userId="f4429905-10ae-4bb9-b94c-ec045543e81f" providerId="ADAL" clId="{6F0A7AA4-2EFC-4935-BD83-66FD016827D1}" dt="2022-07-18T14:36:30.660" v="473" actId="208"/>
          <ac:spMkLst>
            <pc:docMk/>
            <pc:sldMk cId="360127509" sldId="293"/>
            <ac:spMk id="94" creationId="{0BA14B54-B77F-A26E-62F5-72F50F9CCFCA}"/>
          </ac:spMkLst>
        </pc:spChg>
        <pc:spChg chg="mod">
          <ac:chgData name="Salome Padilla" userId="f4429905-10ae-4bb9-b94c-ec045543e81f" providerId="ADAL" clId="{6F0A7AA4-2EFC-4935-BD83-66FD016827D1}" dt="2022-07-18T14:36:32.933" v="474" actId="208"/>
          <ac:spMkLst>
            <pc:docMk/>
            <pc:sldMk cId="360127509" sldId="293"/>
            <ac:spMk id="95" creationId="{7E1CC14E-D925-D3B8-BA3E-914EFAF5F61E}"/>
          </ac:spMkLst>
        </pc:spChg>
        <pc:spChg chg="add mod">
          <ac:chgData name="Salome Padilla" userId="f4429905-10ae-4bb9-b94c-ec045543e81f" providerId="ADAL" clId="{6F0A7AA4-2EFC-4935-BD83-66FD016827D1}" dt="2022-07-18T14:34:35.284" v="414" actId="1036"/>
          <ac:spMkLst>
            <pc:docMk/>
            <pc:sldMk cId="360127509" sldId="293"/>
            <ac:spMk id="96" creationId="{EC022F6F-23B3-259B-E21C-BED2F8270F26}"/>
          </ac:spMkLst>
        </pc:spChg>
        <pc:spChg chg="mod">
          <ac:chgData name="Salome Padilla" userId="f4429905-10ae-4bb9-b94c-ec045543e81f" providerId="ADAL" clId="{6F0A7AA4-2EFC-4935-BD83-66FD016827D1}" dt="2022-07-18T14:34:31.507" v="411"/>
          <ac:spMkLst>
            <pc:docMk/>
            <pc:sldMk cId="360127509" sldId="293"/>
            <ac:spMk id="100" creationId="{F21E383D-35CC-6C9E-7957-F318E5AE18EB}"/>
          </ac:spMkLst>
        </pc:spChg>
        <pc:spChg chg="mod">
          <ac:chgData name="Salome Padilla" userId="f4429905-10ae-4bb9-b94c-ec045543e81f" providerId="ADAL" clId="{6F0A7AA4-2EFC-4935-BD83-66FD016827D1}" dt="2022-07-18T14:36:38.062" v="475" actId="208"/>
          <ac:spMkLst>
            <pc:docMk/>
            <pc:sldMk cId="360127509" sldId="293"/>
            <ac:spMk id="101" creationId="{F91FD934-7165-F450-AF22-9CF30F487A22}"/>
          </ac:spMkLst>
        </pc:spChg>
        <pc:spChg chg="add mod">
          <ac:chgData name="Salome Padilla" userId="f4429905-10ae-4bb9-b94c-ec045543e81f" providerId="ADAL" clId="{6F0A7AA4-2EFC-4935-BD83-66FD016827D1}" dt="2022-07-18T14:34:35.284" v="414" actId="1036"/>
          <ac:spMkLst>
            <pc:docMk/>
            <pc:sldMk cId="360127509" sldId="293"/>
            <ac:spMk id="102" creationId="{0C8F7145-58F5-7F2B-1A1A-A490B1714AC1}"/>
          </ac:spMkLst>
        </pc:spChg>
        <pc:spChg chg="mod">
          <ac:chgData name="Salome Padilla" userId="f4429905-10ae-4bb9-b94c-ec045543e81f" providerId="ADAL" clId="{6F0A7AA4-2EFC-4935-BD83-66FD016827D1}" dt="2022-07-19T06:24:47.596" v="1782" actId="2085"/>
          <ac:spMkLst>
            <pc:docMk/>
            <pc:sldMk cId="360127509" sldId="293"/>
            <ac:spMk id="105" creationId="{8FB4895B-C8D9-8635-14E2-1CACC1749CCF}"/>
          </ac:spMkLst>
        </pc:spChg>
        <pc:spChg chg="mod">
          <ac:chgData name="Salome Padilla" userId="f4429905-10ae-4bb9-b94c-ec045543e81f" providerId="ADAL" clId="{6F0A7AA4-2EFC-4935-BD83-66FD016827D1}" dt="2022-07-19T06:24:52.380" v="1784" actId="2085"/>
          <ac:spMkLst>
            <pc:docMk/>
            <pc:sldMk cId="360127509" sldId="293"/>
            <ac:spMk id="106" creationId="{D88AA3E9-66F2-08AC-851A-BDC651A2934D}"/>
          </ac:spMkLst>
        </pc:spChg>
        <pc:spChg chg="mod">
          <ac:chgData name="Salome Padilla" userId="f4429905-10ae-4bb9-b94c-ec045543e81f" providerId="ADAL" clId="{6F0A7AA4-2EFC-4935-BD83-66FD016827D1}" dt="2022-07-18T14:34:31.507" v="411"/>
          <ac:spMkLst>
            <pc:docMk/>
            <pc:sldMk cId="360127509" sldId="293"/>
            <ac:spMk id="109" creationId="{A1BD82D9-B624-2652-DE42-9F9BF64515E1}"/>
          </ac:spMkLst>
        </pc:spChg>
        <pc:spChg chg="mod">
          <ac:chgData name="Salome Padilla" userId="f4429905-10ae-4bb9-b94c-ec045543e81f" providerId="ADAL" clId="{6F0A7AA4-2EFC-4935-BD83-66FD016827D1}" dt="2022-07-19T06:24:54.782" v="1785" actId="2085"/>
          <ac:spMkLst>
            <pc:docMk/>
            <pc:sldMk cId="360127509" sldId="293"/>
            <ac:spMk id="110" creationId="{470EE324-827C-9892-0AEF-9C1A414C86C3}"/>
          </ac:spMkLst>
        </pc:spChg>
        <pc:spChg chg="mod">
          <ac:chgData name="Salome Padilla" userId="f4429905-10ae-4bb9-b94c-ec045543e81f" providerId="ADAL" clId="{6F0A7AA4-2EFC-4935-BD83-66FD016827D1}" dt="2022-07-18T14:37:22.323" v="479"/>
          <ac:spMkLst>
            <pc:docMk/>
            <pc:sldMk cId="360127509" sldId="293"/>
            <ac:spMk id="114" creationId="{B4EE38CB-0390-4154-8E74-292B9FD81DE3}"/>
          </ac:spMkLst>
        </pc:spChg>
        <pc:spChg chg="mod">
          <ac:chgData name="Salome Padilla" userId="f4429905-10ae-4bb9-b94c-ec045543e81f" providerId="ADAL" clId="{6F0A7AA4-2EFC-4935-BD83-66FD016827D1}" dt="2022-07-18T14:37:22.323" v="479"/>
          <ac:spMkLst>
            <pc:docMk/>
            <pc:sldMk cId="360127509" sldId="293"/>
            <ac:spMk id="115" creationId="{F4600F66-8402-C08B-B102-930146C82FF2}"/>
          </ac:spMkLst>
        </pc:spChg>
        <pc:spChg chg="add mod">
          <ac:chgData name="Salome Padilla" userId="f4429905-10ae-4bb9-b94c-ec045543e81f" providerId="ADAL" clId="{6F0A7AA4-2EFC-4935-BD83-66FD016827D1}" dt="2022-07-18T14:38:38.705" v="531" actId="12788"/>
          <ac:spMkLst>
            <pc:docMk/>
            <pc:sldMk cId="360127509" sldId="293"/>
            <ac:spMk id="116" creationId="{F2FA9584-67B9-AD37-C55B-4DB83340DC3D}"/>
          </ac:spMkLst>
        </pc:spChg>
        <pc:spChg chg="add del mod">
          <ac:chgData name="Salome Padilla" userId="f4429905-10ae-4bb9-b94c-ec045543e81f" providerId="ADAL" clId="{6F0A7AA4-2EFC-4935-BD83-66FD016827D1}" dt="2022-07-18T14:45:17.096" v="578"/>
          <ac:spMkLst>
            <pc:docMk/>
            <pc:sldMk cId="360127509" sldId="293"/>
            <ac:spMk id="117" creationId="{8CE67A80-739F-0FD4-5AEE-7FB7C6702EF1}"/>
          </ac:spMkLst>
        </pc:spChg>
        <pc:grpChg chg="add mod">
          <ac:chgData name="Salome Padilla" userId="f4429905-10ae-4bb9-b94c-ec045543e81f" providerId="ADAL" clId="{6F0A7AA4-2EFC-4935-BD83-66FD016827D1}" dt="2022-07-18T14:34:35.284" v="414" actId="1036"/>
          <ac:grpSpMkLst>
            <pc:docMk/>
            <pc:sldMk cId="360127509" sldId="293"/>
            <ac:grpSpMk id="29" creationId="{C9394D9E-6581-D10B-6FA1-F1340A66690D}"/>
          </ac:grpSpMkLst>
        </pc:grpChg>
        <pc:grpChg chg="add mod">
          <ac:chgData name="Salome Padilla" userId="f4429905-10ae-4bb9-b94c-ec045543e81f" providerId="ADAL" clId="{6F0A7AA4-2EFC-4935-BD83-66FD016827D1}" dt="2022-07-18T14:34:35.284" v="414" actId="1036"/>
          <ac:grpSpMkLst>
            <pc:docMk/>
            <pc:sldMk cId="360127509" sldId="293"/>
            <ac:grpSpMk id="34" creationId="{C3B4AA4F-28D7-9345-B963-3B40BC1F145B}"/>
          </ac:grpSpMkLst>
        </pc:grpChg>
        <pc:grpChg chg="add mod">
          <ac:chgData name="Salome Padilla" userId="f4429905-10ae-4bb9-b94c-ec045543e81f" providerId="ADAL" clId="{6F0A7AA4-2EFC-4935-BD83-66FD016827D1}" dt="2022-07-18T14:34:35.284" v="414" actId="1036"/>
          <ac:grpSpMkLst>
            <pc:docMk/>
            <pc:sldMk cId="360127509" sldId="293"/>
            <ac:grpSpMk id="40" creationId="{D70ECE03-9BC0-A0B9-0199-7D045CB94E22}"/>
          </ac:grpSpMkLst>
        </pc:grpChg>
        <pc:grpChg chg="add mod">
          <ac:chgData name="Salome Padilla" userId="f4429905-10ae-4bb9-b94c-ec045543e81f" providerId="ADAL" clId="{6F0A7AA4-2EFC-4935-BD83-66FD016827D1}" dt="2022-07-18T14:37:21.307" v="478" actId="1076"/>
          <ac:grpSpMkLst>
            <pc:docMk/>
            <pc:sldMk cId="360127509" sldId="293"/>
            <ac:grpSpMk id="47" creationId="{FB84FFDD-4105-D3CA-262E-8C95547EDBC8}"/>
          </ac:grpSpMkLst>
        </pc:grpChg>
        <pc:grpChg chg="add mod">
          <ac:chgData name="Salome Padilla" userId="f4429905-10ae-4bb9-b94c-ec045543e81f" providerId="ADAL" clId="{6F0A7AA4-2EFC-4935-BD83-66FD016827D1}" dt="2022-07-18T14:38:12.430" v="512" actId="1076"/>
          <ac:grpSpMkLst>
            <pc:docMk/>
            <pc:sldMk cId="360127509" sldId="293"/>
            <ac:grpSpMk id="54" creationId="{E6858C94-A42D-EA9D-240B-BDC65A3D4809}"/>
          </ac:grpSpMkLst>
        </pc:grpChg>
        <pc:grpChg chg="add mod">
          <ac:chgData name="Salome Padilla" userId="f4429905-10ae-4bb9-b94c-ec045543e81f" providerId="ADAL" clId="{6F0A7AA4-2EFC-4935-BD83-66FD016827D1}" dt="2022-07-18T14:34:35.284" v="414" actId="1036"/>
          <ac:grpSpMkLst>
            <pc:docMk/>
            <pc:sldMk cId="360127509" sldId="293"/>
            <ac:grpSpMk id="60" creationId="{804D1FDE-5363-4722-E042-1A3C33FB44FE}"/>
          </ac:grpSpMkLst>
        </pc:grpChg>
        <pc:grpChg chg="add mod">
          <ac:chgData name="Salome Padilla" userId="f4429905-10ae-4bb9-b94c-ec045543e81f" providerId="ADAL" clId="{6F0A7AA4-2EFC-4935-BD83-66FD016827D1}" dt="2022-07-18T14:34:35.284" v="414" actId="1036"/>
          <ac:grpSpMkLst>
            <pc:docMk/>
            <pc:sldMk cId="360127509" sldId="293"/>
            <ac:grpSpMk id="69" creationId="{0C4CC79C-3575-3F87-77F6-607C5D07BF14}"/>
          </ac:grpSpMkLst>
        </pc:grpChg>
        <pc:grpChg chg="del">
          <ac:chgData name="Salome Padilla" userId="f4429905-10ae-4bb9-b94c-ec045543e81f" providerId="ADAL" clId="{6F0A7AA4-2EFC-4935-BD83-66FD016827D1}" dt="2022-07-18T14:34:25.445" v="410" actId="478"/>
          <ac:grpSpMkLst>
            <pc:docMk/>
            <pc:sldMk cId="360127509" sldId="293"/>
            <ac:grpSpMk id="83" creationId="{A0DB66CF-87F9-B09F-945A-92C068875C19}"/>
          </ac:grpSpMkLst>
        </pc:grpChg>
        <pc:grpChg chg="del">
          <ac:chgData name="Salome Padilla" userId="f4429905-10ae-4bb9-b94c-ec045543e81f" providerId="ADAL" clId="{6F0A7AA4-2EFC-4935-BD83-66FD016827D1}" dt="2022-07-18T14:34:25.445" v="410" actId="478"/>
          <ac:grpSpMkLst>
            <pc:docMk/>
            <pc:sldMk cId="360127509" sldId="293"/>
            <ac:grpSpMk id="86" creationId="{2B3F5613-8FCD-56EA-7B5C-84EB5E5B3B30}"/>
          </ac:grpSpMkLst>
        </pc:grpChg>
        <pc:grpChg chg="del">
          <ac:chgData name="Salome Padilla" userId="f4429905-10ae-4bb9-b94c-ec045543e81f" providerId="ADAL" clId="{6F0A7AA4-2EFC-4935-BD83-66FD016827D1}" dt="2022-07-18T14:34:25.445" v="410" actId="478"/>
          <ac:grpSpMkLst>
            <pc:docMk/>
            <pc:sldMk cId="360127509" sldId="293"/>
            <ac:grpSpMk id="89" creationId="{3D8EE167-1570-186C-2200-A9ADDD827D47}"/>
          </ac:grpSpMkLst>
        </pc:grpChg>
        <pc:grpChg chg="add mod">
          <ac:chgData name="Salome Padilla" userId="f4429905-10ae-4bb9-b94c-ec045543e81f" providerId="ADAL" clId="{6F0A7AA4-2EFC-4935-BD83-66FD016827D1}" dt="2022-07-18T14:34:35.284" v="414" actId="1036"/>
          <ac:grpSpMkLst>
            <pc:docMk/>
            <pc:sldMk cId="360127509" sldId="293"/>
            <ac:grpSpMk id="97" creationId="{8CC78C30-7602-9C44-7EA0-774DB1BA9571}"/>
          </ac:grpSpMkLst>
        </pc:grpChg>
        <pc:grpChg chg="add mod">
          <ac:chgData name="Salome Padilla" userId="f4429905-10ae-4bb9-b94c-ec045543e81f" providerId="ADAL" clId="{6F0A7AA4-2EFC-4935-BD83-66FD016827D1}" dt="2022-07-18T14:34:35.284" v="414" actId="1036"/>
          <ac:grpSpMkLst>
            <pc:docMk/>
            <pc:sldMk cId="360127509" sldId="293"/>
            <ac:grpSpMk id="103" creationId="{46FF9586-934C-1F2B-B8D2-85426172FD10}"/>
          </ac:grpSpMkLst>
        </pc:grpChg>
        <pc:grpChg chg="add mod">
          <ac:chgData name="Salome Padilla" userId="f4429905-10ae-4bb9-b94c-ec045543e81f" providerId="ADAL" clId="{6F0A7AA4-2EFC-4935-BD83-66FD016827D1}" dt="2022-07-18T14:34:35.284" v="414" actId="1036"/>
          <ac:grpSpMkLst>
            <pc:docMk/>
            <pc:sldMk cId="360127509" sldId="293"/>
            <ac:grpSpMk id="107" creationId="{00020A9B-D63B-1E79-8B3F-4A2A76F8AC89}"/>
          </ac:grpSpMkLst>
        </pc:grpChg>
        <pc:grpChg chg="add mod ord">
          <ac:chgData name="Salome Padilla" userId="f4429905-10ae-4bb9-b94c-ec045543e81f" providerId="ADAL" clId="{6F0A7AA4-2EFC-4935-BD83-66FD016827D1}" dt="2022-07-18T14:37:32.980" v="481" actId="167"/>
          <ac:grpSpMkLst>
            <pc:docMk/>
            <pc:sldMk cId="360127509" sldId="293"/>
            <ac:grpSpMk id="111" creationId="{448D55FD-1509-7CB4-D794-3568AB652084}"/>
          </ac:grpSpMkLst>
        </pc:grp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30" creationId="{977FFEAC-A759-BE30-8DAA-03449B9D25EC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35" creationId="{714C9674-F732-FAF3-044D-17072242F8B3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36" creationId="{AE717528-9614-6D98-3368-26F3661DD767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41" creationId="{81D4424B-9BFF-F3DF-8974-9298C068BCB0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42" creationId="{1638A89B-8834-84E7-5791-044CA62933DA}"/>
          </ac:picMkLst>
        </pc:picChg>
        <pc:picChg chg="mod">
          <ac:chgData name="Salome Padilla" userId="f4429905-10ae-4bb9-b94c-ec045543e81f" providerId="ADAL" clId="{6F0A7AA4-2EFC-4935-BD83-66FD016827D1}" dt="2022-07-18T14:34:45.615" v="417" actId="208"/>
          <ac:picMkLst>
            <pc:docMk/>
            <pc:sldMk cId="360127509" sldId="293"/>
            <ac:picMk id="48" creationId="{A3EEAA5C-88BB-BE87-A085-085B4989CA58}"/>
          </ac:picMkLst>
        </pc:picChg>
        <pc:picChg chg="mod">
          <ac:chgData name="Salome Padilla" userId="f4429905-10ae-4bb9-b94c-ec045543e81f" providerId="ADAL" clId="{6F0A7AA4-2EFC-4935-BD83-66FD016827D1}" dt="2022-07-18T14:34:45.615" v="417" actId="208"/>
          <ac:picMkLst>
            <pc:docMk/>
            <pc:sldMk cId="360127509" sldId="293"/>
            <ac:picMk id="49" creationId="{86CDE2F8-CCC9-A254-709C-2DDF85C7C129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55" creationId="{28D50871-3CF1-932F-C03A-21BB151DEC56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56" creationId="{6299BE0F-BD10-3EBB-F617-6FF120434A11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61" creationId="{2D6352AE-925D-21AB-F4A7-6CE4E084882A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62" creationId="{5A1A026A-563D-9B4D-930A-EE5DD7099E4C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71" creationId="{D044AA63-E855-F295-0010-D934259709F6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98" creationId="{1ED8BDDA-2263-C113-62E4-3A8A6E0CC926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99" creationId="{5359B5C8-EF91-FBD0-026C-BE51730D43F9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104" creationId="{8150AC13-06D6-8059-B577-B67F56E25DA5}"/>
          </ac:picMkLst>
        </pc:picChg>
        <pc:picChg chg="mod">
          <ac:chgData name="Salome Padilla" userId="f4429905-10ae-4bb9-b94c-ec045543e81f" providerId="ADAL" clId="{6F0A7AA4-2EFC-4935-BD83-66FD016827D1}" dt="2022-07-18T14:34:31.507" v="411"/>
          <ac:picMkLst>
            <pc:docMk/>
            <pc:sldMk cId="360127509" sldId="293"/>
            <ac:picMk id="108" creationId="{FAD8A774-7C1D-57EE-BFE2-7292FCBF7E98}"/>
          </ac:picMkLst>
        </pc:picChg>
        <pc:picChg chg="mod">
          <ac:chgData name="Salome Padilla" userId="f4429905-10ae-4bb9-b94c-ec045543e81f" providerId="ADAL" clId="{6F0A7AA4-2EFC-4935-BD83-66FD016827D1}" dt="2022-07-18T14:37:22.323" v="479"/>
          <ac:picMkLst>
            <pc:docMk/>
            <pc:sldMk cId="360127509" sldId="293"/>
            <ac:picMk id="112" creationId="{3C5177BA-1460-DB9D-9FC8-E396FFAFF5B6}"/>
          </ac:picMkLst>
        </pc:picChg>
        <pc:picChg chg="mod">
          <ac:chgData name="Salome Padilla" userId="f4429905-10ae-4bb9-b94c-ec045543e81f" providerId="ADAL" clId="{6F0A7AA4-2EFC-4935-BD83-66FD016827D1}" dt="2022-07-18T14:37:22.323" v="479"/>
          <ac:picMkLst>
            <pc:docMk/>
            <pc:sldMk cId="360127509" sldId="293"/>
            <ac:picMk id="113" creationId="{9D8CB3F9-9C42-0959-A9FF-AD3F0E271E67}"/>
          </ac:picMkLst>
        </pc:picChg>
      </pc:sldChg>
      <pc:sldChg chg="addSp delSp modSp mod ord">
        <pc:chgData name="Salome Padilla" userId="f4429905-10ae-4bb9-b94c-ec045543e81f" providerId="ADAL" clId="{6F0A7AA4-2EFC-4935-BD83-66FD016827D1}" dt="2022-07-18T14:33:28.612" v="381" actId="208"/>
        <pc:sldMkLst>
          <pc:docMk/>
          <pc:sldMk cId="2267922206" sldId="294"/>
        </pc:sldMkLst>
        <pc:spChg chg="mod">
          <ac:chgData name="Salome Padilla" userId="f4429905-10ae-4bb9-b94c-ec045543e81f" providerId="ADAL" clId="{6F0A7AA4-2EFC-4935-BD83-66FD016827D1}" dt="2022-07-18T14:30:23.237" v="300" actId="20577"/>
          <ac:spMkLst>
            <pc:docMk/>
            <pc:sldMk cId="2267922206" sldId="294"/>
            <ac:spMk id="2" creationId="{00000000-0000-0000-0000-000000000000}"/>
          </ac:spMkLst>
        </pc:spChg>
        <pc:spChg chg="mod">
          <ac:chgData name="Salome Padilla" userId="f4429905-10ae-4bb9-b94c-ec045543e81f" providerId="ADAL" clId="{6F0A7AA4-2EFC-4935-BD83-66FD016827D1}" dt="2022-07-18T14:31:26.893" v="329" actId="208"/>
          <ac:spMkLst>
            <pc:docMk/>
            <pc:sldMk cId="2267922206" sldId="294"/>
            <ac:spMk id="21" creationId="{CEE947FD-0D43-AF13-E735-EAC302F99270}"/>
          </ac:spMkLst>
        </pc:spChg>
        <pc:spChg chg="mod">
          <ac:chgData name="Salome Padilla" userId="f4429905-10ae-4bb9-b94c-ec045543e81f" providerId="ADAL" clId="{6F0A7AA4-2EFC-4935-BD83-66FD016827D1}" dt="2022-07-18T14:31:30.779" v="330" actId="208"/>
          <ac:spMkLst>
            <pc:docMk/>
            <pc:sldMk cId="2267922206" sldId="294"/>
            <ac:spMk id="22" creationId="{31811BAD-DFAF-DC9A-41DE-7179617BA1CB}"/>
          </ac:spMkLst>
        </pc:spChg>
        <pc:spChg chg="add mod">
          <ac:chgData name="Salome Padilla" userId="f4429905-10ae-4bb9-b94c-ec045543e81f" providerId="ADAL" clId="{6F0A7AA4-2EFC-4935-BD83-66FD016827D1}" dt="2022-07-18T14:31:03.927" v="302"/>
          <ac:spMkLst>
            <pc:docMk/>
            <pc:sldMk cId="2267922206" sldId="294"/>
            <ac:spMk id="23" creationId="{09B137EF-A33E-0F49-0747-8122A17C80CA}"/>
          </ac:spMkLst>
        </pc:spChg>
        <pc:spChg chg="mod">
          <ac:chgData name="Salome Padilla" userId="f4429905-10ae-4bb9-b94c-ec045543e81f" providerId="ADAL" clId="{6F0A7AA4-2EFC-4935-BD83-66FD016827D1}" dt="2022-07-18T14:32:05.669" v="348" actId="208"/>
          <ac:spMkLst>
            <pc:docMk/>
            <pc:sldMk cId="2267922206" sldId="294"/>
            <ac:spMk id="26" creationId="{20E67328-321F-82EA-C678-5DF44B9EA645}"/>
          </ac:spMkLst>
        </pc:spChg>
        <pc:spChg chg="mod">
          <ac:chgData name="Salome Padilla" userId="f4429905-10ae-4bb9-b94c-ec045543e81f" providerId="ADAL" clId="{6F0A7AA4-2EFC-4935-BD83-66FD016827D1}" dt="2022-07-18T14:32:22.539" v="355" actId="208"/>
          <ac:spMkLst>
            <pc:docMk/>
            <pc:sldMk cId="2267922206" sldId="294"/>
            <ac:spMk id="27" creationId="{A7946828-5001-B637-E133-169B456CD5E7}"/>
          </ac:spMkLst>
        </pc:spChg>
        <pc:spChg chg="add mod">
          <ac:chgData name="Salome Padilla" userId="f4429905-10ae-4bb9-b94c-ec045543e81f" providerId="ADAL" clId="{6F0A7AA4-2EFC-4935-BD83-66FD016827D1}" dt="2022-07-18T14:31:03.927" v="302"/>
          <ac:spMkLst>
            <pc:docMk/>
            <pc:sldMk cId="2267922206" sldId="294"/>
            <ac:spMk id="28" creationId="{86974ADB-D075-948C-A0D1-15ACD613F5D3}"/>
          </ac:spMkLst>
        </pc:spChg>
        <pc:spChg chg="mod">
          <ac:chgData name="Salome Padilla" userId="f4429905-10ae-4bb9-b94c-ec045543e81f" providerId="ADAL" clId="{6F0A7AA4-2EFC-4935-BD83-66FD016827D1}" dt="2022-07-18T14:31:03.927" v="302"/>
          <ac:spMkLst>
            <pc:docMk/>
            <pc:sldMk cId="2267922206" sldId="294"/>
            <ac:spMk id="32" creationId="{C2095E78-FED9-01D8-EA7F-3C569014A944}"/>
          </ac:spMkLst>
        </pc:spChg>
        <pc:spChg chg="mod">
          <ac:chgData name="Salome Padilla" userId="f4429905-10ae-4bb9-b94c-ec045543e81f" providerId="ADAL" clId="{6F0A7AA4-2EFC-4935-BD83-66FD016827D1}" dt="2022-07-18T14:32:08.590" v="349" actId="208"/>
          <ac:spMkLst>
            <pc:docMk/>
            <pc:sldMk cId="2267922206" sldId="294"/>
            <ac:spMk id="33" creationId="{CC2105D4-5AD3-3FBD-5871-997D488DF476}"/>
          </ac:spMkLst>
        </pc:spChg>
        <pc:spChg chg="add mod">
          <ac:chgData name="Salome Padilla" userId="f4429905-10ae-4bb9-b94c-ec045543e81f" providerId="ADAL" clId="{6F0A7AA4-2EFC-4935-BD83-66FD016827D1}" dt="2022-07-18T14:31:03.927" v="302"/>
          <ac:spMkLst>
            <pc:docMk/>
            <pc:sldMk cId="2267922206" sldId="294"/>
            <ac:spMk id="34" creationId="{C066E1B7-2B99-47AD-698A-3B3D2F754542}"/>
          </ac:spMkLst>
        </pc:spChg>
        <pc:spChg chg="del">
          <ac:chgData name="Salome Padilla" userId="f4429905-10ae-4bb9-b94c-ec045543e81f" providerId="ADAL" clId="{6F0A7AA4-2EFC-4935-BD83-66FD016827D1}" dt="2022-07-18T14:30:26.772" v="301" actId="478"/>
          <ac:spMkLst>
            <pc:docMk/>
            <pc:sldMk cId="2267922206" sldId="294"/>
            <ac:spMk id="37" creationId="{8930AF72-8EEA-74DE-29FF-9A5ABFCAE826}"/>
          </ac:spMkLst>
        </pc:spChg>
        <pc:spChg chg="del">
          <ac:chgData name="Salome Padilla" userId="f4429905-10ae-4bb9-b94c-ec045543e81f" providerId="ADAL" clId="{6F0A7AA4-2EFC-4935-BD83-66FD016827D1}" dt="2022-07-18T14:30:26.772" v="301" actId="478"/>
          <ac:spMkLst>
            <pc:docMk/>
            <pc:sldMk cId="2267922206" sldId="294"/>
            <ac:spMk id="38" creationId="{B326CA5C-42AC-8CE7-5887-628644A61109}"/>
          </ac:spMkLst>
        </pc:spChg>
        <pc:spChg chg="del">
          <ac:chgData name="Salome Padilla" userId="f4429905-10ae-4bb9-b94c-ec045543e81f" providerId="ADAL" clId="{6F0A7AA4-2EFC-4935-BD83-66FD016827D1}" dt="2022-07-18T14:30:26.772" v="301" actId="478"/>
          <ac:spMkLst>
            <pc:docMk/>
            <pc:sldMk cId="2267922206" sldId="294"/>
            <ac:spMk id="39" creationId="{83A30216-CCD0-B03D-241C-AD4AC130D3F7}"/>
          </ac:spMkLst>
        </pc:spChg>
        <pc:spChg chg="del">
          <ac:chgData name="Salome Padilla" userId="f4429905-10ae-4bb9-b94c-ec045543e81f" providerId="ADAL" clId="{6F0A7AA4-2EFC-4935-BD83-66FD016827D1}" dt="2022-07-18T14:30:26.772" v="301" actId="478"/>
          <ac:spMkLst>
            <pc:docMk/>
            <pc:sldMk cId="2267922206" sldId="294"/>
            <ac:spMk id="40" creationId="{2E1A55DA-A284-652D-0B21-FBDAFEB54527}"/>
          </ac:spMkLst>
        </pc:spChg>
        <pc:spChg chg="del">
          <ac:chgData name="Salome Padilla" userId="f4429905-10ae-4bb9-b94c-ec045543e81f" providerId="ADAL" clId="{6F0A7AA4-2EFC-4935-BD83-66FD016827D1}" dt="2022-07-18T14:30:26.772" v="301" actId="478"/>
          <ac:spMkLst>
            <pc:docMk/>
            <pc:sldMk cId="2267922206" sldId="294"/>
            <ac:spMk id="41" creationId="{207F0F26-9653-8929-A0D9-5F5679119439}"/>
          </ac:spMkLst>
        </pc:spChg>
        <pc:spChg chg="del">
          <ac:chgData name="Salome Padilla" userId="f4429905-10ae-4bb9-b94c-ec045543e81f" providerId="ADAL" clId="{6F0A7AA4-2EFC-4935-BD83-66FD016827D1}" dt="2022-07-18T14:30:26.772" v="301" actId="478"/>
          <ac:spMkLst>
            <pc:docMk/>
            <pc:sldMk cId="2267922206" sldId="294"/>
            <ac:spMk id="42" creationId="{22031CB1-5A1A-5EBC-7521-ECCF1FF23012}"/>
          </ac:spMkLst>
        </pc:spChg>
        <pc:spChg chg="del">
          <ac:chgData name="Salome Padilla" userId="f4429905-10ae-4bb9-b94c-ec045543e81f" providerId="ADAL" clId="{6F0A7AA4-2EFC-4935-BD83-66FD016827D1}" dt="2022-07-18T14:30:26.772" v="301" actId="478"/>
          <ac:spMkLst>
            <pc:docMk/>
            <pc:sldMk cId="2267922206" sldId="294"/>
            <ac:spMk id="43" creationId="{1BD3DF08-85E6-B991-2861-DA8DD9D618A9}"/>
          </ac:spMkLst>
        </pc:spChg>
        <pc:spChg chg="del">
          <ac:chgData name="Salome Padilla" userId="f4429905-10ae-4bb9-b94c-ec045543e81f" providerId="ADAL" clId="{6F0A7AA4-2EFC-4935-BD83-66FD016827D1}" dt="2022-07-18T14:30:26.772" v="301" actId="478"/>
          <ac:spMkLst>
            <pc:docMk/>
            <pc:sldMk cId="2267922206" sldId="294"/>
            <ac:spMk id="44" creationId="{E49367B7-C1D9-63D9-008E-5B7763778E79}"/>
          </ac:spMkLst>
        </pc:spChg>
        <pc:spChg chg="del">
          <ac:chgData name="Salome Padilla" userId="f4429905-10ae-4bb9-b94c-ec045543e81f" providerId="ADAL" clId="{6F0A7AA4-2EFC-4935-BD83-66FD016827D1}" dt="2022-07-18T14:30:26.772" v="301" actId="478"/>
          <ac:spMkLst>
            <pc:docMk/>
            <pc:sldMk cId="2267922206" sldId="294"/>
            <ac:spMk id="45" creationId="{138AAC04-9619-65B9-1060-959E651C4169}"/>
          </ac:spMkLst>
        </pc:spChg>
        <pc:spChg chg="del">
          <ac:chgData name="Salome Padilla" userId="f4429905-10ae-4bb9-b94c-ec045543e81f" providerId="ADAL" clId="{6F0A7AA4-2EFC-4935-BD83-66FD016827D1}" dt="2022-07-18T14:30:26.772" v="301" actId="478"/>
          <ac:spMkLst>
            <pc:docMk/>
            <pc:sldMk cId="2267922206" sldId="294"/>
            <ac:spMk id="46" creationId="{8EDFD882-9B5A-DDDB-7553-734367E64F86}"/>
          </ac:spMkLst>
        </pc:spChg>
        <pc:spChg chg="mod">
          <ac:chgData name="Salome Padilla" userId="f4429905-10ae-4bb9-b94c-ec045543e81f" providerId="ADAL" clId="{6F0A7AA4-2EFC-4935-BD83-66FD016827D1}" dt="2022-07-18T14:31:37.765" v="333" actId="208"/>
          <ac:spMkLst>
            <pc:docMk/>
            <pc:sldMk cId="2267922206" sldId="294"/>
            <ac:spMk id="53" creationId="{04E6F9B6-051B-A7B3-4AF3-0833C9F33A05}"/>
          </ac:spMkLst>
        </pc:spChg>
        <pc:spChg chg="mod">
          <ac:chgData name="Salome Padilla" userId="f4429905-10ae-4bb9-b94c-ec045543e81f" providerId="ADAL" clId="{6F0A7AA4-2EFC-4935-BD83-66FD016827D1}" dt="2022-07-18T14:31:41.637" v="334" actId="208"/>
          <ac:spMkLst>
            <pc:docMk/>
            <pc:sldMk cId="2267922206" sldId="294"/>
            <ac:spMk id="54" creationId="{B0334CE5-DD48-E2E0-03F3-7E71F5FAA322}"/>
          </ac:spMkLst>
        </pc:spChg>
        <pc:spChg chg="add mod">
          <ac:chgData name="Salome Padilla" userId="f4429905-10ae-4bb9-b94c-ec045543e81f" providerId="ADAL" clId="{6F0A7AA4-2EFC-4935-BD83-66FD016827D1}" dt="2022-07-18T14:31:03.927" v="302"/>
          <ac:spMkLst>
            <pc:docMk/>
            <pc:sldMk cId="2267922206" sldId="294"/>
            <ac:spMk id="55" creationId="{56392C83-B377-D28F-151A-2F80B098780F}"/>
          </ac:spMkLst>
        </pc:spChg>
        <pc:spChg chg="mod">
          <ac:chgData name="Salome Padilla" userId="f4429905-10ae-4bb9-b94c-ec045543e81f" providerId="ADAL" clId="{6F0A7AA4-2EFC-4935-BD83-66FD016827D1}" dt="2022-07-18T14:32:11.661" v="350" actId="208"/>
          <ac:spMkLst>
            <pc:docMk/>
            <pc:sldMk cId="2267922206" sldId="294"/>
            <ac:spMk id="58" creationId="{5BB1DF2E-F0CC-3DED-89C3-0886CD5DE5B8}"/>
          </ac:spMkLst>
        </pc:spChg>
        <pc:spChg chg="mod">
          <ac:chgData name="Salome Padilla" userId="f4429905-10ae-4bb9-b94c-ec045543e81f" providerId="ADAL" clId="{6F0A7AA4-2EFC-4935-BD83-66FD016827D1}" dt="2022-07-18T14:32:14.061" v="351" actId="208"/>
          <ac:spMkLst>
            <pc:docMk/>
            <pc:sldMk cId="2267922206" sldId="294"/>
            <ac:spMk id="59" creationId="{6AE79AE1-4468-C5E5-F936-5008CCE81DBC}"/>
          </ac:spMkLst>
        </pc:spChg>
        <pc:spChg chg="add mod">
          <ac:chgData name="Salome Padilla" userId="f4429905-10ae-4bb9-b94c-ec045543e81f" providerId="ADAL" clId="{6F0A7AA4-2EFC-4935-BD83-66FD016827D1}" dt="2022-07-18T14:31:03.927" v="302"/>
          <ac:spMkLst>
            <pc:docMk/>
            <pc:sldMk cId="2267922206" sldId="294"/>
            <ac:spMk id="60" creationId="{ECE565D6-B82A-CBA0-5A68-B9729D7C8FE5}"/>
          </ac:spMkLst>
        </pc:spChg>
        <pc:spChg chg="mod">
          <ac:chgData name="Salome Padilla" userId="f4429905-10ae-4bb9-b94c-ec045543e81f" providerId="ADAL" clId="{6F0A7AA4-2EFC-4935-BD83-66FD016827D1}" dt="2022-07-18T14:32:17.588" v="353" actId="208"/>
          <ac:spMkLst>
            <pc:docMk/>
            <pc:sldMk cId="2267922206" sldId="294"/>
            <ac:spMk id="64" creationId="{EA28F21C-2E59-61A7-9752-59DDDD8A51B6}"/>
          </ac:spMkLst>
        </pc:spChg>
        <pc:spChg chg="mod">
          <ac:chgData name="Salome Padilla" userId="f4429905-10ae-4bb9-b94c-ec045543e81f" providerId="ADAL" clId="{6F0A7AA4-2EFC-4935-BD83-66FD016827D1}" dt="2022-07-18T14:32:19.381" v="354" actId="208"/>
          <ac:spMkLst>
            <pc:docMk/>
            <pc:sldMk cId="2267922206" sldId="294"/>
            <ac:spMk id="65" creationId="{53C27F5D-67CC-C165-65D8-199F633B1066}"/>
          </ac:spMkLst>
        </pc:spChg>
        <pc:spChg chg="add mod">
          <ac:chgData name="Salome Padilla" userId="f4429905-10ae-4bb9-b94c-ec045543e81f" providerId="ADAL" clId="{6F0A7AA4-2EFC-4935-BD83-66FD016827D1}" dt="2022-07-18T14:31:03.927" v="302"/>
          <ac:spMkLst>
            <pc:docMk/>
            <pc:sldMk cId="2267922206" sldId="294"/>
            <ac:spMk id="66" creationId="{C61A6101-F5A7-E38A-6ABE-50027F4610CD}"/>
          </ac:spMkLst>
        </pc:spChg>
        <pc:spChg chg="mod">
          <ac:chgData name="Salome Padilla" userId="f4429905-10ae-4bb9-b94c-ec045543e81f" providerId="ADAL" clId="{6F0A7AA4-2EFC-4935-BD83-66FD016827D1}" dt="2022-07-18T14:33:25.014" v="380" actId="208"/>
          <ac:spMkLst>
            <pc:docMk/>
            <pc:sldMk cId="2267922206" sldId="294"/>
            <ac:spMk id="70" creationId="{27D9316E-AE9D-AE12-FF11-34DFFFCC7C0A}"/>
          </ac:spMkLst>
        </pc:spChg>
        <pc:spChg chg="mod">
          <ac:chgData name="Salome Padilla" userId="f4429905-10ae-4bb9-b94c-ec045543e81f" providerId="ADAL" clId="{6F0A7AA4-2EFC-4935-BD83-66FD016827D1}" dt="2022-07-18T14:33:28.612" v="381" actId="208"/>
          <ac:spMkLst>
            <pc:docMk/>
            <pc:sldMk cId="2267922206" sldId="294"/>
            <ac:spMk id="71" creationId="{43180DA1-CE61-7A8F-2774-96B2E819C6FE}"/>
          </ac:spMkLst>
        </pc:spChg>
        <pc:spChg chg="add mod">
          <ac:chgData name="Salome Padilla" userId="f4429905-10ae-4bb9-b94c-ec045543e81f" providerId="ADAL" clId="{6F0A7AA4-2EFC-4935-BD83-66FD016827D1}" dt="2022-07-18T14:31:03.927" v="302"/>
          <ac:spMkLst>
            <pc:docMk/>
            <pc:sldMk cId="2267922206" sldId="294"/>
            <ac:spMk id="72" creationId="{C646B498-5166-C776-1A13-8D3A7C35CA35}"/>
          </ac:spMkLst>
        </pc:spChg>
        <pc:spChg chg="mod">
          <ac:chgData name="Salome Padilla" userId="f4429905-10ae-4bb9-b94c-ec045543e81f" providerId="ADAL" clId="{6F0A7AA4-2EFC-4935-BD83-66FD016827D1}" dt="2022-07-18T14:32:51.748" v="369" actId="2085"/>
          <ac:spMkLst>
            <pc:docMk/>
            <pc:sldMk cId="2267922206" sldId="294"/>
            <ac:spMk id="75" creationId="{B38B7A87-44BD-BE01-FB3E-284ADCE87E80}"/>
          </ac:spMkLst>
        </pc:spChg>
        <pc:spChg chg="mod">
          <ac:chgData name="Salome Padilla" userId="f4429905-10ae-4bb9-b94c-ec045543e81f" providerId="ADAL" clId="{6F0A7AA4-2EFC-4935-BD83-66FD016827D1}" dt="2022-07-18T14:32:51.748" v="369" actId="2085"/>
          <ac:spMkLst>
            <pc:docMk/>
            <pc:sldMk cId="2267922206" sldId="294"/>
            <ac:spMk id="76" creationId="{CE026319-7D7D-4CA5-17E7-3AA2F7D6B370}"/>
          </ac:spMkLst>
        </pc:spChg>
        <pc:spChg chg="mod">
          <ac:chgData name="Salome Padilla" userId="f4429905-10ae-4bb9-b94c-ec045543e81f" providerId="ADAL" clId="{6F0A7AA4-2EFC-4935-BD83-66FD016827D1}" dt="2022-07-18T14:32:51.748" v="369" actId="2085"/>
          <ac:spMkLst>
            <pc:docMk/>
            <pc:sldMk cId="2267922206" sldId="294"/>
            <ac:spMk id="78" creationId="{E796AA64-BAFA-6EBE-8572-CDCE0E980202}"/>
          </ac:spMkLst>
        </pc:spChg>
        <pc:spChg chg="mod">
          <ac:chgData name="Salome Padilla" userId="f4429905-10ae-4bb9-b94c-ec045543e81f" providerId="ADAL" clId="{6F0A7AA4-2EFC-4935-BD83-66FD016827D1}" dt="2022-07-18T14:32:51.748" v="369" actId="2085"/>
          <ac:spMkLst>
            <pc:docMk/>
            <pc:sldMk cId="2267922206" sldId="294"/>
            <ac:spMk id="79" creationId="{EB228AFE-47FC-6A76-0C55-0BABD9005D85}"/>
          </ac:spMkLst>
        </pc:spChg>
        <pc:spChg chg="mod">
          <ac:chgData name="Salome Padilla" userId="f4429905-10ae-4bb9-b94c-ec045543e81f" providerId="ADAL" clId="{6F0A7AA4-2EFC-4935-BD83-66FD016827D1}" dt="2022-07-18T14:33:15.237" v="376" actId="2085"/>
          <ac:spMkLst>
            <pc:docMk/>
            <pc:sldMk cId="2267922206" sldId="294"/>
            <ac:spMk id="82" creationId="{28A83861-C6A1-5A12-8BB6-B1FD867F942B}"/>
          </ac:spMkLst>
        </pc:spChg>
        <pc:spChg chg="mod">
          <ac:chgData name="Salome Padilla" userId="f4429905-10ae-4bb9-b94c-ec045543e81f" providerId="ADAL" clId="{6F0A7AA4-2EFC-4935-BD83-66FD016827D1}" dt="2022-07-18T14:33:15.237" v="376" actId="2085"/>
          <ac:spMkLst>
            <pc:docMk/>
            <pc:sldMk cId="2267922206" sldId="294"/>
            <ac:spMk id="83" creationId="{1EE0EBAF-1F2D-09C0-0C93-064E17DD140D}"/>
          </ac:spMkLst>
        </pc:spChg>
        <pc:spChg chg="mod">
          <ac:chgData name="Salome Padilla" userId="f4429905-10ae-4bb9-b94c-ec045543e81f" providerId="ADAL" clId="{6F0A7AA4-2EFC-4935-BD83-66FD016827D1}" dt="2022-07-18T14:33:02.068" v="372" actId="2085"/>
          <ac:spMkLst>
            <pc:docMk/>
            <pc:sldMk cId="2267922206" sldId="294"/>
            <ac:spMk id="86" creationId="{1B7B5D1F-0315-2E52-D5E7-EC3F203ADB82}"/>
          </ac:spMkLst>
        </pc:spChg>
        <pc:spChg chg="mod">
          <ac:chgData name="Salome Padilla" userId="f4429905-10ae-4bb9-b94c-ec045543e81f" providerId="ADAL" clId="{6F0A7AA4-2EFC-4935-BD83-66FD016827D1}" dt="2022-07-18T14:33:02.068" v="372" actId="2085"/>
          <ac:spMkLst>
            <pc:docMk/>
            <pc:sldMk cId="2267922206" sldId="294"/>
            <ac:spMk id="87" creationId="{7C16E8E1-DEB3-49BD-9125-F7CF1229A189}"/>
          </ac:spMkLst>
        </pc:spChg>
        <pc:spChg chg="mod">
          <ac:chgData name="Salome Padilla" userId="f4429905-10ae-4bb9-b94c-ec045543e81f" providerId="ADAL" clId="{6F0A7AA4-2EFC-4935-BD83-66FD016827D1}" dt="2022-07-18T14:32:59.909" v="371" actId="2085"/>
          <ac:spMkLst>
            <pc:docMk/>
            <pc:sldMk cId="2267922206" sldId="294"/>
            <ac:spMk id="90" creationId="{AB81442C-65A3-4B8D-F82D-3BE6AF2CE1E9}"/>
          </ac:spMkLst>
        </pc:spChg>
        <pc:spChg chg="mod">
          <ac:chgData name="Salome Padilla" userId="f4429905-10ae-4bb9-b94c-ec045543e81f" providerId="ADAL" clId="{6F0A7AA4-2EFC-4935-BD83-66FD016827D1}" dt="2022-07-18T14:32:59.909" v="371" actId="2085"/>
          <ac:spMkLst>
            <pc:docMk/>
            <pc:sldMk cId="2267922206" sldId="294"/>
            <ac:spMk id="91" creationId="{0A283655-4451-D820-CFB4-2AFA789C1ECF}"/>
          </ac:spMkLst>
        </pc:spChg>
        <pc:spChg chg="add mod">
          <ac:chgData name="Salome Padilla" userId="f4429905-10ae-4bb9-b94c-ec045543e81f" providerId="ADAL" clId="{6F0A7AA4-2EFC-4935-BD83-66FD016827D1}" dt="2022-07-18T14:31:20.162" v="327" actId="1076"/>
          <ac:spMkLst>
            <pc:docMk/>
            <pc:sldMk cId="2267922206" sldId="294"/>
            <ac:spMk id="92" creationId="{AD9616BE-8803-2033-6876-C2882361B436}"/>
          </ac:spMkLst>
        </pc:spChg>
        <pc:grpChg chg="add mod">
          <ac:chgData name="Salome Padilla" userId="f4429905-10ae-4bb9-b94c-ec045543e81f" providerId="ADAL" clId="{6F0A7AA4-2EFC-4935-BD83-66FD016827D1}" dt="2022-07-18T14:31:03.927" v="302"/>
          <ac:grpSpMkLst>
            <pc:docMk/>
            <pc:sldMk cId="2267922206" sldId="294"/>
            <ac:grpSpMk id="19" creationId="{DAFFEC0C-A9AF-504B-FAD4-4D94B3345F0F}"/>
          </ac:grpSpMkLst>
        </pc:grpChg>
        <pc:grpChg chg="add mod">
          <ac:chgData name="Salome Padilla" userId="f4429905-10ae-4bb9-b94c-ec045543e81f" providerId="ADAL" clId="{6F0A7AA4-2EFC-4935-BD83-66FD016827D1}" dt="2022-07-18T14:31:03.927" v="302"/>
          <ac:grpSpMkLst>
            <pc:docMk/>
            <pc:sldMk cId="2267922206" sldId="294"/>
            <ac:grpSpMk id="24" creationId="{B7340C61-ECCF-57AA-4E6B-AC3C092A8806}"/>
          </ac:grpSpMkLst>
        </pc:grpChg>
        <pc:grpChg chg="add mod">
          <ac:chgData name="Salome Padilla" userId="f4429905-10ae-4bb9-b94c-ec045543e81f" providerId="ADAL" clId="{6F0A7AA4-2EFC-4935-BD83-66FD016827D1}" dt="2022-07-18T14:31:03.927" v="302"/>
          <ac:grpSpMkLst>
            <pc:docMk/>
            <pc:sldMk cId="2267922206" sldId="294"/>
            <ac:grpSpMk id="29" creationId="{6011DE49-B7B1-C4C3-CAE2-AAFA13FDF5A4}"/>
          </ac:grpSpMkLst>
        </pc:grpChg>
        <pc:grpChg chg="add mod">
          <ac:chgData name="Salome Padilla" userId="f4429905-10ae-4bb9-b94c-ec045543e81f" providerId="ADAL" clId="{6F0A7AA4-2EFC-4935-BD83-66FD016827D1}" dt="2022-07-18T14:31:03.927" v="302"/>
          <ac:grpSpMkLst>
            <pc:docMk/>
            <pc:sldMk cId="2267922206" sldId="294"/>
            <ac:grpSpMk id="35" creationId="{18CC2C2C-294D-0903-BB1F-5B1FE16125AF}"/>
          </ac:grpSpMkLst>
        </pc:grpChg>
        <pc:grpChg chg="del">
          <ac:chgData name="Salome Padilla" userId="f4429905-10ae-4bb9-b94c-ec045543e81f" providerId="ADAL" clId="{6F0A7AA4-2EFC-4935-BD83-66FD016827D1}" dt="2022-07-18T14:30:26.772" v="301" actId="478"/>
          <ac:grpSpMkLst>
            <pc:docMk/>
            <pc:sldMk cId="2267922206" sldId="294"/>
            <ac:grpSpMk id="47" creationId="{D7721AF8-50B0-0CD1-B841-E5AA8A158968}"/>
          </ac:grpSpMkLst>
        </pc:grpChg>
        <pc:grpChg chg="del">
          <ac:chgData name="Salome Padilla" userId="f4429905-10ae-4bb9-b94c-ec045543e81f" providerId="ADAL" clId="{6F0A7AA4-2EFC-4935-BD83-66FD016827D1}" dt="2022-07-18T14:30:26.772" v="301" actId="478"/>
          <ac:grpSpMkLst>
            <pc:docMk/>
            <pc:sldMk cId="2267922206" sldId="294"/>
            <ac:grpSpMk id="50" creationId="{0E067A66-2CA0-D472-F846-E99DA8122B3F}"/>
          </ac:grpSpMkLst>
        </pc:grpChg>
        <pc:grpChg chg="add mod">
          <ac:chgData name="Salome Padilla" userId="f4429905-10ae-4bb9-b94c-ec045543e81f" providerId="ADAL" clId="{6F0A7AA4-2EFC-4935-BD83-66FD016827D1}" dt="2022-07-18T14:31:03.927" v="302"/>
          <ac:grpSpMkLst>
            <pc:docMk/>
            <pc:sldMk cId="2267922206" sldId="294"/>
            <ac:grpSpMk id="56" creationId="{CFA87CC5-9325-255E-333E-342D0D495857}"/>
          </ac:grpSpMkLst>
        </pc:grpChg>
        <pc:grpChg chg="add mod">
          <ac:chgData name="Salome Padilla" userId="f4429905-10ae-4bb9-b94c-ec045543e81f" providerId="ADAL" clId="{6F0A7AA4-2EFC-4935-BD83-66FD016827D1}" dt="2022-07-18T14:31:03.927" v="302"/>
          <ac:grpSpMkLst>
            <pc:docMk/>
            <pc:sldMk cId="2267922206" sldId="294"/>
            <ac:grpSpMk id="61" creationId="{964AD707-7152-FDB9-BC34-48FDA26C8CF0}"/>
          </ac:grpSpMkLst>
        </pc:grpChg>
        <pc:grpChg chg="add mod">
          <ac:chgData name="Salome Padilla" userId="f4429905-10ae-4bb9-b94c-ec045543e81f" providerId="ADAL" clId="{6F0A7AA4-2EFC-4935-BD83-66FD016827D1}" dt="2022-07-18T14:31:03.927" v="302"/>
          <ac:grpSpMkLst>
            <pc:docMk/>
            <pc:sldMk cId="2267922206" sldId="294"/>
            <ac:grpSpMk id="67" creationId="{10844863-F760-DA54-E7F9-0A146361F3AE}"/>
          </ac:grpSpMkLst>
        </pc:grpChg>
        <pc:grpChg chg="add mod">
          <ac:chgData name="Salome Padilla" userId="f4429905-10ae-4bb9-b94c-ec045543e81f" providerId="ADAL" clId="{6F0A7AA4-2EFC-4935-BD83-66FD016827D1}" dt="2022-07-18T14:31:03.927" v="302"/>
          <ac:grpSpMkLst>
            <pc:docMk/>
            <pc:sldMk cId="2267922206" sldId="294"/>
            <ac:grpSpMk id="73" creationId="{AD1737B7-FE4E-F293-8196-207116B5A47B}"/>
          </ac:grpSpMkLst>
        </pc:grpChg>
        <pc:grpChg chg="add mod">
          <ac:chgData name="Salome Padilla" userId="f4429905-10ae-4bb9-b94c-ec045543e81f" providerId="ADAL" clId="{6F0A7AA4-2EFC-4935-BD83-66FD016827D1}" dt="2022-07-18T14:31:03.927" v="302"/>
          <ac:grpSpMkLst>
            <pc:docMk/>
            <pc:sldMk cId="2267922206" sldId="294"/>
            <ac:grpSpMk id="80" creationId="{AE75944B-0E1F-8664-6120-A26F92E1A684}"/>
          </ac:grpSpMkLst>
        </pc:grpChg>
        <pc:grpChg chg="add mod">
          <ac:chgData name="Salome Padilla" userId="f4429905-10ae-4bb9-b94c-ec045543e81f" providerId="ADAL" clId="{6F0A7AA4-2EFC-4935-BD83-66FD016827D1}" dt="2022-07-18T14:31:03.927" v="302"/>
          <ac:grpSpMkLst>
            <pc:docMk/>
            <pc:sldMk cId="2267922206" sldId="294"/>
            <ac:grpSpMk id="84" creationId="{599021FE-76D3-5EED-BBE9-0846372DB2AE}"/>
          </ac:grpSpMkLst>
        </pc:grpChg>
        <pc:grpChg chg="add mod">
          <ac:chgData name="Salome Padilla" userId="f4429905-10ae-4bb9-b94c-ec045543e81f" providerId="ADAL" clId="{6F0A7AA4-2EFC-4935-BD83-66FD016827D1}" dt="2022-07-18T14:31:03.927" v="302"/>
          <ac:grpSpMkLst>
            <pc:docMk/>
            <pc:sldMk cId="2267922206" sldId="294"/>
            <ac:grpSpMk id="88" creationId="{759E24D2-AF93-7131-AC72-EE678FF39730}"/>
          </ac:grpSpMkLst>
        </pc:grpChg>
        <pc:picChg chg="mod">
          <ac:chgData name="Salome Padilla" userId="f4429905-10ae-4bb9-b94c-ec045543e81f" providerId="ADAL" clId="{6F0A7AA4-2EFC-4935-BD83-66FD016827D1}" dt="2022-07-18T14:31:03.927" v="302"/>
          <ac:picMkLst>
            <pc:docMk/>
            <pc:sldMk cId="2267922206" sldId="294"/>
            <ac:picMk id="20" creationId="{4C97BA13-CE56-692F-8AC2-68C7E118BDB4}"/>
          </ac:picMkLst>
        </pc:picChg>
        <pc:picChg chg="mod">
          <ac:chgData name="Salome Padilla" userId="f4429905-10ae-4bb9-b94c-ec045543e81f" providerId="ADAL" clId="{6F0A7AA4-2EFC-4935-BD83-66FD016827D1}" dt="2022-07-18T14:32:00.147" v="341" actId="208"/>
          <ac:picMkLst>
            <pc:docMk/>
            <pc:sldMk cId="2267922206" sldId="294"/>
            <ac:picMk id="25" creationId="{EC88590B-9E27-C783-C9F9-3A5B8457C866}"/>
          </ac:picMkLst>
        </pc:picChg>
        <pc:picChg chg="mod">
          <ac:chgData name="Salome Padilla" userId="f4429905-10ae-4bb9-b94c-ec045543e81f" providerId="ADAL" clId="{6F0A7AA4-2EFC-4935-BD83-66FD016827D1}" dt="2022-07-18T14:31:03.927" v="302"/>
          <ac:picMkLst>
            <pc:docMk/>
            <pc:sldMk cId="2267922206" sldId="294"/>
            <ac:picMk id="30" creationId="{13A8E441-0379-11C3-02B2-AD55E1EEDD06}"/>
          </ac:picMkLst>
        </pc:picChg>
        <pc:picChg chg="mod">
          <ac:chgData name="Salome Padilla" userId="f4429905-10ae-4bb9-b94c-ec045543e81f" providerId="ADAL" clId="{6F0A7AA4-2EFC-4935-BD83-66FD016827D1}" dt="2022-07-18T14:31:03.927" v="302"/>
          <ac:picMkLst>
            <pc:docMk/>
            <pc:sldMk cId="2267922206" sldId="294"/>
            <ac:picMk id="31" creationId="{D269A4D8-A35D-56C2-B1C6-B9AE51D0675D}"/>
          </ac:picMkLst>
        </pc:picChg>
        <pc:picChg chg="mod">
          <ac:chgData name="Salome Padilla" userId="f4429905-10ae-4bb9-b94c-ec045543e81f" providerId="ADAL" clId="{6F0A7AA4-2EFC-4935-BD83-66FD016827D1}" dt="2022-07-18T14:31:03.927" v="302"/>
          <ac:picMkLst>
            <pc:docMk/>
            <pc:sldMk cId="2267922206" sldId="294"/>
            <ac:picMk id="36" creationId="{BE1FAC89-85E0-7F65-31E1-EC96E757DEE3}"/>
          </ac:picMkLst>
        </pc:picChg>
        <pc:picChg chg="mod">
          <ac:chgData name="Salome Padilla" userId="f4429905-10ae-4bb9-b94c-ec045543e81f" providerId="ADAL" clId="{6F0A7AA4-2EFC-4935-BD83-66FD016827D1}" dt="2022-07-18T14:31:03.927" v="302"/>
          <ac:picMkLst>
            <pc:docMk/>
            <pc:sldMk cId="2267922206" sldId="294"/>
            <ac:picMk id="57" creationId="{38C04DE5-D928-2F07-5034-E3E289945A32}"/>
          </ac:picMkLst>
        </pc:picChg>
        <pc:picChg chg="mod">
          <ac:chgData name="Salome Padilla" userId="f4429905-10ae-4bb9-b94c-ec045543e81f" providerId="ADAL" clId="{6F0A7AA4-2EFC-4935-BD83-66FD016827D1}" dt="2022-07-18T14:31:03.927" v="302"/>
          <ac:picMkLst>
            <pc:docMk/>
            <pc:sldMk cId="2267922206" sldId="294"/>
            <ac:picMk id="62" creationId="{D945DF3B-79A5-D8F3-2CB5-8BD43AE8DABB}"/>
          </ac:picMkLst>
        </pc:picChg>
        <pc:picChg chg="mod">
          <ac:chgData name="Salome Padilla" userId="f4429905-10ae-4bb9-b94c-ec045543e81f" providerId="ADAL" clId="{6F0A7AA4-2EFC-4935-BD83-66FD016827D1}" dt="2022-07-18T14:31:03.927" v="302"/>
          <ac:picMkLst>
            <pc:docMk/>
            <pc:sldMk cId="2267922206" sldId="294"/>
            <ac:picMk id="63" creationId="{06D24D9B-CFA5-E8D7-3D36-31902B9ACA54}"/>
          </ac:picMkLst>
        </pc:picChg>
        <pc:picChg chg="mod">
          <ac:chgData name="Salome Padilla" userId="f4429905-10ae-4bb9-b94c-ec045543e81f" providerId="ADAL" clId="{6F0A7AA4-2EFC-4935-BD83-66FD016827D1}" dt="2022-07-18T14:31:03.927" v="302"/>
          <ac:picMkLst>
            <pc:docMk/>
            <pc:sldMk cId="2267922206" sldId="294"/>
            <ac:picMk id="68" creationId="{48B40CB0-2DE8-8351-E007-B36D9BF597B2}"/>
          </ac:picMkLst>
        </pc:picChg>
        <pc:picChg chg="mod">
          <ac:chgData name="Salome Padilla" userId="f4429905-10ae-4bb9-b94c-ec045543e81f" providerId="ADAL" clId="{6F0A7AA4-2EFC-4935-BD83-66FD016827D1}" dt="2022-07-18T14:31:03.927" v="302"/>
          <ac:picMkLst>
            <pc:docMk/>
            <pc:sldMk cId="2267922206" sldId="294"/>
            <ac:picMk id="69" creationId="{452FB67A-6282-14DB-2416-A1D932B23EC6}"/>
          </ac:picMkLst>
        </pc:picChg>
        <pc:picChg chg="mod">
          <ac:chgData name="Salome Padilla" userId="f4429905-10ae-4bb9-b94c-ec045543e81f" providerId="ADAL" clId="{6F0A7AA4-2EFC-4935-BD83-66FD016827D1}" dt="2022-07-18T14:32:51.748" v="369" actId="2085"/>
          <ac:picMkLst>
            <pc:docMk/>
            <pc:sldMk cId="2267922206" sldId="294"/>
            <ac:picMk id="74" creationId="{3709554B-B400-ABF8-DD3B-B8ED2B291BC4}"/>
          </ac:picMkLst>
        </pc:picChg>
        <pc:picChg chg="mod">
          <ac:chgData name="Salome Padilla" userId="f4429905-10ae-4bb9-b94c-ec045543e81f" providerId="ADAL" clId="{6F0A7AA4-2EFC-4935-BD83-66FD016827D1}" dt="2022-07-18T14:32:51.748" v="369" actId="2085"/>
          <ac:picMkLst>
            <pc:docMk/>
            <pc:sldMk cId="2267922206" sldId="294"/>
            <ac:picMk id="77" creationId="{FC36F23F-C46D-8D7D-9C2C-B9E430B6DBC5}"/>
          </ac:picMkLst>
        </pc:picChg>
        <pc:picChg chg="mod">
          <ac:chgData name="Salome Padilla" userId="f4429905-10ae-4bb9-b94c-ec045543e81f" providerId="ADAL" clId="{6F0A7AA4-2EFC-4935-BD83-66FD016827D1}" dt="2022-07-18T14:33:15.237" v="376" actId="2085"/>
          <ac:picMkLst>
            <pc:docMk/>
            <pc:sldMk cId="2267922206" sldId="294"/>
            <ac:picMk id="81" creationId="{304BBDED-5797-B7C7-E76A-9663FDE881D7}"/>
          </ac:picMkLst>
        </pc:picChg>
        <pc:picChg chg="mod">
          <ac:chgData name="Salome Padilla" userId="f4429905-10ae-4bb9-b94c-ec045543e81f" providerId="ADAL" clId="{6F0A7AA4-2EFC-4935-BD83-66FD016827D1}" dt="2022-07-18T14:33:02.068" v="372" actId="2085"/>
          <ac:picMkLst>
            <pc:docMk/>
            <pc:sldMk cId="2267922206" sldId="294"/>
            <ac:picMk id="85" creationId="{1519E594-510F-974B-EA82-DB78FE859427}"/>
          </ac:picMkLst>
        </pc:picChg>
        <pc:picChg chg="mod">
          <ac:chgData name="Salome Padilla" userId="f4429905-10ae-4bb9-b94c-ec045543e81f" providerId="ADAL" clId="{6F0A7AA4-2EFC-4935-BD83-66FD016827D1}" dt="2022-07-18T14:32:59.909" v="371" actId="2085"/>
          <ac:picMkLst>
            <pc:docMk/>
            <pc:sldMk cId="2267922206" sldId="294"/>
            <ac:picMk id="89" creationId="{C077A348-0D6D-0628-F495-D182FC5DC778}"/>
          </ac:picMkLst>
        </pc:picChg>
      </pc:sldChg>
      <pc:sldChg chg="addSp delSp modSp mod ord">
        <pc:chgData name="Salome Padilla" userId="f4429905-10ae-4bb9-b94c-ec045543e81f" providerId="ADAL" clId="{6F0A7AA4-2EFC-4935-BD83-66FD016827D1}" dt="2022-07-19T06:27:47.348" v="1829" actId="1076"/>
        <pc:sldMkLst>
          <pc:docMk/>
          <pc:sldMk cId="215204206" sldId="295"/>
        </pc:sldMkLst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21" creationId="{E0007352-0FAD-59D4-DA04-5F3DBE055BE3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22" creationId="{6CA30776-B895-6221-08A6-F00F1A419673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23" creationId="{1036148F-9C99-DA8C-AD3F-231379C38463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24" creationId="{5FB87193-BBC3-2A96-B5C6-10CFA2DDD568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25" creationId="{9A3EFABD-679E-1390-4FC7-B2006F4D80E9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26" creationId="{D0AD5410-4A3B-CAC2-AFE1-671E4799D70B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27" creationId="{A7F69D50-2943-54E7-3616-9E8345FE3F89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28" creationId="{18B7595B-7734-E4E1-A872-05F3DC4E734A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29" creationId="{02DF27FB-1C8A-888C-7EE3-1EDDBC3D8992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30" creationId="{FB3227D4-2675-11AA-1643-779E867FA03A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31" creationId="{8D12292A-1741-CF7B-DD37-753A90898E1E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33" creationId="{46B93D65-D329-B1F4-4904-A3C8D936DBE2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34" creationId="{E847CFC3-B398-F427-4F53-17E0FC8FBAD1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35" creationId="{00C402DB-1BA4-93AB-1882-BEA7DFE0B16E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36" creationId="{727D4D7B-B633-BB9C-52E0-A1F155EB3E61}"/>
          </ac:spMkLst>
        </pc:spChg>
        <pc:spChg chg="mod">
          <ac:chgData name="Salome Padilla" userId="f4429905-10ae-4bb9-b94c-ec045543e81f" providerId="ADAL" clId="{6F0A7AA4-2EFC-4935-BD83-66FD016827D1}" dt="2022-07-18T14:58:45.807" v="1073" actId="12788"/>
          <ac:spMkLst>
            <pc:docMk/>
            <pc:sldMk cId="215204206" sldId="295"/>
            <ac:spMk id="38" creationId="{B326CA5C-42AC-8CE7-5887-628644A61109}"/>
          </ac:spMkLst>
        </pc:spChg>
        <pc:spChg chg="mod">
          <ac:chgData name="Salome Padilla" userId="f4429905-10ae-4bb9-b94c-ec045543e81f" providerId="ADAL" clId="{6F0A7AA4-2EFC-4935-BD83-66FD016827D1}" dt="2022-07-18T14:58:59.275" v="1075"/>
          <ac:spMkLst>
            <pc:docMk/>
            <pc:sldMk cId="215204206" sldId="295"/>
            <ac:spMk id="40" creationId="{58EC0462-6922-50D7-4B7D-BD8521EFAA20}"/>
          </ac:spMkLst>
        </pc:spChg>
        <pc:spChg chg="mod">
          <ac:chgData name="Salome Padilla" userId="f4429905-10ae-4bb9-b94c-ec045543e81f" providerId="ADAL" clId="{6F0A7AA4-2EFC-4935-BD83-66FD016827D1}" dt="2022-07-18T15:02:04.656" v="1117" actId="208"/>
          <ac:spMkLst>
            <pc:docMk/>
            <pc:sldMk cId="215204206" sldId="295"/>
            <ac:spMk id="41" creationId="{66062126-9FB5-326F-6E59-42D9B0FD1B09}"/>
          </ac:spMkLst>
        </pc:spChg>
        <pc:spChg chg="add mod">
          <ac:chgData name="Salome Padilla" userId="f4429905-10ae-4bb9-b94c-ec045543e81f" providerId="ADAL" clId="{6F0A7AA4-2EFC-4935-BD83-66FD016827D1}" dt="2022-07-18T14:59:05.571" v="1076" actId="1036"/>
          <ac:spMkLst>
            <pc:docMk/>
            <pc:sldMk cId="215204206" sldId="295"/>
            <ac:spMk id="42" creationId="{B6FEF71F-1DA2-1823-3684-50574F217495}"/>
          </ac:spMkLst>
        </pc:spChg>
        <pc:spChg chg="mod">
          <ac:chgData name="Salome Padilla" userId="f4429905-10ae-4bb9-b94c-ec045543e81f" providerId="ADAL" clId="{6F0A7AA4-2EFC-4935-BD83-66FD016827D1}" dt="2022-07-18T15:03:39.004" v="1144" actId="208"/>
          <ac:spMkLst>
            <pc:docMk/>
            <pc:sldMk cId="215204206" sldId="295"/>
            <ac:spMk id="46" creationId="{9DAD3D8B-F8D4-B4D3-E035-11CF602FA71E}"/>
          </ac:spMkLst>
        </pc:spChg>
        <pc:spChg chg="mod">
          <ac:chgData name="Salome Padilla" userId="f4429905-10ae-4bb9-b94c-ec045543e81f" providerId="ADAL" clId="{6F0A7AA4-2EFC-4935-BD83-66FD016827D1}" dt="2022-07-18T15:03:44.299" v="1146" actId="208"/>
          <ac:spMkLst>
            <pc:docMk/>
            <pc:sldMk cId="215204206" sldId="295"/>
            <ac:spMk id="47" creationId="{0AAEF1EC-BCFD-9286-B0E3-35B7E5170AA4}"/>
          </ac:spMkLst>
        </pc:spChg>
        <pc:spChg chg="add mod">
          <ac:chgData name="Salome Padilla" userId="f4429905-10ae-4bb9-b94c-ec045543e81f" providerId="ADAL" clId="{6F0A7AA4-2EFC-4935-BD83-66FD016827D1}" dt="2022-07-18T14:59:05.571" v="1076" actId="1036"/>
          <ac:spMkLst>
            <pc:docMk/>
            <pc:sldMk cId="215204206" sldId="295"/>
            <ac:spMk id="48" creationId="{065AD667-2590-76B0-154F-E59BBC642B58}"/>
          </ac:spMkLst>
        </pc:spChg>
        <pc:spChg chg="mod">
          <ac:chgData name="Salome Padilla" userId="f4429905-10ae-4bb9-b94c-ec045543e81f" providerId="ADAL" clId="{6F0A7AA4-2EFC-4935-BD83-66FD016827D1}" dt="2022-07-18T15:02:13.512" v="1120" actId="208"/>
          <ac:spMkLst>
            <pc:docMk/>
            <pc:sldMk cId="215204206" sldId="295"/>
            <ac:spMk id="52" creationId="{8CB5DC1D-690E-D855-3C30-B6FA2AB57F42}"/>
          </ac:spMkLst>
        </pc:spChg>
        <pc:spChg chg="mod">
          <ac:chgData name="Salome Padilla" userId="f4429905-10ae-4bb9-b94c-ec045543e81f" providerId="ADAL" clId="{6F0A7AA4-2EFC-4935-BD83-66FD016827D1}" dt="2022-07-18T15:03:16.112" v="1136" actId="208"/>
          <ac:spMkLst>
            <pc:docMk/>
            <pc:sldMk cId="215204206" sldId="295"/>
            <ac:spMk id="53" creationId="{E8AB5612-24B5-55AF-00BE-CB8F110CE46E}"/>
          </ac:spMkLst>
        </pc:spChg>
        <pc:spChg chg="add mod">
          <ac:chgData name="Salome Padilla" userId="f4429905-10ae-4bb9-b94c-ec045543e81f" providerId="ADAL" clId="{6F0A7AA4-2EFC-4935-BD83-66FD016827D1}" dt="2022-07-18T14:59:05.571" v="1076" actId="1036"/>
          <ac:spMkLst>
            <pc:docMk/>
            <pc:sldMk cId="215204206" sldId="295"/>
            <ac:spMk id="55" creationId="{0AAB8AA9-873A-344E-B326-EC628AC38B26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61" creationId="{DEA004BD-5FE1-FF36-C276-762BD049D135}"/>
          </ac:spMkLst>
        </pc:spChg>
        <pc:spChg chg="mod">
          <ac:chgData name="Salome Padilla" userId="f4429905-10ae-4bb9-b94c-ec045543e81f" providerId="ADAL" clId="{6F0A7AA4-2EFC-4935-BD83-66FD016827D1}" dt="2022-07-18T15:02:22.599" v="1122" actId="208"/>
          <ac:spMkLst>
            <pc:docMk/>
            <pc:sldMk cId="215204206" sldId="295"/>
            <ac:spMk id="62" creationId="{107E88A8-3905-3FB1-3711-1DB74DBB8BB3}"/>
          </ac:spMkLst>
        </pc:spChg>
        <pc:spChg chg="mod">
          <ac:chgData name="Salome Padilla" userId="f4429905-10ae-4bb9-b94c-ec045543e81f" providerId="ADAL" clId="{6F0A7AA4-2EFC-4935-BD83-66FD016827D1}" dt="2022-07-18T15:02:26.540" v="1123" actId="208"/>
          <ac:spMkLst>
            <pc:docMk/>
            <pc:sldMk cId="215204206" sldId="295"/>
            <ac:spMk id="63" creationId="{96BD4FD9-8E54-9C0A-1081-A08883046D71}"/>
          </ac:spMkLst>
        </pc:spChg>
        <pc:spChg chg="add mod">
          <ac:chgData name="Salome Padilla" userId="f4429905-10ae-4bb9-b94c-ec045543e81f" providerId="ADAL" clId="{6F0A7AA4-2EFC-4935-BD83-66FD016827D1}" dt="2022-07-18T14:59:05.571" v="1076" actId="1036"/>
          <ac:spMkLst>
            <pc:docMk/>
            <pc:sldMk cId="215204206" sldId="295"/>
            <ac:spMk id="64" creationId="{01B7E8EF-3245-1B6A-08DB-6F9C8E4EC9F9}"/>
          </ac:spMkLst>
        </pc:spChg>
        <pc:spChg chg="del">
          <ac:chgData name="Salome Padilla" userId="f4429905-10ae-4bb9-b94c-ec045543e81f" providerId="ADAL" clId="{6F0A7AA4-2EFC-4935-BD83-66FD016827D1}" dt="2022-07-18T14:58:58.887" v="1074" actId="478"/>
          <ac:spMkLst>
            <pc:docMk/>
            <pc:sldMk cId="215204206" sldId="295"/>
            <ac:spMk id="65" creationId="{9DDFD419-1882-21F1-B690-0F3694E7F19D}"/>
          </ac:spMkLst>
        </pc:spChg>
        <pc:spChg chg="mod">
          <ac:chgData name="Salome Padilla" userId="f4429905-10ae-4bb9-b94c-ec045543e81f" providerId="ADAL" clId="{6F0A7AA4-2EFC-4935-BD83-66FD016827D1}" dt="2022-07-18T14:58:59.275" v="1075"/>
          <ac:spMkLst>
            <pc:docMk/>
            <pc:sldMk cId="215204206" sldId="295"/>
            <ac:spMk id="69" creationId="{3F0172D4-6815-983B-0FD8-3691AC8D7716}"/>
          </ac:spMkLst>
        </pc:spChg>
        <pc:spChg chg="mod">
          <ac:chgData name="Salome Padilla" userId="f4429905-10ae-4bb9-b94c-ec045543e81f" providerId="ADAL" clId="{6F0A7AA4-2EFC-4935-BD83-66FD016827D1}" dt="2022-07-18T15:03:36.510" v="1143" actId="208"/>
          <ac:spMkLst>
            <pc:docMk/>
            <pc:sldMk cId="215204206" sldId="295"/>
            <ac:spMk id="70" creationId="{FD843B57-C727-B82D-5D55-B01DE9F821F3}"/>
          </ac:spMkLst>
        </pc:spChg>
        <pc:spChg chg="add mod">
          <ac:chgData name="Salome Padilla" userId="f4429905-10ae-4bb9-b94c-ec045543e81f" providerId="ADAL" clId="{6F0A7AA4-2EFC-4935-BD83-66FD016827D1}" dt="2022-07-18T14:59:05.571" v="1076" actId="1036"/>
          <ac:spMkLst>
            <pc:docMk/>
            <pc:sldMk cId="215204206" sldId="295"/>
            <ac:spMk id="71" creationId="{0EB1A36C-4F98-C6B4-8B2B-3DFCE2C634ED}"/>
          </ac:spMkLst>
        </pc:spChg>
        <pc:spChg chg="mod">
          <ac:chgData name="Salome Padilla" userId="f4429905-10ae-4bb9-b94c-ec045543e81f" providerId="ADAL" clId="{6F0A7AA4-2EFC-4935-BD83-66FD016827D1}" dt="2022-07-18T15:03:33.989" v="1142" actId="208"/>
          <ac:spMkLst>
            <pc:docMk/>
            <pc:sldMk cId="215204206" sldId="295"/>
            <ac:spMk id="75" creationId="{40FDDB34-2651-9A0C-1EAA-C7A7194D05C0}"/>
          </ac:spMkLst>
        </pc:spChg>
        <pc:spChg chg="mod">
          <ac:chgData name="Salome Padilla" userId="f4429905-10ae-4bb9-b94c-ec045543e81f" providerId="ADAL" clId="{6F0A7AA4-2EFC-4935-BD83-66FD016827D1}" dt="2022-07-18T15:03:53.990" v="1148" actId="208"/>
          <ac:spMkLst>
            <pc:docMk/>
            <pc:sldMk cId="215204206" sldId="295"/>
            <ac:spMk id="76" creationId="{0A9241D8-0941-99A0-8DA7-C047E6C81097}"/>
          </ac:spMkLst>
        </pc:spChg>
        <pc:spChg chg="add mod">
          <ac:chgData name="Salome Padilla" userId="f4429905-10ae-4bb9-b94c-ec045543e81f" providerId="ADAL" clId="{6F0A7AA4-2EFC-4935-BD83-66FD016827D1}" dt="2022-07-18T14:59:05.571" v="1076" actId="1036"/>
          <ac:spMkLst>
            <pc:docMk/>
            <pc:sldMk cId="215204206" sldId="295"/>
            <ac:spMk id="77" creationId="{574F09A9-0B27-BA60-5B58-BB733F28C410}"/>
          </ac:spMkLst>
        </pc:spChg>
        <pc:spChg chg="mod">
          <ac:chgData name="Salome Padilla" userId="f4429905-10ae-4bb9-b94c-ec045543e81f" providerId="ADAL" clId="{6F0A7AA4-2EFC-4935-BD83-66FD016827D1}" dt="2022-07-18T15:02:32.721" v="1125" actId="208"/>
          <ac:spMkLst>
            <pc:docMk/>
            <pc:sldMk cId="215204206" sldId="295"/>
            <ac:spMk id="81" creationId="{6F2067EA-1D9B-8F77-EC2E-CBE5F0812313}"/>
          </ac:spMkLst>
        </pc:spChg>
        <pc:spChg chg="mod">
          <ac:chgData name="Salome Padilla" userId="f4429905-10ae-4bb9-b94c-ec045543e81f" providerId="ADAL" clId="{6F0A7AA4-2EFC-4935-BD83-66FD016827D1}" dt="2022-07-18T15:03:22.516" v="1138" actId="208"/>
          <ac:spMkLst>
            <pc:docMk/>
            <pc:sldMk cId="215204206" sldId="295"/>
            <ac:spMk id="82" creationId="{26C8DD44-2329-9221-6F84-5144EFB0D252}"/>
          </ac:spMkLst>
        </pc:spChg>
        <pc:spChg chg="add mod">
          <ac:chgData name="Salome Padilla" userId="f4429905-10ae-4bb9-b94c-ec045543e81f" providerId="ADAL" clId="{6F0A7AA4-2EFC-4935-BD83-66FD016827D1}" dt="2022-07-18T14:59:05.571" v="1076" actId="1036"/>
          <ac:spMkLst>
            <pc:docMk/>
            <pc:sldMk cId="215204206" sldId="295"/>
            <ac:spMk id="83" creationId="{FA558D79-BDBB-42DD-7A31-3D4C732DE038}"/>
          </ac:spMkLst>
        </pc:spChg>
        <pc:spChg chg="mod topLvl">
          <ac:chgData name="Salome Padilla" userId="f4429905-10ae-4bb9-b94c-ec045543e81f" providerId="ADAL" clId="{6F0A7AA4-2EFC-4935-BD83-66FD016827D1}" dt="2022-07-18T15:02:44.980" v="1127" actId="208"/>
          <ac:spMkLst>
            <pc:docMk/>
            <pc:sldMk cId="215204206" sldId="295"/>
            <ac:spMk id="87" creationId="{D7EAB83A-D494-1560-4857-3F708AB7F662}"/>
          </ac:spMkLst>
        </pc:spChg>
        <pc:spChg chg="add mod">
          <ac:chgData name="Salome Padilla" userId="f4429905-10ae-4bb9-b94c-ec045543e81f" providerId="ADAL" clId="{6F0A7AA4-2EFC-4935-BD83-66FD016827D1}" dt="2022-07-18T15:01:02.149" v="1097" actId="1076"/>
          <ac:spMkLst>
            <pc:docMk/>
            <pc:sldMk cId="215204206" sldId="295"/>
            <ac:spMk id="88" creationId="{286196D3-29BE-4D98-251D-E76396118A26}"/>
          </ac:spMkLst>
        </pc:spChg>
        <pc:spChg chg="add mod">
          <ac:chgData name="Salome Padilla" userId="f4429905-10ae-4bb9-b94c-ec045543e81f" providerId="ADAL" clId="{6F0A7AA4-2EFC-4935-BD83-66FD016827D1}" dt="2022-07-18T15:00:56.934" v="1096" actId="1076"/>
          <ac:spMkLst>
            <pc:docMk/>
            <pc:sldMk cId="215204206" sldId="295"/>
            <ac:spMk id="89" creationId="{8824A736-CD75-0360-F88B-6FCC14DB6D37}"/>
          </ac:spMkLst>
        </pc:spChg>
        <pc:spChg chg="add mod">
          <ac:chgData name="Salome Padilla" userId="f4429905-10ae-4bb9-b94c-ec045543e81f" providerId="ADAL" clId="{6F0A7AA4-2EFC-4935-BD83-66FD016827D1}" dt="2022-07-19T06:27:37.076" v="1826" actId="1076"/>
          <ac:spMkLst>
            <pc:docMk/>
            <pc:sldMk cId="215204206" sldId="295"/>
            <ac:spMk id="90" creationId="{2ABF3871-8C1A-1E66-9F7E-FB97A0BF189D}"/>
          </ac:spMkLst>
        </pc:spChg>
        <pc:spChg chg="add mod">
          <ac:chgData name="Salome Padilla" userId="f4429905-10ae-4bb9-b94c-ec045543e81f" providerId="ADAL" clId="{6F0A7AA4-2EFC-4935-BD83-66FD016827D1}" dt="2022-07-19T06:27:41.164" v="1827" actId="1076"/>
          <ac:spMkLst>
            <pc:docMk/>
            <pc:sldMk cId="215204206" sldId="295"/>
            <ac:spMk id="91" creationId="{F50BEB6B-3D50-07ED-D47D-B9C1CB7274BD}"/>
          </ac:spMkLst>
        </pc:spChg>
        <pc:spChg chg="add mod">
          <ac:chgData name="Salome Padilla" userId="f4429905-10ae-4bb9-b94c-ec045543e81f" providerId="ADAL" clId="{6F0A7AA4-2EFC-4935-BD83-66FD016827D1}" dt="2022-07-19T06:27:44.636" v="1828" actId="1076"/>
          <ac:spMkLst>
            <pc:docMk/>
            <pc:sldMk cId="215204206" sldId="295"/>
            <ac:spMk id="92" creationId="{0EC219EF-5215-F9AD-E709-8ACB8DA6C76E}"/>
          </ac:spMkLst>
        </pc:spChg>
        <pc:spChg chg="mod topLvl">
          <ac:chgData name="Salome Padilla" userId="f4429905-10ae-4bb9-b94c-ec045543e81f" providerId="ADAL" clId="{6F0A7AA4-2EFC-4935-BD83-66FD016827D1}" dt="2022-07-18T15:02:56.788" v="1131" actId="208"/>
          <ac:spMkLst>
            <pc:docMk/>
            <pc:sldMk cId="215204206" sldId="295"/>
            <ac:spMk id="93" creationId="{25CA78D5-E36A-C0B8-A3F9-999C597EE266}"/>
          </ac:spMkLst>
        </pc:spChg>
        <pc:spChg chg="add mod">
          <ac:chgData name="Salome Padilla" userId="f4429905-10ae-4bb9-b94c-ec045543e81f" providerId="ADAL" clId="{6F0A7AA4-2EFC-4935-BD83-66FD016827D1}" dt="2022-07-18T15:01:18.987" v="1104" actId="1076"/>
          <ac:spMkLst>
            <pc:docMk/>
            <pc:sldMk cId="215204206" sldId="295"/>
            <ac:spMk id="94" creationId="{F520F7A5-E5A6-F11A-FDBA-F135AE93FC22}"/>
          </ac:spMkLst>
        </pc:spChg>
        <pc:spChg chg="add mod">
          <ac:chgData name="Salome Padilla" userId="f4429905-10ae-4bb9-b94c-ec045543e81f" providerId="ADAL" clId="{6F0A7AA4-2EFC-4935-BD83-66FD016827D1}" dt="2022-07-19T06:27:47.348" v="1829" actId="1076"/>
          <ac:spMkLst>
            <pc:docMk/>
            <pc:sldMk cId="215204206" sldId="295"/>
            <ac:spMk id="95" creationId="{A9C798EA-33E0-3E96-6719-5F602D57B190}"/>
          </ac:spMkLst>
        </pc:spChg>
        <pc:spChg chg="mod topLvl">
          <ac:chgData name="Salome Padilla" userId="f4429905-10ae-4bb9-b94c-ec045543e81f" providerId="ADAL" clId="{6F0A7AA4-2EFC-4935-BD83-66FD016827D1}" dt="2022-07-18T15:03:08.447" v="1135" actId="208"/>
          <ac:spMkLst>
            <pc:docMk/>
            <pc:sldMk cId="215204206" sldId="295"/>
            <ac:spMk id="98" creationId="{6006978B-E764-319C-376B-817EE91B9253}"/>
          </ac:spMkLst>
        </pc:spChg>
        <pc:spChg chg="add mod">
          <ac:chgData name="Salome Padilla" userId="f4429905-10ae-4bb9-b94c-ec045543e81f" providerId="ADAL" clId="{6F0A7AA4-2EFC-4935-BD83-66FD016827D1}" dt="2022-07-18T15:01:42.002" v="1116" actId="1076"/>
          <ac:spMkLst>
            <pc:docMk/>
            <pc:sldMk cId="215204206" sldId="295"/>
            <ac:spMk id="99" creationId="{6ECA7495-0FEC-9110-DBC7-FDC2865096FA}"/>
          </ac:spMkLst>
        </pc:spChg>
        <pc:spChg chg="mod topLvl">
          <ac:chgData name="Salome Padilla" userId="f4429905-10ae-4bb9-b94c-ec045543e81f" providerId="ADAL" clId="{6F0A7AA4-2EFC-4935-BD83-66FD016827D1}" dt="2022-07-18T15:03:02.015" v="1133" actId="208"/>
          <ac:spMkLst>
            <pc:docMk/>
            <pc:sldMk cId="215204206" sldId="295"/>
            <ac:spMk id="103" creationId="{9120D163-D2E7-7C83-5398-1187D88C319E}"/>
          </ac:spMkLst>
        </pc:spChg>
        <pc:spChg chg="add mod">
          <ac:chgData name="Salome Padilla" userId="f4429905-10ae-4bb9-b94c-ec045543e81f" providerId="ADAL" clId="{6F0A7AA4-2EFC-4935-BD83-66FD016827D1}" dt="2022-07-18T15:01:30.894" v="1110" actId="1076"/>
          <ac:spMkLst>
            <pc:docMk/>
            <pc:sldMk cId="215204206" sldId="295"/>
            <ac:spMk id="104" creationId="{111B28B9-6D58-EC06-7ED2-922C65239285}"/>
          </ac:spMkLst>
        </pc:spChg>
        <pc:spChg chg="mod">
          <ac:chgData name="Salome Padilla" userId="f4429905-10ae-4bb9-b94c-ec045543e81f" providerId="ADAL" clId="{6F0A7AA4-2EFC-4935-BD83-66FD016827D1}" dt="2022-07-18T14:58:59.275" v="1075"/>
          <ac:spMkLst>
            <pc:docMk/>
            <pc:sldMk cId="215204206" sldId="295"/>
            <ac:spMk id="108" creationId="{4545FF80-3FB1-0021-E5BE-5BF870871C9B}"/>
          </ac:spMkLst>
        </pc:spChg>
        <pc:spChg chg="mod">
          <ac:chgData name="Salome Padilla" userId="f4429905-10ae-4bb9-b94c-ec045543e81f" providerId="ADAL" clId="{6F0A7AA4-2EFC-4935-BD83-66FD016827D1}" dt="2022-07-18T15:03:41.656" v="1145" actId="208"/>
          <ac:spMkLst>
            <pc:docMk/>
            <pc:sldMk cId="215204206" sldId="295"/>
            <ac:spMk id="109" creationId="{5976BE91-0EE7-7199-0047-B8D4FCBBD446}"/>
          </ac:spMkLst>
        </pc:spChg>
        <pc:spChg chg="add mod">
          <ac:chgData name="Salome Padilla" userId="f4429905-10ae-4bb9-b94c-ec045543e81f" providerId="ADAL" clId="{6F0A7AA4-2EFC-4935-BD83-66FD016827D1}" dt="2022-07-18T14:59:05.571" v="1076" actId="1036"/>
          <ac:spMkLst>
            <pc:docMk/>
            <pc:sldMk cId="215204206" sldId="295"/>
            <ac:spMk id="110" creationId="{01751762-B758-FDFE-A9C2-4276088E0BAA}"/>
          </ac:spMkLst>
        </pc:spChg>
        <pc:spChg chg="mod">
          <ac:chgData name="Salome Padilla" userId="f4429905-10ae-4bb9-b94c-ec045543e81f" providerId="ADAL" clId="{6F0A7AA4-2EFC-4935-BD83-66FD016827D1}" dt="2022-07-18T14:58:59.275" v="1075"/>
          <ac:spMkLst>
            <pc:docMk/>
            <pc:sldMk cId="215204206" sldId="295"/>
            <ac:spMk id="113" creationId="{3037CFCF-3780-F713-E3EF-432A54140F0A}"/>
          </ac:spMkLst>
        </pc:spChg>
        <pc:spChg chg="mod">
          <ac:chgData name="Salome Padilla" userId="f4429905-10ae-4bb9-b94c-ec045543e81f" providerId="ADAL" clId="{6F0A7AA4-2EFC-4935-BD83-66FD016827D1}" dt="2022-07-18T15:03:47.470" v="1147" actId="208"/>
          <ac:spMkLst>
            <pc:docMk/>
            <pc:sldMk cId="215204206" sldId="295"/>
            <ac:spMk id="114" creationId="{1D6FB61A-1A5D-9D0F-1719-A6DA9F2AC4A3}"/>
          </ac:spMkLst>
        </pc:spChg>
        <pc:spChg chg="add mod">
          <ac:chgData name="Salome Padilla" userId="f4429905-10ae-4bb9-b94c-ec045543e81f" providerId="ADAL" clId="{6F0A7AA4-2EFC-4935-BD83-66FD016827D1}" dt="2022-07-18T14:59:05.571" v="1076" actId="1036"/>
          <ac:spMkLst>
            <pc:docMk/>
            <pc:sldMk cId="215204206" sldId="295"/>
            <ac:spMk id="115" creationId="{868C1DDB-F7F7-2D57-52A7-4352C3EA3E5A}"/>
          </ac:spMkLst>
        </pc:spChg>
        <pc:spChg chg="mod">
          <ac:chgData name="Salome Padilla" userId="f4429905-10ae-4bb9-b94c-ec045543e81f" providerId="ADAL" clId="{6F0A7AA4-2EFC-4935-BD83-66FD016827D1}" dt="2022-07-18T14:58:59.275" v="1075"/>
          <ac:spMkLst>
            <pc:docMk/>
            <pc:sldMk cId="215204206" sldId="295"/>
            <ac:spMk id="118" creationId="{807098AF-A41E-2F18-5C4C-2B445F0C25CB}"/>
          </ac:spMkLst>
        </pc:spChg>
        <pc:spChg chg="mod">
          <ac:chgData name="Salome Padilla" userId="f4429905-10ae-4bb9-b94c-ec045543e81f" providerId="ADAL" clId="{6F0A7AA4-2EFC-4935-BD83-66FD016827D1}" dt="2022-07-18T15:04:02.625" v="1150" actId="2085"/>
          <ac:spMkLst>
            <pc:docMk/>
            <pc:sldMk cId="215204206" sldId="295"/>
            <ac:spMk id="119" creationId="{1C4286FE-050F-5B0D-7977-21E26F56E31E}"/>
          </ac:spMkLst>
        </pc:spChg>
        <pc:spChg chg="mod">
          <ac:chgData name="Salome Padilla" userId="f4429905-10ae-4bb9-b94c-ec045543e81f" providerId="ADAL" clId="{6F0A7AA4-2EFC-4935-BD83-66FD016827D1}" dt="2022-07-18T15:04:08.125" v="1154" actId="2085"/>
          <ac:spMkLst>
            <pc:docMk/>
            <pc:sldMk cId="215204206" sldId="295"/>
            <ac:spMk id="122" creationId="{030EAF95-AA4A-5240-553C-C21A81B5717F}"/>
          </ac:spMkLst>
        </pc:spChg>
        <pc:spChg chg="mod">
          <ac:chgData name="Salome Padilla" userId="f4429905-10ae-4bb9-b94c-ec045543e81f" providerId="ADAL" clId="{6F0A7AA4-2EFC-4935-BD83-66FD016827D1}" dt="2022-07-18T15:04:46.851" v="1167" actId="2085"/>
          <ac:spMkLst>
            <pc:docMk/>
            <pc:sldMk cId="215204206" sldId="295"/>
            <ac:spMk id="123" creationId="{370C80CB-CEF9-DB9A-85EA-7A27A79593B3}"/>
          </ac:spMkLst>
        </pc:spChg>
        <pc:spChg chg="mod">
          <ac:chgData name="Salome Padilla" userId="f4429905-10ae-4bb9-b94c-ec045543e81f" providerId="ADAL" clId="{6F0A7AA4-2EFC-4935-BD83-66FD016827D1}" dt="2022-07-18T15:04:10.959" v="1156" actId="2085"/>
          <ac:spMkLst>
            <pc:docMk/>
            <pc:sldMk cId="215204206" sldId="295"/>
            <ac:spMk id="125" creationId="{4BB25156-1D8D-BADD-8006-A4A5C3CCCF07}"/>
          </ac:spMkLst>
        </pc:spChg>
        <pc:spChg chg="mod">
          <ac:chgData name="Salome Padilla" userId="f4429905-10ae-4bb9-b94c-ec045543e81f" providerId="ADAL" clId="{6F0A7AA4-2EFC-4935-BD83-66FD016827D1}" dt="2022-07-18T15:04:49.624" v="1168" actId="2085"/>
          <ac:spMkLst>
            <pc:docMk/>
            <pc:sldMk cId="215204206" sldId="295"/>
            <ac:spMk id="126" creationId="{61D1435F-39FF-444E-9CC8-797FAFB20EFB}"/>
          </ac:spMkLst>
        </pc:spChg>
        <pc:spChg chg="mod">
          <ac:chgData name="Salome Padilla" userId="f4429905-10ae-4bb9-b94c-ec045543e81f" providerId="ADAL" clId="{6F0A7AA4-2EFC-4935-BD83-66FD016827D1}" dt="2022-07-18T15:04:40.976" v="1166" actId="1076"/>
          <ac:spMkLst>
            <pc:docMk/>
            <pc:sldMk cId="215204206" sldId="295"/>
            <ac:spMk id="128" creationId="{64E2AC23-502C-4FD0-62D3-AA15509DB1D3}"/>
          </ac:spMkLst>
        </pc:spChg>
        <pc:spChg chg="mod">
          <ac:chgData name="Salome Padilla" userId="f4429905-10ae-4bb9-b94c-ec045543e81f" providerId="ADAL" clId="{6F0A7AA4-2EFC-4935-BD83-66FD016827D1}" dt="2022-07-18T15:04:37.468" v="1165" actId="2085"/>
          <ac:spMkLst>
            <pc:docMk/>
            <pc:sldMk cId="215204206" sldId="295"/>
            <ac:spMk id="129" creationId="{FBB2EFE9-F301-0808-6853-0A732422164E}"/>
          </ac:spMkLst>
        </pc:spChg>
        <pc:spChg chg="mod">
          <ac:chgData name="Salome Padilla" userId="f4429905-10ae-4bb9-b94c-ec045543e81f" providerId="ADAL" clId="{6F0A7AA4-2EFC-4935-BD83-66FD016827D1}" dt="2022-07-19T06:24:34.579" v="1778" actId="2085"/>
          <ac:spMkLst>
            <pc:docMk/>
            <pc:sldMk cId="215204206" sldId="295"/>
            <ac:spMk id="140" creationId="{ADD78298-802A-C49C-17F6-FFF69D3FE002}"/>
          </ac:spMkLst>
        </pc:spChg>
        <pc:spChg chg="mod">
          <ac:chgData name="Salome Padilla" userId="f4429905-10ae-4bb9-b94c-ec045543e81f" providerId="ADAL" clId="{6F0A7AA4-2EFC-4935-BD83-66FD016827D1}" dt="2022-07-19T06:24:37.413" v="1779" actId="2085"/>
          <ac:spMkLst>
            <pc:docMk/>
            <pc:sldMk cId="215204206" sldId="295"/>
            <ac:spMk id="141" creationId="{D09B139B-2E1C-6440-DE22-19A0ADBF0184}"/>
          </ac:spMkLst>
        </pc:spChg>
        <pc:grpChg chg="add mod">
          <ac:chgData name="Salome Padilla" userId="f4429905-10ae-4bb9-b94c-ec045543e81f" providerId="ADAL" clId="{6F0A7AA4-2EFC-4935-BD83-66FD016827D1}" dt="2022-07-18T14:59:05.571" v="1076" actId="1036"/>
          <ac:grpSpMkLst>
            <pc:docMk/>
            <pc:sldMk cId="215204206" sldId="295"/>
            <ac:grpSpMk id="32" creationId="{748CCC49-BD53-1518-2AA2-B63E40DB09BA}"/>
          </ac:grpSpMkLst>
        </pc:grpChg>
        <pc:grpChg chg="add mod">
          <ac:chgData name="Salome Padilla" userId="f4429905-10ae-4bb9-b94c-ec045543e81f" providerId="ADAL" clId="{6F0A7AA4-2EFC-4935-BD83-66FD016827D1}" dt="2022-07-18T14:59:05.571" v="1076" actId="1036"/>
          <ac:grpSpMkLst>
            <pc:docMk/>
            <pc:sldMk cId="215204206" sldId="295"/>
            <ac:grpSpMk id="43" creationId="{302F7E95-0915-EB80-7A58-1A3E9AA47A98}"/>
          </ac:grpSpMkLst>
        </pc:grpChg>
        <pc:grpChg chg="add mod">
          <ac:chgData name="Salome Padilla" userId="f4429905-10ae-4bb9-b94c-ec045543e81f" providerId="ADAL" clId="{6F0A7AA4-2EFC-4935-BD83-66FD016827D1}" dt="2022-07-18T14:59:05.571" v="1076" actId="1036"/>
          <ac:grpSpMkLst>
            <pc:docMk/>
            <pc:sldMk cId="215204206" sldId="295"/>
            <ac:grpSpMk id="49" creationId="{0892117C-1EF0-E7E5-4EC0-01F77047A008}"/>
          </ac:grpSpMkLst>
        </pc:grpChg>
        <pc:grpChg chg="del">
          <ac:chgData name="Salome Padilla" userId="f4429905-10ae-4bb9-b94c-ec045543e81f" providerId="ADAL" clId="{6F0A7AA4-2EFC-4935-BD83-66FD016827D1}" dt="2022-07-18T14:58:58.887" v="1074" actId="478"/>
          <ac:grpSpMkLst>
            <pc:docMk/>
            <pc:sldMk cId="215204206" sldId="295"/>
            <ac:grpSpMk id="54" creationId="{374B281D-A185-A1A9-C3A8-FF52D0453694}"/>
          </ac:grpSpMkLst>
        </pc:grpChg>
        <pc:grpChg chg="add mod">
          <ac:chgData name="Salome Padilla" userId="f4429905-10ae-4bb9-b94c-ec045543e81f" providerId="ADAL" clId="{6F0A7AA4-2EFC-4935-BD83-66FD016827D1}" dt="2022-07-18T14:59:05.571" v="1076" actId="1036"/>
          <ac:grpSpMkLst>
            <pc:docMk/>
            <pc:sldMk cId="215204206" sldId="295"/>
            <ac:grpSpMk id="57" creationId="{F433F661-97ED-C59E-A88D-4EC1975425EB}"/>
          </ac:grpSpMkLst>
        </pc:grpChg>
        <pc:grpChg chg="add mod">
          <ac:chgData name="Salome Padilla" userId="f4429905-10ae-4bb9-b94c-ec045543e81f" providerId="ADAL" clId="{6F0A7AA4-2EFC-4935-BD83-66FD016827D1}" dt="2022-07-18T14:59:05.571" v="1076" actId="1036"/>
          <ac:grpSpMkLst>
            <pc:docMk/>
            <pc:sldMk cId="215204206" sldId="295"/>
            <ac:grpSpMk id="66" creationId="{D7BF3F7A-288C-84F7-3F97-6E019F13585F}"/>
          </ac:grpSpMkLst>
        </pc:grpChg>
        <pc:grpChg chg="add mod">
          <ac:chgData name="Salome Padilla" userId="f4429905-10ae-4bb9-b94c-ec045543e81f" providerId="ADAL" clId="{6F0A7AA4-2EFC-4935-BD83-66FD016827D1}" dt="2022-07-18T14:59:05.571" v="1076" actId="1036"/>
          <ac:grpSpMkLst>
            <pc:docMk/>
            <pc:sldMk cId="215204206" sldId="295"/>
            <ac:grpSpMk id="72" creationId="{8A14A104-1253-2671-8812-3F7791C49BB8}"/>
          </ac:grpSpMkLst>
        </pc:grpChg>
        <pc:grpChg chg="add mod">
          <ac:chgData name="Salome Padilla" userId="f4429905-10ae-4bb9-b94c-ec045543e81f" providerId="ADAL" clId="{6F0A7AA4-2EFC-4935-BD83-66FD016827D1}" dt="2022-07-18T14:59:05.571" v="1076" actId="1036"/>
          <ac:grpSpMkLst>
            <pc:docMk/>
            <pc:sldMk cId="215204206" sldId="295"/>
            <ac:grpSpMk id="78" creationId="{D5E4018A-A2FC-FB19-2AC0-83BE60B09E9D}"/>
          </ac:grpSpMkLst>
        </pc:grpChg>
        <pc:grpChg chg="add del mod">
          <ac:chgData name="Salome Padilla" userId="f4429905-10ae-4bb9-b94c-ec045543e81f" providerId="ADAL" clId="{6F0A7AA4-2EFC-4935-BD83-66FD016827D1}" dt="2022-07-18T15:02:41.363" v="1126" actId="478"/>
          <ac:grpSpMkLst>
            <pc:docMk/>
            <pc:sldMk cId="215204206" sldId="295"/>
            <ac:grpSpMk id="84" creationId="{82C7E703-DAFD-652B-A720-07D6E7007301}"/>
          </ac:grpSpMkLst>
        </pc:grpChg>
        <pc:grpChg chg="add del mod">
          <ac:chgData name="Salome Padilla" userId="f4429905-10ae-4bb9-b94c-ec045543e81f" providerId="ADAL" clId="{6F0A7AA4-2EFC-4935-BD83-66FD016827D1}" dt="2022-07-18T15:02:54.144" v="1130" actId="478"/>
          <ac:grpSpMkLst>
            <pc:docMk/>
            <pc:sldMk cId="215204206" sldId="295"/>
            <ac:grpSpMk id="90" creationId="{83D4550A-154C-7F89-D9C9-5A8D0ABE6915}"/>
          </ac:grpSpMkLst>
        </pc:grpChg>
        <pc:grpChg chg="add del mod">
          <ac:chgData name="Salome Padilla" userId="f4429905-10ae-4bb9-b94c-ec045543e81f" providerId="ADAL" clId="{6F0A7AA4-2EFC-4935-BD83-66FD016827D1}" dt="2022-07-18T15:03:06.576" v="1134" actId="478"/>
          <ac:grpSpMkLst>
            <pc:docMk/>
            <pc:sldMk cId="215204206" sldId="295"/>
            <ac:grpSpMk id="95" creationId="{D30A9DF9-8629-E965-F3A0-3253370B0382}"/>
          </ac:grpSpMkLst>
        </pc:grpChg>
        <pc:grpChg chg="add del mod">
          <ac:chgData name="Salome Padilla" userId="f4429905-10ae-4bb9-b94c-ec045543e81f" providerId="ADAL" clId="{6F0A7AA4-2EFC-4935-BD83-66FD016827D1}" dt="2022-07-18T15:03:00.054" v="1132" actId="478"/>
          <ac:grpSpMkLst>
            <pc:docMk/>
            <pc:sldMk cId="215204206" sldId="295"/>
            <ac:grpSpMk id="100" creationId="{49DD157F-1671-BEC2-B0EC-64613B937CCF}"/>
          </ac:grpSpMkLst>
        </pc:grpChg>
        <pc:grpChg chg="add mod">
          <ac:chgData name="Salome Padilla" userId="f4429905-10ae-4bb9-b94c-ec045543e81f" providerId="ADAL" clId="{6F0A7AA4-2EFC-4935-BD83-66FD016827D1}" dt="2022-07-18T14:59:05.571" v="1076" actId="1036"/>
          <ac:grpSpMkLst>
            <pc:docMk/>
            <pc:sldMk cId="215204206" sldId="295"/>
            <ac:grpSpMk id="105" creationId="{902B00F7-AF64-A746-CDEA-1EDC2C6BF1E2}"/>
          </ac:grpSpMkLst>
        </pc:grpChg>
        <pc:grpChg chg="add mod">
          <ac:chgData name="Salome Padilla" userId="f4429905-10ae-4bb9-b94c-ec045543e81f" providerId="ADAL" clId="{6F0A7AA4-2EFC-4935-BD83-66FD016827D1}" dt="2022-07-18T14:59:05.571" v="1076" actId="1036"/>
          <ac:grpSpMkLst>
            <pc:docMk/>
            <pc:sldMk cId="215204206" sldId="295"/>
            <ac:grpSpMk id="111" creationId="{69301936-31F2-6723-6989-2533D823D276}"/>
          </ac:grpSpMkLst>
        </pc:grpChg>
        <pc:grpChg chg="add mod">
          <ac:chgData name="Salome Padilla" userId="f4429905-10ae-4bb9-b94c-ec045543e81f" providerId="ADAL" clId="{6F0A7AA4-2EFC-4935-BD83-66FD016827D1}" dt="2022-07-18T14:59:05.571" v="1076" actId="1036"/>
          <ac:grpSpMkLst>
            <pc:docMk/>
            <pc:sldMk cId="215204206" sldId="295"/>
            <ac:grpSpMk id="116" creationId="{C3C8F8FD-13E9-DBB7-CD1B-79C06B7D86DA}"/>
          </ac:grpSpMkLst>
        </pc:grpChg>
        <pc:grpChg chg="add del mod">
          <ac:chgData name="Salome Padilla" userId="f4429905-10ae-4bb9-b94c-ec045543e81f" providerId="ADAL" clId="{6F0A7AA4-2EFC-4935-BD83-66FD016827D1}" dt="2022-07-19T06:26:50.976" v="1812" actId="478"/>
          <ac:grpSpMkLst>
            <pc:docMk/>
            <pc:sldMk cId="215204206" sldId="295"/>
            <ac:grpSpMk id="120" creationId="{FAAC5607-5090-220F-2C9E-90540A051D10}"/>
          </ac:grpSpMkLst>
        </pc:grpChg>
        <pc:grpChg chg="add mod">
          <ac:chgData name="Salome Padilla" userId="f4429905-10ae-4bb9-b94c-ec045543e81f" providerId="ADAL" clId="{6F0A7AA4-2EFC-4935-BD83-66FD016827D1}" dt="2022-07-18T14:59:05.571" v="1076" actId="1036"/>
          <ac:grpSpMkLst>
            <pc:docMk/>
            <pc:sldMk cId="215204206" sldId="295"/>
            <ac:grpSpMk id="138" creationId="{7AAE1D9C-4E18-81F9-AF8B-11140A95929C}"/>
          </ac:grpSpMkLst>
        </pc:grp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37" creationId="{751ED282-DE0C-E448-C840-080CF03838A6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39" creationId="{F2963B26-CE7D-EF99-5CCC-0B09317F2E0E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44" creationId="{85E938C2-B81E-E8E1-D952-41C1CB4F0726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45" creationId="{185F2C5F-1181-C2D7-AC79-A546E2CED7D5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50" creationId="{2473829A-48B1-215F-140F-9AA305FA8C98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51" creationId="{69754CB3-5E1A-C5F8-6746-CD8730C678A9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59" creationId="{AF35FE08-D471-684D-0B5B-5CB7F850A4EE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60" creationId="{B377A811-1100-0F1E-FF53-AE1AE0E6CDCB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67" creationId="{62E94C00-99AA-095E-3DB2-8054C1EF3DF0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68" creationId="{05F8EC7E-06C2-C184-9092-1C70682BA774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73" creationId="{B728B746-64EF-AE25-0C74-459954801825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74" creationId="{7BC1C14D-6BDB-CAB2-67C7-0AA6143D92DB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79" creationId="{3F61C45F-6FDB-1301-C647-13B343D97512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80" creationId="{A5509AB7-26ED-A0FE-DE43-4BBB95A31F62}"/>
          </ac:picMkLst>
        </pc:picChg>
        <pc:picChg chg="del mod topLvl">
          <ac:chgData name="Salome Padilla" userId="f4429905-10ae-4bb9-b94c-ec045543e81f" providerId="ADAL" clId="{6F0A7AA4-2EFC-4935-BD83-66FD016827D1}" dt="2022-07-18T15:02:41.363" v="1126" actId="478"/>
          <ac:picMkLst>
            <pc:docMk/>
            <pc:sldMk cId="215204206" sldId="295"/>
            <ac:picMk id="85" creationId="{2055D89E-BBD2-E1C2-D3A1-E19BC654CA8C}"/>
          </ac:picMkLst>
        </pc:picChg>
        <pc:picChg chg="del mod">
          <ac:chgData name="Salome Padilla" userId="f4429905-10ae-4bb9-b94c-ec045543e81f" providerId="ADAL" clId="{6F0A7AA4-2EFC-4935-BD83-66FD016827D1}" dt="2022-07-18T15:00:05.650" v="1079" actId="478"/>
          <ac:picMkLst>
            <pc:docMk/>
            <pc:sldMk cId="215204206" sldId="295"/>
            <ac:picMk id="86" creationId="{6F3D1F58-DC45-1189-B6D8-38CF6CC982F6}"/>
          </ac:picMkLst>
        </pc:picChg>
        <pc:picChg chg="del mod topLvl">
          <ac:chgData name="Salome Padilla" userId="f4429905-10ae-4bb9-b94c-ec045543e81f" providerId="ADAL" clId="{6F0A7AA4-2EFC-4935-BD83-66FD016827D1}" dt="2022-07-18T15:02:54.144" v="1130" actId="478"/>
          <ac:picMkLst>
            <pc:docMk/>
            <pc:sldMk cId="215204206" sldId="295"/>
            <ac:picMk id="91" creationId="{1EC9B6BD-59B3-8B27-B4A8-9DBF663740F5}"/>
          </ac:picMkLst>
        </pc:picChg>
        <pc:picChg chg="del mod">
          <ac:chgData name="Salome Padilla" userId="f4429905-10ae-4bb9-b94c-ec045543e81f" providerId="ADAL" clId="{6F0A7AA4-2EFC-4935-BD83-66FD016827D1}" dt="2022-07-18T15:01:14.761" v="1103" actId="478"/>
          <ac:picMkLst>
            <pc:docMk/>
            <pc:sldMk cId="215204206" sldId="295"/>
            <ac:picMk id="92" creationId="{21C77BD9-BDFF-B023-ACD4-8AC29D8B8289}"/>
          </ac:picMkLst>
        </pc:picChg>
        <pc:picChg chg="del mod topLvl">
          <ac:chgData name="Salome Padilla" userId="f4429905-10ae-4bb9-b94c-ec045543e81f" providerId="ADAL" clId="{6F0A7AA4-2EFC-4935-BD83-66FD016827D1}" dt="2022-07-18T15:03:06.576" v="1134" actId="478"/>
          <ac:picMkLst>
            <pc:docMk/>
            <pc:sldMk cId="215204206" sldId="295"/>
            <ac:picMk id="96" creationId="{58DEC0E3-7D3C-4F64-0C87-68AB70D33B0D}"/>
          </ac:picMkLst>
        </pc:picChg>
        <pc:picChg chg="del mod">
          <ac:chgData name="Salome Padilla" userId="f4429905-10ae-4bb9-b94c-ec045543e81f" providerId="ADAL" clId="{6F0A7AA4-2EFC-4935-BD83-66FD016827D1}" dt="2022-07-18T15:01:34.025" v="1112" actId="478"/>
          <ac:picMkLst>
            <pc:docMk/>
            <pc:sldMk cId="215204206" sldId="295"/>
            <ac:picMk id="97" creationId="{AF73C1D8-023F-5D46-7705-8FA96165A811}"/>
          </ac:picMkLst>
        </pc:picChg>
        <pc:picChg chg="del mod topLvl">
          <ac:chgData name="Salome Padilla" userId="f4429905-10ae-4bb9-b94c-ec045543e81f" providerId="ADAL" clId="{6F0A7AA4-2EFC-4935-BD83-66FD016827D1}" dt="2022-07-18T15:03:00.054" v="1132" actId="478"/>
          <ac:picMkLst>
            <pc:docMk/>
            <pc:sldMk cId="215204206" sldId="295"/>
            <ac:picMk id="101" creationId="{A5D7B326-16E6-297F-4A2A-06CD2705D862}"/>
          </ac:picMkLst>
        </pc:picChg>
        <pc:picChg chg="del mod">
          <ac:chgData name="Salome Padilla" userId="f4429905-10ae-4bb9-b94c-ec045543e81f" providerId="ADAL" clId="{6F0A7AA4-2EFC-4935-BD83-66FD016827D1}" dt="2022-07-18T15:01:22.324" v="1106" actId="478"/>
          <ac:picMkLst>
            <pc:docMk/>
            <pc:sldMk cId="215204206" sldId="295"/>
            <ac:picMk id="102" creationId="{C8A89579-7DF2-CA2B-8674-2AC0563FAEA6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106" creationId="{FDDECA1C-FA28-109A-BE09-0A995D8FB9D6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107" creationId="{4971E6C0-D9A7-6F54-A8CA-9C8C18B04ECE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112" creationId="{BB49653D-858C-DD60-02B9-172E258046D5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117" creationId="{DDB89988-228D-FDA6-4528-ED4A9A94DF3F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121" creationId="{2B774734-1725-04BB-E6B5-3588D48D7E98}"/>
          </ac:picMkLst>
        </pc:picChg>
        <pc:picChg chg="del mod">
          <ac:chgData name="Salome Padilla" userId="f4429905-10ae-4bb9-b94c-ec045543e81f" providerId="ADAL" clId="{6F0A7AA4-2EFC-4935-BD83-66FD016827D1}" dt="2022-07-18T15:04:17.858" v="1157" actId="478"/>
          <ac:picMkLst>
            <pc:docMk/>
            <pc:sldMk cId="215204206" sldId="295"/>
            <ac:picMk id="124" creationId="{6DA0177A-DDE9-A5D6-B001-9590D14E654C}"/>
          </ac:picMkLst>
        </pc:picChg>
        <pc:picChg chg="mod">
          <ac:chgData name="Salome Padilla" userId="f4429905-10ae-4bb9-b94c-ec045543e81f" providerId="ADAL" clId="{6F0A7AA4-2EFC-4935-BD83-66FD016827D1}" dt="2022-07-18T15:04:30.481" v="1162" actId="2085"/>
          <ac:picMkLst>
            <pc:docMk/>
            <pc:sldMk cId="215204206" sldId="295"/>
            <ac:picMk id="127" creationId="{83158467-61C2-A041-15F5-5018D07851E2}"/>
          </ac:picMkLst>
        </pc:picChg>
        <pc:picChg chg="del mod">
          <ac:chgData name="Salome Padilla" userId="f4429905-10ae-4bb9-b94c-ec045543e81f" providerId="ADAL" clId="{6F0A7AA4-2EFC-4935-BD83-66FD016827D1}" dt="2022-07-19T06:27:02.376" v="1815" actId="478"/>
          <ac:picMkLst>
            <pc:docMk/>
            <pc:sldMk cId="215204206" sldId="295"/>
            <ac:picMk id="130" creationId="{4A3A3840-A933-2D48-0DD1-328ED0126569}"/>
          </ac:picMkLst>
        </pc:picChg>
        <pc:picChg chg="del mod">
          <ac:chgData name="Salome Padilla" userId="f4429905-10ae-4bb9-b94c-ec045543e81f" providerId="ADAL" clId="{6F0A7AA4-2EFC-4935-BD83-66FD016827D1}" dt="2022-07-19T06:26:59.514" v="1814" actId="478"/>
          <ac:picMkLst>
            <pc:docMk/>
            <pc:sldMk cId="215204206" sldId="295"/>
            <ac:picMk id="131" creationId="{F8DAF4BA-53D4-BAB7-775F-344658C391B8}"/>
          </ac:picMkLst>
        </pc:picChg>
        <pc:picChg chg="del mod">
          <ac:chgData name="Salome Padilla" userId="f4429905-10ae-4bb9-b94c-ec045543e81f" providerId="ADAL" clId="{6F0A7AA4-2EFC-4935-BD83-66FD016827D1}" dt="2022-07-19T06:27:04.097" v="1816" actId="478"/>
          <ac:picMkLst>
            <pc:docMk/>
            <pc:sldMk cId="215204206" sldId="295"/>
            <ac:picMk id="132" creationId="{6578D3D8-330E-DDE1-39E7-4859A960541C}"/>
          </ac:picMkLst>
        </pc:picChg>
        <pc:picChg chg="del mod">
          <ac:chgData name="Salome Padilla" userId="f4429905-10ae-4bb9-b94c-ec045543e81f" providerId="ADAL" clId="{6F0A7AA4-2EFC-4935-BD83-66FD016827D1}" dt="2022-07-19T06:26:59.514" v="1814" actId="478"/>
          <ac:picMkLst>
            <pc:docMk/>
            <pc:sldMk cId="215204206" sldId="295"/>
            <ac:picMk id="133" creationId="{9D3CAEE5-8ED8-76F8-6073-484DC7DDF1DC}"/>
          </ac:picMkLst>
        </pc:picChg>
        <pc:picChg chg="del mod">
          <ac:chgData name="Salome Padilla" userId="f4429905-10ae-4bb9-b94c-ec045543e81f" providerId="ADAL" clId="{6F0A7AA4-2EFC-4935-BD83-66FD016827D1}" dt="2022-07-19T06:27:07.684" v="1818" actId="478"/>
          <ac:picMkLst>
            <pc:docMk/>
            <pc:sldMk cId="215204206" sldId="295"/>
            <ac:picMk id="134" creationId="{9448C26D-6662-ADA9-FB09-6964C541A5D9}"/>
          </ac:picMkLst>
        </pc:picChg>
        <pc:picChg chg="del mod">
          <ac:chgData name="Salome Padilla" userId="f4429905-10ae-4bb9-b94c-ec045543e81f" providerId="ADAL" clId="{6F0A7AA4-2EFC-4935-BD83-66FD016827D1}" dt="2022-07-19T06:26:59.514" v="1814" actId="478"/>
          <ac:picMkLst>
            <pc:docMk/>
            <pc:sldMk cId="215204206" sldId="295"/>
            <ac:picMk id="135" creationId="{A8324D56-3D21-4075-ABF3-69FA8E72D268}"/>
          </ac:picMkLst>
        </pc:picChg>
        <pc:picChg chg="del mod">
          <ac:chgData name="Salome Padilla" userId="f4429905-10ae-4bb9-b94c-ec045543e81f" providerId="ADAL" clId="{6F0A7AA4-2EFC-4935-BD83-66FD016827D1}" dt="2022-07-19T06:27:05.976" v="1817" actId="478"/>
          <ac:picMkLst>
            <pc:docMk/>
            <pc:sldMk cId="215204206" sldId="295"/>
            <ac:picMk id="136" creationId="{0DC2046F-B1D8-B67F-4E10-5E69899E2007}"/>
          </ac:picMkLst>
        </pc:picChg>
        <pc:picChg chg="del mod">
          <ac:chgData name="Salome Padilla" userId="f4429905-10ae-4bb9-b94c-ec045543e81f" providerId="ADAL" clId="{6F0A7AA4-2EFC-4935-BD83-66FD016827D1}" dt="2022-07-19T06:26:59.514" v="1814" actId="478"/>
          <ac:picMkLst>
            <pc:docMk/>
            <pc:sldMk cId="215204206" sldId="295"/>
            <ac:picMk id="137" creationId="{E1F17834-211D-7A3E-1129-961E7CE74687}"/>
          </ac:picMkLst>
        </pc:picChg>
        <pc:picChg chg="mod">
          <ac:chgData name="Salome Padilla" userId="f4429905-10ae-4bb9-b94c-ec045543e81f" providerId="ADAL" clId="{6F0A7AA4-2EFC-4935-BD83-66FD016827D1}" dt="2022-07-18T14:58:59.275" v="1075"/>
          <ac:picMkLst>
            <pc:docMk/>
            <pc:sldMk cId="215204206" sldId="295"/>
            <ac:picMk id="139" creationId="{17BFDAF3-4062-02F3-5C24-021CDB0B23A2}"/>
          </ac:picMkLst>
        </pc:picChg>
      </pc:sldChg>
      <pc:sldChg chg="addSp delSp modSp mod ord">
        <pc:chgData name="Salome Padilla" userId="f4429905-10ae-4bb9-b94c-ec045543e81f" providerId="ADAL" clId="{6F0A7AA4-2EFC-4935-BD83-66FD016827D1}" dt="2022-07-18T14:58:08.684" v="1023" actId="1076"/>
        <pc:sldMkLst>
          <pc:docMk/>
          <pc:sldMk cId="91361493" sldId="296"/>
        </pc:sldMkLst>
        <pc:spChg chg="mod">
          <ac:chgData name="Salome Padilla" userId="f4429905-10ae-4bb9-b94c-ec045543e81f" providerId="ADAL" clId="{6F0A7AA4-2EFC-4935-BD83-66FD016827D1}" dt="2022-07-18T14:44:54.958" v="575" actId="20577"/>
          <ac:spMkLst>
            <pc:docMk/>
            <pc:sldMk cId="91361493" sldId="296"/>
            <ac:spMk id="2" creationId="{00000000-0000-0000-0000-000000000000}"/>
          </ac:spMkLst>
        </pc:spChg>
        <pc:spChg chg="add mod">
          <ac:chgData name="Salome Padilla" userId="f4429905-10ae-4bb9-b94c-ec045543e81f" providerId="ADAL" clId="{6F0A7AA4-2EFC-4935-BD83-66FD016827D1}" dt="2022-07-18T14:45:47.997" v="625" actId="12788"/>
          <ac:spMkLst>
            <pc:docMk/>
            <pc:sldMk cId="91361493" sldId="296"/>
            <ac:spMk id="8" creationId="{D632858D-476C-3B94-0FB8-637C7B4AF2EF}"/>
          </ac:spMkLst>
        </pc:spChg>
        <pc:spChg chg="mod">
          <ac:chgData name="Salome Padilla" userId="f4429905-10ae-4bb9-b94c-ec045543e81f" providerId="ADAL" clId="{6F0A7AA4-2EFC-4935-BD83-66FD016827D1}" dt="2022-07-18T14:49:51.421" v="791" actId="208"/>
          <ac:spMkLst>
            <pc:docMk/>
            <pc:sldMk cId="91361493" sldId="296"/>
            <ac:spMk id="13" creationId="{C22938EA-B832-BDAA-7D23-0AA246DCFD8B}"/>
          </ac:spMkLst>
        </pc:spChg>
        <pc:spChg chg="mod">
          <ac:chgData name="Salome Padilla" userId="f4429905-10ae-4bb9-b94c-ec045543e81f" providerId="ADAL" clId="{6F0A7AA4-2EFC-4935-BD83-66FD016827D1}" dt="2022-07-18T14:49:57.109" v="792" actId="208"/>
          <ac:spMkLst>
            <pc:docMk/>
            <pc:sldMk cId="91361493" sldId="296"/>
            <ac:spMk id="14" creationId="{1E691D61-98BE-43D9-881F-8C6C6ABA2078}"/>
          </ac:spMkLst>
        </pc:spChg>
        <pc:spChg chg="add mod">
          <ac:chgData name="Salome Padilla" userId="f4429905-10ae-4bb9-b94c-ec045543e81f" providerId="ADAL" clId="{6F0A7AA4-2EFC-4935-BD83-66FD016827D1}" dt="2022-07-18T14:49:04.403" v="776" actId="14100"/>
          <ac:spMkLst>
            <pc:docMk/>
            <pc:sldMk cId="91361493" sldId="296"/>
            <ac:spMk id="15" creationId="{FABC4118-0306-A889-CDFC-0B1DFFF792D5}"/>
          </ac:spMkLst>
        </pc:spChg>
        <pc:spChg chg="del">
          <ac:chgData name="Salome Padilla" userId="f4429905-10ae-4bb9-b94c-ec045543e81f" providerId="ADAL" clId="{6F0A7AA4-2EFC-4935-BD83-66FD016827D1}" dt="2022-07-18T14:44:58.188" v="576" actId="478"/>
          <ac:spMkLst>
            <pc:docMk/>
            <pc:sldMk cId="91361493" sldId="296"/>
            <ac:spMk id="19" creationId="{173913DC-0F5D-D6E0-E52F-22E68B158E9C}"/>
          </ac:spMkLst>
        </pc:spChg>
        <pc:spChg chg="del">
          <ac:chgData name="Salome Padilla" userId="f4429905-10ae-4bb9-b94c-ec045543e81f" providerId="ADAL" clId="{6F0A7AA4-2EFC-4935-BD83-66FD016827D1}" dt="2022-07-18T14:44:58.188" v="576" actId="478"/>
          <ac:spMkLst>
            <pc:docMk/>
            <pc:sldMk cId="91361493" sldId="296"/>
            <ac:spMk id="20" creationId="{190B7E89-E832-D8AE-F6BE-B3A5F7C61285}"/>
          </ac:spMkLst>
        </pc:spChg>
        <pc:spChg chg="del">
          <ac:chgData name="Salome Padilla" userId="f4429905-10ae-4bb9-b94c-ec045543e81f" providerId="ADAL" clId="{6F0A7AA4-2EFC-4935-BD83-66FD016827D1}" dt="2022-07-18T14:44:58.188" v="576" actId="478"/>
          <ac:spMkLst>
            <pc:docMk/>
            <pc:sldMk cId="91361493" sldId="296"/>
            <ac:spMk id="21" creationId="{52EF9AF1-AD67-3C71-E6CB-DE1131B8EAC3}"/>
          </ac:spMkLst>
        </pc:spChg>
        <pc:spChg chg="del">
          <ac:chgData name="Salome Padilla" userId="f4429905-10ae-4bb9-b94c-ec045543e81f" providerId="ADAL" clId="{6F0A7AA4-2EFC-4935-BD83-66FD016827D1}" dt="2022-07-18T14:44:58.188" v="576" actId="478"/>
          <ac:spMkLst>
            <pc:docMk/>
            <pc:sldMk cId="91361493" sldId="296"/>
            <ac:spMk id="22" creationId="{C32502E3-A9F0-6398-5120-860EDA182C1D}"/>
          </ac:spMkLst>
        </pc:spChg>
        <pc:spChg chg="del">
          <ac:chgData name="Salome Padilla" userId="f4429905-10ae-4bb9-b94c-ec045543e81f" providerId="ADAL" clId="{6F0A7AA4-2EFC-4935-BD83-66FD016827D1}" dt="2022-07-18T14:44:58.188" v="576" actId="478"/>
          <ac:spMkLst>
            <pc:docMk/>
            <pc:sldMk cId="91361493" sldId="296"/>
            <ac:spMk id="23" creationId="{879D65AF-A196-C4EA-A4F5-DEF56C2CB5D7}"/>
          </ac:spMkLst>
        </pc:spChg>
        <pc:spChg chg="mod">
          <ac:chgData name="Salome Padilla" userId="f4429905-10ae-4bb9-b94c-ec045543e81f" providerId="ADAL" clId="{6F0A7AA4-2EFC-4935-BD83-66FD016827D1}" dt="2022-07-18T14:50:40.806" v="806" actId="208"/>
          <ac:spMkLst>
            <pc:docMk/>
            <pc:sldMk cId="91361493" sldId="296"/>
            <ac:spMk id="24" creationId="{A49359CB-4E8D-5E5E-F30F-4C94A7DD1475}"/>
          </ac:spMkLst>
        </pc:spChg>
        <pc:spChg chg="mod">
          <ac:chgData name="Salome Padilla" userId="f4429905-10ae-4bb9-b94c-ec045543e81f" providerId="ADAL" clId="{6F0A7AA4-2EFC-4935-BD83-66FD016827D1}" dt="2022-07-18T14:50:45.608" v="808" actId="208"/>
          <ac:spMkLst>
            <pc:docMk/>
            <pc:sldMk cId="91361493" sldId="296"/>
            <ac:spMk id="25" creationId="{75C8F427-A2BF-1907-1972-3011FD322221}"/>
          </ac:spMkLst>
        </pc:spChg>
        <pc:spChg chg="add mod">
          <ac:chgData name="Salome Padilla" userId="f4429905-10ae-4bb9-b94c-ec045543e81f" providerId="ADAL" clId="{6F0A7AA4-2EFC-4935-BD83-66FD016827D1}" dt="2022-07-18T14:49:18.907" v="779" actId="1076"/>
          <ac:spMkLst>
            <pc:docMk/>
            <pc:sldMk cId="91361493" sldId="296"/>
            <ac:spMk id="26" creationId="{2BE8DC2F-8459-604A-B98D-D0FC56216D25}"/>
          </ac:spMkLst>
        </pc:spChg>
        <pc:spChg chg="mod">
          <ac:chgData name="Salome Padilla" userId="f4429905-10ae-4bb9-b94c-ec045543e81f" providerId="ADAL" clId="{6F0A7AA4-2EFC-4935-BD83-66FD016827D1}" dt="2022-07-18T14:51:24.257" v="812" actId="14100"/>
          <ac:spMkLst>
            <pc:docMk/>
            <pc:sldMk cId="91361493" sldId="296"/>
            <ac:spMk id="30" creationId="{4953F8BA-4905-BF5F-DF8D-DFD2D77C640C}"/>
          </ac:spMkLst>
        </pc:spChg>
        <pc:spChg chg="mod">
          <ac:chgData name="Salome Padilla" userId="f4429905-10ae-4bb9-b94c-ec045543e81f" providerId="ADAL" clId="{6F0A7AA4-2EFC-4935-BD83-66FD016827D1}" dt="2022-07-18T14:51:34.782" v="814" actId="14100"/>
          <ac:spMkLst>
            <pc:docMk/>
            <pc:sldMk cId="91361493" sldId="296"/>
            <ac:spMk id="31" creationId="{D1F54FA3-F62C-8F7B-A36D-AD9CC60A0E97}"/>
          </ac:spMkLst>
        </pc:spChg>
        <pc:spChg chg="add mod">
          <ac:chgData name="Salome Padilla" userId="f4429905-10ae-4bb9-b94c-ec045543e81f" providerId="ADAL" clId="{6F0A7AA4-2EFC-4935-BD83-66FD016827D1}" dt="2022-07-18T14:55:21.323" v="958" actId="1076"/>
          <ac:spMkLst>
            <pc:docMk/>
            <pc:sldMk cId="91361493" sldId="296"/>
            <ac:spMk id="32" creationId="{23D6EEFD-C5C6-538F-9003-56BCD2EE6ACE}"/>
          </ac:spMkLst>
        </pc:spChg>
        <pc:spChg chg="mod">
          <ac:chgData name="Salome Padilla" userId="f4429905-10ae-4bb9-b94c-ec045543e81f" providerId="ADAL" clId="{6F0A7AA4-2EFC-4935-BD83-66FD016827D1}" dt="2022-07-18T14:51:54.225" v="818" actId="14100"/>
          <ac:spMkLst>
            <pc:docMk/>
            <pc:sldMk cId="91361493" sldId="296"/>
            <ac:spMk id="36" creationId="{76B7172C-B63F-7363-DAEC-AC12FDD16431}"/>
          </ac:spMkLst>
        </pc:spChg>
        <pc:spChg chg="mod">
          <ac:chgData name="Salome Padilla" userId="f4429905-10ae-4bb9-b94c-ec045543e81f" providerId="ADAL" clId="{6F0A7AA4-2EFC-4935-BD83-66FD016827D1}" dt="2022-07-18T14:51:48.558" v="817" actId="14100"/>
          <ac:spMkLst>
            <pc:docMk/>
            <pc:sldMk cId="91361493" sldId="296"/>
            <ac:spMk id="37" creationId="{C764D3A9-84A8-A997-414C-1C2BDA709E84}"/>
          </ac:spMkLst>
        </pc:spChg>
        <pc:spChg chg="add mod">
          <ac:chgData name="Salome Padilla" userId="f4429905-10ae-4bb9-b94c-ec045543e81f" providerId="ADAL" clId="{6F0A7AA4-2EFC-4935-BD83-66FD016827D1}" dt="2022-07-18T14:55:21.323" v="958" actId="1076"/>
          <ac:spMkLst>
            <pc:docMk/>
            <pc:sldMk cId="91361493" sldId="296"/>
            <ac:spMk id="38" creationId="{CA7A177A-6A91-3674-3243-50B81FD84A2C}"/>
          </ac:spMkLst>
        </pc:spChg>
        <pc:spChg chg="mod">
          <ac:chgData name="Salome Padilla" userId="f4429905-10ae-4bb9-b94c-ec045543e81f" providerId="ADAL" clId="{6F0A7AA4-2EFC-4935-BD83-66FD016827D1}" dt="2022-07-18T14:50:05.544" v="795" actId="208"/>
          <ac:spMkLst>
            <pc:docMk/>
            <pc:sldMk cId="91361493" sldId="296"/>
            <ac:spMk id="42" creationId="{008C8C08-DF1E-4961-00A8-898D968509B8}"/>
          </ac:spMkLst>
        </pc:spChg>
        <pc:spChg chg="mod">
          <ac:chgData name="Salome Padilla" userId="f4429905-10ae-4bb9-b94c-ec045543e81f" providerId="ADAL" clId="{6F0A7AA4-2EFC-4935-BD83-66FD016827D1}" dt="2022-07-18T14:50:08.587" v="796" actId="208"/>
          <ac:spMkLst>
            <pc:docMk/>
            <pc:sldMk cId="91361493" sldId="296"/>
            <ac:spMk id="43" creationId="{D47BE0A4-FBD4-FD89-15B6-1D88BED780AD}"/>
          </ac:spMkLst>
        </pc:spChg>
        <pc:spChg chg="add mod">
          <ac:chgData name="Salome Padilla" userId="f4429905-10ae-4bb9-b94c-ec045543e81f" providerId="ADAL" clId="{6F0A7AA4-2EFC-4935-BD83-66FD016827D1}" dt="2022-07-18T14:55:37.706" v="959" actId="1076"/>
          <ac:spMkLst>
            <pc:docMk/>
            <pc:sldMk cId="91361493" sldId="296"/>
            <ac:spMk id="44" creationId="{95035BA4-36AA-A02A-46A1-54908D1C136D}"/>
          </ac:spMkLst>
        </pc:spChg>
        <pc:spChg chg="add mod">
          <ac:chgData name="Salome Padilla" userId="f4429905-10ae-4bb9-b94c-ec045543e81f" providerId="ADAL" clId="{6F0A7AA4-2EFC-4935-BD83-66FD016827D1}" dt="2022-07-18T14:55:49.469" v="961" actId="1076"/>
          <ac:spMkLst>
            <pc:docMk/>
            <pc:sldMk cId="91361493" sldId="296"/>
            <ac:spMk id="45" creationId="{94A542A5-FC3F-8157-D925-FB7CED9BE32B}"/>
          </ac:spMkLst>
        </pc:spChg>
        <pc:spChg chg="mod">
          <ac:chgData name="Salome Padilla" userId="f4429905-10ae-4bb9-b94c-ec045543e81f" providerId="ADAL" clId="{6F0A7AA4-2EFC-4935-BD83-66FD016827D1}" dt="2022-07-18T14:52:12.405" v="823" actId="14100"/>
          <ac:spMkLst>
            <pc:docMk/>
            <pc:sldMk cId="91361493" sldId="296"/>
            <ac:spMk id="49" creationId="{4B31B6D2-96A7-3E16-EC63-AAAC8BBD53EA}"/>
          </ac:spMkLst>
        </pc:spChg>
        <pc:spChg chg="mod">
          <ac:chgData name="Salome Padilla" userId="f4429905-10ae-4bb9-b94c-ec045543e81f" providerId="ADAL" clId="{6F0A7AA4-2EFC-4935-BD83-66FD016827D1}" dt="2022-07-18T14:52:18.992" v="825" actId="14100"/>
          <ac:spMkLst>
            <pc:docMk/>
            <pc:sldMk cId="91361493" sldId="296"/>
            <ac:spMk id="50" creationId="{69570021-33D4-3957-0B23-A91979306D19}"/>
          </ac:spMkLst>
        </pc:spChg>
        <pc:spChg chg="add mod">
          <ac:chgData name="Salome Padilla" userId="f4429905-10ae-4bb9-b94c-ec045543e81f" providerId="ADAL" clId="{6F0A7AA4-2EFC-4935-BD83-66FD016827D1}" dt="2022-07-18T14:56:29.384" v="970" actId="1076"/>
          <ac:spMkLst>
            <pc:docMk/>
            <pc:sldMk cId="91361493" sldId="296"/>
            <ac:spMk id="51" creationId="{F954F004-7449-C2DE-C989-FF93DD799758}"/>
          </ac:spMkLst>
        </pc:spChg>
        <pc:spChg chg="mod">
          <ac:chgData name="Salome Padilla" userId="f4429905-10ae-4bb9-b94c-ec045543e81f" providerId="ADAL" clId="{6F0A7AA4-2EFC-4935-BD83-66FD016827D1}" dt="2022-07-18T14:52:26.221" v="826" actId="14100"/>
          <ac:spMkLst>
            <pc:docMk/>
            <pc:sldMk cId="91361493" sldId="296"/>
            <ac:spMk id="54" creationId="{9548200E-CE06-D4D3-DF75-7A2BCDF100AB}"/>
          </ac:spMkLst>
        </pc:spChg>
        <pc:spChg chg="mod">
          <ac:chgData name="Salome Padilla" userId="f4429905-10ae-4bb9-b94c-ec045543e81f" providerId="ADAL" clId="{6F0A7AA4-2EFC-4935-BD83-66FD016827D1}" dt="2022-07-18T14:52:32.157" v="828" actId="208"/>
          <ac:spMkLst>
            <pc:docMk/>
            <pc:sldMk cId="91361493" sldId="296"/>
            <ac:spMk id="55" creationId="{977F67FB-385E-4F51-6326-5286DF2C4C6A}"/>
          </ac:spMkLst>
        </pc:spChg>
        <pc:spChg chg="add mod">
          <ac:chgData name="Salome Padilla" userId="f4429905-10ae-4bb9-b94c-ec045543e81f" providerId="ADAL" clId="{6F0A7AA4-2EFC-4935-BD83-66FD016827D1}" dt="2022-07-18T14:56:29.384" v="970" actId="1076"/>
          <ac:spMkLst>
            <pc:docMk/>
            <pc:sldMk cId="91361493" sldId="296"/>
            <ac:spMk id="56" creationId="{3E460C7E-C51C-B1A1-8E40-5E4D1B309AEB}"/>
          </ac:spMkLst>
        </pc:spChg>
        <pc:spChg chg="del mod">
          <ac:chgData name="Salome Padilla" userId="f4429905-10ae-4bb9-b94c-ec045543e81f" providerId="ADAL" clId="{6F0A7AA4-2EFC-4935-BD83-66FD016827D1}" dt="2022-07-18T14:56:10.441" v="965" actId="478"/>
          <ac:spMkLst>
            <pc:docMk/>
            <pc:sldMk cId="91361493" sldId="296"/>
            <ac:spMk id="59" creationId="{10CE754F-3150-2BA2-74A7-6C0E9351873D}"/>
          </ac:spMkLst>
        </pc:spChg>
        <pc:spChg chg="mod">
          <ac:chgData name="Salome Padilla" userId="f4429905-10ae-4bb9-b94c-ec045543e81f" providerId="ADAL" clId="{6F0A7AA4-2EFC-4935-BD83-66FD016827D1}" dt="2022-07-18T14:56:05.479" v="963" actId="1076"/>
          <ac:spMkLst>
            <pc:docMk/>
            <pc:sldMk cId="91361493" sldId="296"/>
            <ac:spMk id="60" creationId="{B952D512-5DEA-B263-10C4-647953EDB0ED}"/>
          </ac:spMkLst>
        </pc:spChg>
        <pc:spChg chg="mod">
          <ac:chgData name="Salome Padilla" userId="f4429905-10ae-4bb9-b94c-ec045543e81f" providerId="ADAL" clId="{6F0A7AA4-2EFC-4935-BD83-66FD016827D1}" dt="2022-07-18T14:49:39.773" v="789" actId="207"/>
          <ac:spMkLst>
            <pc:docMk/>
            <pc:sldMk cId="91361493" sldId="296"/>
            <ac:spMk id="62" creationId="{C51C2F77-50C8-5A8B-0FA5-D4DE3ADF5EA0}"/>
          </ac:spMkLst>
        </pc:spChg>
        <pc:spChg chg="mod">
          <ac:chgData name="Salome Padilla" userId="f4429905-10ae-4bb9-b94c-ec045543e81f" providerId="ADAL" clId="{6F0A7AA4-2EFC-4935-BD83-66FD016827D1}" dt="2022-07-18T14:49:34.921" v="787" actId="2085"/>
          <ac:spMkLst>
            <pc:docMk/>
            <pc:sldMk cId="91361493" sldId="296"/>
            <ac:spMk id="63" creationId="{20E0A15A-10DD-C3A0-D76F-41E31109229B}"/>
          </ac:spMkLst>
        </pc:spChg>
        <pc:spChg chg="mod">
          <ac:chgData name="Salome Padilla" userId="f4429905-10ae-4bb9-b94c-ec045543e81f" providerId="ADAL" clId="{6F0A7AA4-2EFC-4935-BD83-66FD016827D1}" dt="2022-07-18T14:53:17.405" v="842" actId="2085"/>
          <ac:spMkLst>
            <pc:docMk/>
            <pc:sldMk cId="91361493" sldId="296"/>
            <ac:spMk id="66" creationId="{6B20A7F9-208E-51EA-FCF2-F3A15DF7878E}"/>
          </ac:spMkLst>
        </pc:spChg>
        <pc:spChg chg="mod">
          <ac:chgData name="Salome Padilla" userId="f4429905-10ae-4bb9-b94c-ec045543e81f" providerId="ADAL" clId="{6F0A7AA4-2EFC-4935-BD83-66FD016827D1}" dt="2022-07-18T14:53:17.405" v="842" actId="2085"/>
          <ac:spMkLst>
            <pc:docMk/>
            <pc:sldMk cId="91361493" sldId="296"/>
            <ac:spMk id="67" creationId="{331A98FB-C28A-0945-31FD-E8BD03A0EDC9}"/>
          </ac:spMkLst>
        </pc:spChg>
        <pc:spChg chg="mod">
          <ac:chgData name="Salome Padilla" userId="f4429905-10ae-4bb9-b94c-ec045543e81f" providerId="ADAL" clId="{6F0A7AA4-2EFC-4935-BD83-66FD016827D1}" dt="2022-07-18T14:53:20.259" v="843" actId="2085"/>
          <ac:spMkLst>
            <pc:docMk/>
            <pc:sldMk cId="91361493" sldId="296"/>
            <ac:spMk id="70" creationId="{7973DFD1-3ACC-87C5-0A87-20326BDA387C}"/>
          </ac:spMkLst>
        </pc:spChg>
        <pc:spChg chg="mod">
          <ac:chgData name="Salome Padilla" userId="f4429905-10ae-4bb9-b94c-ec045543e81f" providerId="ADAL" clId="{6F0A7AA4-2EFC-4935-BD83-66FD016827D1}" dt="2022-07-18T14:53:20.259" v="843" actId="2085"/>
          <ac:spMkLst>
            <pc:docMk/>
            <pc:sldMk cId="91361493" sldId="296"/>
            <ac:spMk id="71" creationId="{44A8A3BA-0EAC-BADD-175F-493816065F0F}"/>
          </ac:spMkLst>
        </pc:spChg>
        <pc:spChg chg="add del mod">
          <ac:chgData name="Salome Padilla" userId="f4429905-10ae-4bb9-b94c-ec045543e81f" providerId="ADAL" clId="{6F0A7AA4-2EFC-4935-BD83-66FD016827D1}" dt="2022-07-18T14:47:32.018" v="695"/>
          <ac:spMkLst>
            <pc:docMk/>
            <pc:sldMk cId="91361493" sldId="296"/>
            <ac:spMk id="72" creationId="{6E5B2280-96C8-6B5F-B9D2-2489568DEF61}"/>
          </ac:spMkLst>
        </pc:spChg>
        <pc:spChg chg="mod">
          <ac:chgData name="Salome Padilla" userId="f4429905-10ae-4bb9-b94c-ec045543e81f" providerId="ADAL" clId="{6F0A7AA4-2EFC-4935-BD83-66FD016827D1}" dt="2022-07-18T14:50:15.056" v="798" actId="208"/>
          <ac:spMkLst>
            <pc:docMk/>
            <pc:sldMk cId="91361493" sldId="296"/>
            <ac:spMk id="76" creationId="{850A1433-A8C4-90A4-455D-BA35B220AA1F}"/>
          </ac:spMkLst>
        </pc:spChg>
        <pc:spChg chg="mod">
          <ac:chgData name="Salome Padilla" userId="f4429905-10ae-4bb9-b94c-ec045543e81f" providerId="ADAL" clId="{6F0A7AA4-2EFC-4935-BD83-66FD016827D1}" dt="2022-07-18T14:50:18.470" v="799" actId="208"/>
          <ac:spMkLst>
            <pc:docMk/>
            <pc:sldMk cId="91361493" sldId="296"/>
            <ac:spMk id="77" creationId="{52F1A40B-0185-1D96-59AD-97D32A09BC2C}"/>
          </ac:spMkLst>
        </pc:spChg>
        <pc:spChg chg="add mod">
          <ac:chgData name="Salome Padilla" userId="f4429905-10ae-4bb9-b94c-ec045543e81f" providerId="ADAL" clId="{6F0A7AA4-2EFC-4935-BD83-66FD016827D1}" dt="2022-07-18T14:58:08.684" v="1023" actId="1076"/>
          <ac:spMkLst>
            <pc:docMk/>
            <pc:sldMk cId="91361493" sldId="296"/>
            <ac:spMk id="78" creationId="{D23029D4-E98F-DF03-D03F-929F3AAE6FB9}"/>
          </ac:spMkLst>
        </pc:spChg>
        <pc:grpChg chg="add del mod">
          <ac:chgData name="Salome Padilla" userId="f4429905-10ae-4bb9-b94c-ec045543e81f" providerId="ADAL" clId="{6F0A7AA4-2EFC-4935-BD83-66FD016827D1}" dt="2022-07-18T14:49:04.403" v="776" actId="14100"/>
          <ac:grpSpMkLst>
            <pc:docMk/>
            <pc:sldMk cId="91361493" sldId="296"/>
            <ac:grpSpMk id="10" creationId="{293AA859-634A-4DAD-8455-C6F2867F7409}"/>
          </ac:grpSpMkLst>
        </pc:grpChg>
        <pc:grpChg chg="add mod">
          <ac:chgData name="Salome Padilla" userId="f4429905-10ae-4bb9-b94c-ec045543e81f" providerId="ADAL" clId="{6F0A7AA4-2EFC-4935-BD83-66FD016827D1}" dt="2022-07-18T14:49:04.403" v="776" actId="14100"/>
          <ac:grpSpMkLst>
            <pc:docMk/>
            <pc:sldMk cId="91361493" sldId="296"/>
            <ac:grpSpMk id="16" creationId="{F5A6D5EF-7D33-DCCD-49F8-A950D5A53FCB}"/>
          </ac:grpSpMkLst>
        </pc:grpChg>
        <pc:grpChg chg="add mod">
          <ac:chgData name="Salome Padilla" userId="f4429905-10ae-4bb9-b94c-ec045543e81f" providerId="ADAL" clId="{6F0A7AA4-2EFC-4935-BD83-66FD016827D1}" dt="2022-07-18T14:55:21.323" v="958" actId="1076"/>
          <ac:grpSpMkLst>
            <pc:docMk/>
            <pc:sldMk cId="91361493" sldId="296"/>
            <ac:grpSpMk id="27" creationId="{3A229923-C68A-DD16-FF7D-34BE681EC54A}"/>
          </ac:grpSpMkLst>
        </pc:grpChg>
        <pc:grpChg chg="add mod">
          <ac:chgData name="Salome Padilla" userId="f4429905-10ae-4bb9-b94c-ec045543e81f" providerId="ADAL" clId="{6F0A7AA4-2EFC-4935-BD83-66FD016827D1}" dt="2022-07-18T14:55:21.323" v="958" actId="1076"/>
          <ac:grpSpMkLst>
            <pc:docMk/>
            <pc:sldMk cId="91361493" sldId="296"/>
            <ac:grpSpMk id="33" creationId="{CA8CDF0B-F67F-86AF-7D63-8D8746813B74}"/>
          </ac:grpSpMkLst>
        </pc:grpChg>
        <pc:grpChg chg="add mod">
          <ac:chgData name="Salome Padilla" userId="f4429905-10ae-4bb9-b94c-ec045543e81f" providerId="ADAL" clId="{6F0A7AA4-2EFC-4935-BD83-66FD016827D1}" dt="2022-07-18T14:55:37.706" v="959" actId="1076"/>
          <ac:grpSpMkLst>
            <pc:docMk/>
            <pc:sldMk cId="91361493" sldId="296"/>
            <ac:grpSpMk id="39" creationId="{4670828A-D5DC-8695-37D1-CA793789A779}"/>
          </ac:grpSpMkLst>
        </pc:grpChg>
        <pc:grpChg chg="add mod">
          <ac:chgData name="Salome Padilla" userId="f4429905-10ae-4bb9-b94c-ec045543e81f" providerId="ADAL" clId="{6F0A7AA4-2EFC-4935-BD83-66FD016827D1}" dt="2022-07-18T14:56:29.384" v="970" actId="1076"/>
          <ac:grpSpMkLst>
            <pc:docMk/>
            <pc:sldMk cId="91361493" sldId="296"/>
            <ac:grpSpMk id="46" creationId="{DE742E01-0A7F-B674-9702-E9F09CBC2D3B}"/>
          </ac:grpSpMkLst>
        </pc:grpChg>
        <pc:grpChg chg="add mod">
          <ac:chgData name="Salome Padilla" userId="f4429905-10ae-4bb9-b94c-ec045543e81f" providerId="ADAL" clId="{6F0A7AA4-2EFC-4935-BD83-66FD016827D1}" dt="2022-07-18T14:56:29.384" v="970" actId="1076"/>
          <ac:grpSpMkLst>
            <pc:docMk/>
            <pc:sldMk cId="91361493" sldId="296"/>
            <ac:grpSpMk id="52" creationId="{99AE787B-5EEC-4662-0627-9DFA019BA697}"/>
          </ac:grpSpMkLst>
        </pc:grpChg>
        <pc:grpChg chg="add mod">
          <ac:chgData name="Salome Padilla" userId="f4429905-10ae-4bb9-b94c-ec045543e81f" providerId="ADAL" clId="{6F0A7AA4-2EFC-4935-BD83-66FD016827D1}" dt="2022-07-18T14:56:14.518" v="968" actId="1076"/>
          <ac:grpSpMkLst>
            <pc:docMk/>
            <pc:sldMk cId="91361493" sldId="296"/>
            <ac:grpSpMk id="57" creationId="{66E11C1C-1D38-93AD-C735-69957DCCAFEE}"/>
          </ac:grpSpMkLst>
        </pc:grpChg>
        <pc:grpChg chg="add mod">
          <ac:chgData name="Salome Padilla" userId="f4429905-10ae-4bb9-b94c-ec045543e81f" providerId="ADAL" clId="{6F0A7AA4-2EFC-4935-BD83-66FD016827D1}" dt="2022-07-18T14:56:29.384" v="970" actId="1076"/>
          <ac:grpSpMkLst>
            <pc:docMk/>
            <pc:sldMk cId="91361493" sldId="296"/>
            <ac:grpSpMk id="64" creationId="{2CFDC953-9240-69A8-C46C-AD1EBA3CAEB2}"/>
          </ac:grpSpMkLst>
        </pc:grpChg>
        <pc:grpChg chg="add mod">
          <ac:chgData name="Salome Padilla" userId="f4429905-10ae-4bb9-b94c-ec045543e81f" providerId="ADAL" clId="{6F0A7AA4-2EFC-4935-BD83-66FD016827D1}" dt="2022-07-18T14:55:21.323" v="958" actId="1076"/>
          <ac:grpSpMkLst>
            <pc:docMk/>
            <pc:sldMk cId="91361493" sldId="296"/>
            <ac:grpSpMk id="68" creationId="{352BA721-63F3-5CE5-4AEB-31A386FFAD38}"/>
          </ac:grpSpMkLst>
        </pc:grpChg>
        <pc:grpChg chg="add mod ord">
          <ac:chgData name="Salome Padilla" userId="f4429905-10ae-4bb9-b94c-ec045543e81f" providerId="ADAL" clId="{6F0A7AA4-2EFC-4935-BD83-66FD016827D1}" dt="2022-07-18T14:55:46.801" v="960" actId="1076"/>
          <ac:grpSpMkLst>
            <pc:docMk/>
            <pc:sldMk cId="91361493" sldId="296"/>
            <ac:grpSpMk id="73" creationId="{9E8C8C51-1694-A163-A6E6-B262023A057C}"/>
          </ac:grpSpMkLst>
        </pc:grpChg>
        <pc:picChg chg="add del mod">
          <ac:chgData name="Salome Padilla" userId="f4429905-10ae-4bb9-b94c-ec045543e81f" providerId="ADAL" clId="{6F0A7AA4-2EFC-4935-BD83-66FD016827D1}" dt="2022-07-18T14:46:08.231" v="632" actId="478"/>
          <ac:picMkLst>
            <pc:docMk/>
            <pc:sldMk cId="91361493" sldId="296"/>
            <ac:picMk id="9" creationId="{411068DE-D7AD-E89B-8B4A-2CDEA08D71E9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11" creationId="{84D7973A-9C7E-E8A5-6372-77194299D455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12" creationId="{96467293-3368-CCAE-559F-AFFA7E454163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17" creationId="{7C9659B4-0642-5554-0301-25C5AFDEE30E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18" creationId="{F9B0501C-7703-4255-BD16-0DF241E86EFA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28" creationId="{AC023B46-B681-2E84-A2A9-E497A6A18491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29" creationId="{2824C378-8DB2-02F8-60A4-5E6E2F3E8254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34" creationId="{25BC060A-3B77-D1E7-FB62-22C6568B34D9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35" creationId="{D80CE8DA-47A7-CA1A-56CC-6FB631B2DA5B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40" creationId="{6D7E0A02-B914-33AA-BF5F-2D214C3E3081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41" creationId="{BE4AA595-DFE8-4D53-EE39-EDBFA8F1C8A9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47" creationId="{E4955BE5-9140-B9B1-8D1D-62D6D0B263E7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48" creationId="{6FCA67A4-BBD7-C016-989B-CE2269128D1B}"/>
          </ac:picMkLst>
        </pc:picChg>
        <pc:picChg chg="mod">
          <ac:chgData name="Salome Padilla" userId="f4429905-10ae-4bb9-b94c-ec045543e81f" providerId="ADAL" clId="{6F0A7AA4-2EFC-4935-BD83-66FD016827D1}" dt="2022-07-18T14:45:59.598" v="626"/>
          <ac:picMkLst>
            <pc:docMk/>
            <pc:sldMk cId="91361493" sldId="296"/>
            <ac:picMk id="53" creationId="{148CB1BE-FF88-EAF0-410D-DEE3CC7C5791}"/>
          </ac:picMkLst>
        </pc:picChg>
        <pc:picChg chg="mod">
          <ac:chgData name="Salome Padilla" userId="f4429905-10ae-4bb9-b94c-ec045543e81f" providerId="ADAL" clId="{6F0A7AA4-2EFC-4935-BD83-66FD016827D1}" dt="2022-07-18T14:56:20.386" v="969" actId="1076"/>
          <ac:picMkLst>
            <pc:docMk/>
            <pc:sldMk cId="91361493" sldId="296"/>
            <ac:picMk id="58" creationId="{2B9975C2-DA57-A7C8-D698-A431CB5EA026}"/>
          </ac:picMkLst>
        </pc:picChg>
        <pc:picChg chg="mod">
          <ac:chgData name="Salome Padilla" userId="f4429905-10ae-4bb9-b94c-ec045543e81f" providerId="ADAL" clId="{6F0A7AA4-2EFC-4935-BD83-66FD016827D1}" dt="2022-07-18T14:49:34.921" v="787" actId="2085"/>
          <ac:picMkLst>
            <pc:docMk/>
            <pc:sldMk cId="91361493" sldId="296"/>
            <ac:picMk id="61" creationId="{684B3FE9-AE03-02BC-B848-B92B0874BE97}"/>
          </ac:picMkLst>
        </pc:picChg>
        <pc:picChg chg="mod">
          <ac:chgData name="Salome Padilla" userId="f4429905-10ae-4bb9-b94c-ec045543e81f" providerId="ADAL" clId="{6F0A7AA4-2EFC-4935-BD83-66FD016827D1}" dt="2022-07-18T14:53:17.405" v="842" actId="2085"/>
          <ac:picMkLst>
            <pc:docMk/>
            <pc:sldMk cId="91361493" sldId="296"/>
            <ac:picMk id="65" creationId="{5A508FB7-DE50-858D-38BA-81BB6EB1D8D2}"/>
          </ac:picMkLst>
        </pc:picChg>
        <pc:picChg chg="mod">
          <ac:chgData name="Salome Padilla" userId="f4429905-10ae-4bb9-b94c-ec045543e81f" providerId="ADAL" clId="{6F0A7AA4-2EFC-4935-BD83-66FD016827D1}" dt="2022-07-18T14:53:20.259" v="843" actId="2085"/>
          <ac:picMkLst>
            <pc:docMk/>
            <pc:sldMk cId="91361493" sldId="296"/>
            <ac:picMk id="69" creationId="{728E5DE6-7B7A-EF49-EC79-817E7C535D35}"/>
          </ac:picMkLst>
        </pc:picChg>
        <pc:picChg chg="mod">
          <ac:chgData name="Salome Padilla" userId="f4429905-10ae-4bb9-b94c-ec045543e81f" providerId="ADAL" clId="{6F0A7AA4-2EFC-4935-BD83-66FD016827D1}" dt="2022-07-18T14:47:36.990" v="698"/>
          <ac:picMkLst>
            <pc:docMk/>
            <pc:sldMk cId="91361493" sldId="296"/>
            <ac:picMk id="74" creationId="{B5FFD982-EAAF-02C9-5A2D-AFE279A7B566}"/>
          </ac:picMkLst>
        </pc:picChg>
        <pc:picChg chg="mod">
          <ac:chgData name="Salome Padilla" userId="f4429905-10ae-4bb9-b94c-ec045543e81f" providerId="ADAL" clId="{6F0A7AA4-2EFC-4935-BD83-66FD016827D1}" dt="2022-07-18T14:47:36.990" v="698"/>
          <ac:picMkLst>
            <pc:docMk/>
            <pc:sldMk cId="91361493" sldId="296"/>
            <ac:picMk id="75" creationId="{6CBC036B-C144-A716-34EC-EB0BE844B974}"/>
          </ac:picMkLst>
        </pc:picChg>
      </pc:sldChg>
      <pc:sldChg chg="addSp delSp modSp mod">
        <pc:chgData name="Salome Padilla" userId="f4429905-10ae-4bb9-b94c-ec045543e81f" providerId="ADAL" clId="{6F0A7AA4-2EFC-4935-BD83-66FD016827D1}" dt="2022-07-19T05:57:54.958" v="1478" actId="207"/>
        <pc:sldMkLst>
          <pc:docMk/>
          <pc:sldMk cId="1403649320" sldId="297"/>
        </pc:sldMkLst>
        <pc:spChg chg="add mod">
          <ac:chgData name="Salome Padilla" userId="f4429905-10ae-4bb9-b94c-ec045543e81f" providerId="ADAL" clId="{6F0A7AA4-2EFC-4935-BD83-66FD016827D1}" dt="2022-07-18T15:17:04.135" v="1363" actId="12788"/>
          <ac:spMkLst>
            <pc:docMk/>
            <pc:sldMk cId="1403649320" sldId="297"/>
            <ac:spMk id="8" creationId="{D357BFCE-488B-5E4C-77B2-DC5D274D0C84}"/>
          </ac:spMkLst>
        </pc:spChg>
        <pc:spChg chg="add del mod">
          <ac:chgData name="Salome Padilla" userId="f4429905-10ae-4bb9-b94c-ec045543e81f" providerId="ADAL" clId="{6F0A7AA4-2EFC-4935-BD83-66FD016827D1}" dt="2022-07-19T05:57:23.225" v="1470" actId="478"/>
          <ac:spMkLst>
            <pc:docMk/>
            <pc:sldMk cId="1403649320" sldId="297"/>
            <ac:spMk id="12" creationId="{535FDF44-64FA-6A2A-D4EB-103584262872}"/>
          </ac:spMkLst>
        </pc:spChg>
        <pc:spChg chg="mod">
          <ac:chgData name="Salome Padilla" userId="f4429905-10ae-4bb9-b94c-ec045543e81f" providerId="ADAL" clId="{6F0A7AA4-2EFC-4935-BD83-66FD016827D1}" dt="2022-07-19T05:57:43.541" v="1476" actId="207"/>
          <ac:spMkLst>
            <pc:docMk/>
            <pc:sldMk cId="1403649320" sldId="297"/>
            <ac:spMk id="13" creationId="{78FF39E9-23D9-DB9C-7198-FD7E7E8EE65D}"/>
          </ac:spMkLst>
        </pc:spChg>
        <pc:spChg chg="add mod">
          <ac:chgData name="Salome Padilla" userId="f4429905-10ae-4bb9-b94c-ec045543e81f" providerId="ADAL" clId="{6F0A7AA4-2EFC-4935-BD83-66FD016827D1}" dt="2022-07-18T15:18:49.396" v="1404" actId="1076"/>
          <ac:spMkLst>
            <pc:docMk/>
            <pc:sldMk cId="1403649320" sldId="297"/>
            <ac:spMk id="14" creationId="{EB972F88-53A4-9C45-D5C2-117A25DA8505}"/>
          </ac:spMkLst>
        </pc:spChg>
        <pc:spChg chg="add del mod">
          <ac:chgData name="Salome Padilla" userId="f4429905-10ae-4bb9-b94c-ec045543e81f" providerId="ADAL" clId="{6F0A7AA4-2EFC-4935-BD83-66FD016827D1}" dt="2022-07-19T05:57:08.029" v="1467" actId="478"/>
          <ac:spMkLst>
            <pc:docMk/>
            <pc:sldMk cId="1403649320" sldId="297"/>
            <ac:spMk id="18" creationId="{BA1FB426-DCAF-89EE-1CF6-85387EBA4F1C}"/>
          </ac:spMkLst>
        </pc:spChg>
        <pc:spChg chg="mod">
          <ac:chgData name="Salome Padilla" userId="f4429905-10ae-4bb9-b94c-ec045543e81f" providerId="ADAL" clId="{6F0A7AA4-2EFC-4935-BD83-66FD016827D1}" dt="2022-07-19T05:53:30.413" v="1410" actId="208"/>
          <ac:spMkLst>
            <pc:docMk/>
            <pc:sldMk cId="1403649320" sldId="297"/>
            <ac:spMk id="19" creationId="{B2F74D23-4634-BDBD-05EE-8D916D71EDFA}"/>
          </ac:spMkLst>
        </pc:spChg>
        <pc:spChg chg="add mod">
          <ac:chgData name="Salome Padilla" userId="f4429905-10ae-4bb9-b94c-ec045543e81f" providerId="ADAL" clId="{6F0A7AA4-2EFC-4935-BD83-66FD016827D1}" dt="2022-07-18T15:19:05.176" v="1406" actId="20577"/>
          <ac:spMkLst>
            <pc:docMk/>
            <pc:sldMk cId="1403649320" sldId="297"/>
            <ac:spMk id="20" creationId="{090094AC-563E-C670-2078-C37E9C3C29BD}"/>
          </ac:spMkLst>
        </pc:spChg>
        <pc:spChg chg="add del mod">
          <ac:chgData name="Salome Padilla" userId="f4429905-10ae-4bb9-b94c-ec045543e81f" providerId="ADAL" clId="{6F0A7AA4-2EFC-4935-BD83-66FD016827D1}" dt="2022-07-19T05:57:08.226" v="1468" actId="478"/>
          <ac:spMkLst>
            <pc:docMk/>
            <pc:sldMk cId="1403649320" sldId="297"/>
            <ac:spMk id="24" creationId="{526B701A-92C0-60B9-0F58-B4BA1D3D3183}"/>
          </ac:spMkLst>
        </pc:spChg>
        <pc:spChg chg="mod">
          <ac:chgData name="Salome Padilla" userId="f4429905-10ae-4bb9-b94c-ec045543e81f" providerId="ADAL" clId="{6F0A7AA4-2EFC-4935-BD83-66FD016827D1}" dt="2022-07-19T05:53:27.509" v="1409" actId="208"/>
          <ac:spMkLst>
            <pc:docMk/>
            <pc:sldMk cId="1403649320" sldId="297"/>
            <ac:spMk id="25" creationId="{924E1330-8FC8-DA6E-5B7D-541E37F7B30F}"/>
          </ac:spMkLst>
        </pc:spChg>
        <pc:spChg chg="add mod">
          <ac:chgData name="Salome Padilla" userId="f4429905-10ae-4bb9-b94c-ec045543e81f" providerId="ADAL" clId="{6F0A7AA4-2EFC-4935-BD83-66FD016827D1}" dt="2022-07-18T15:18:56.050" v="1405" actId="1076"/>
          <ac:spMkLst>
            <pc:docMk/>
            <pc:sldMk cId="1403649320" sldId="297"/>
            <ac:spMk id="26" creationId="{B65E2076-4758-1AEC-A678-44F78AA9E03B}"/>
          </ac:spMkLst>
        </pc:spChg>
        <pc:spChg chg="mod">
          <ac:chgData name="Salome Padilla" userId="f4429905-10ae-4bb9-b94c-ec045543e81f" providerId="ADAL" clId="{6F0A7AA4-2EFC-4935-BD83-66FD016827D1}" dt="2022-07-18T15:06:20.558" v="1210"/>
          <ac:spMkLst>
            <pc:docMk/>
            <pc:sldMk cId="1403649320" sldId="297"/>
            <ac:spMk id="30" creationId="{EFF46228-6FF6-0491-3609-31FC62A0E9E0}"/>
          </ac:spMkLst>
        </pc:spChg>
        <pc:spChg chg="mod">
          <ac:chgData name="Salome Padilla" userId="f4429905-10ae-4bb9-b94c-ec045543e81f" providerId="ADAL" clId="{6F0A7AA4-2EFC-4935-BD83-66FD016827D1}" dt="2022-07-18T15:06:20.558" v="1210"/>
          <ac:spMkLst>
            <pc:docMk/>
            <pc:sldMk cId="1403649320" sldId="297"/>
            <ac:spMk id="31" creationId="{7D3E823C-B731-84F8-BDF7-04AFF1CC758A}"/>
          </ac:spMkLst>
        </pc:spChg>
        <pc:spChg chg="del">
          <ac:chgData name="Salome Padilla" userId="f4429905-10ae-4bb9-b94c-ec045543e81f" providerId="ADAL" clId="{6F0A7AA4-2EFC-4935-BD83-66FD016827D1}" dt="2022-07-18T15:06:12.807" v="1208" actId="478"/>
          <ac:spMkLst>
            <pc:docMk/>
            <pc:sldMk cId="1403649320" sldId="297"/>
            <ac:spMk id="32" creationId="{BD6709D7-B0BF-8646-277B-DD434CE8AA7D}"/>
          </ac:spMkLst>
        </pc:spChg>
        <pc:spChg chg="add del mod">
          <ac:chgData name="Salome Padilla" userId="f4429905-10ae-4bb9-b94c-ec045543e81f" providerId="ADAL" clId="{6F0A7AA4-2EFC-4935-BD83-66FD016827D1}" dt="2022-07-18T15:06:27.356" v="1212" actId="478"/>
          <ac:spMkLst>
            <pc:docMk/>
            <pc:sldMk cId="1403649320" sldId="297"/>
            <ac:spMk id="33" creationId="{3A022F04-C725-43F5-604C-F78994D1239C}"/>
          </ac:spMkLst>
        </pc:spChg>
        <pc:spChg chg="del">
          <ac:chgData name="Salome Padilla" userId="f4429905-10ae-4bb9-b94c-ec045543e81f" providerId="ADAL" clId="{6F0A7AA4-2EFC-4935-BD83-66FD016827D1}" dt="2022-07-18T15:06:12.807" v="1208" actId="478"/>
          <ac:spMkLst>
            <pc:docMk/>
            <pc:sldMk cId="1403649320" sldId="297"/>
            <ac:spMk id="37" creationId="{D2FA1382-0923-3C59-A49D-6F1A0DD954D8}"/>
          </ac:spMkLst>
        </pc:spChg>
        <pc:spChg chg="mod">
          <ac:chgData name="Salome Padilla" userId="f4429905-10ae-4bb9-b94c-ec045543e81f" providerId="ADAL" clId="{6F0A7AA4-2EFC-4935-BD83-66FD016827D1}" dt="2022-07-18T15:06:16.569" v="1209" actId="1076"/>
          <ac:spMkLst>
            <pc:docMk/>
            <pc:sldMk cId="1403649320" sldId="297"/>
            <ac:spMk id="38" creationId="{B326CA5C-42AC-8CE7-5887-628644A61109}"/>
          </ac:spMkLst>
        </pc:spChg>
        <pc:spChg chg="del">
          <ac:chgData name="Salome Padilla" userId="f4429905-10ae-4bb9-b94c-ec045543e81f" providerId="ADAL" clId="{6F0A7AA4-2EFC-4935-BD83-66FD016827D1}" dt="2022-07-18T15:06:12.807" v="1208" actId="478"/>
          <ac:spMkLst>
            <pc:docMk/>
            <pc:sldMk cId="1403649320" sldId="297"/>
            <ac:spMk id="39" creationId="{36D01140-09B7-B039-D273-05044E8172A6}"/>
          </ac:spMkLst>
        </pc:spChg>
        <pc:spChg chg="del">
          <ac:chgData name="Salome Padilla" userId="f4429905-10ae-4bb9-b94c-ec045543e81f" providerId="ADAL" clId="{6F0A7AA4-2EFC-4935-BD83-66FD016827D1}" dt="2022-07-18T15:06:12.807" v="1208" actId="478"/>
          <ac:spMkLst>
            <pc:docMk/>
            <pc:sldMk cId="1403649320" sldId="297"/>
            <ac:spMk id="40" creationId="{ACCF74ED-CDF2-E183-3610-C3118A3EF89B}"/>
          </ac:spMkLst>
        </pc:spChg>
        <pc:spChg chg="del">
          <ac:chgData name="Salome Padilla" userId="f4429905-10ae-4bb9-b94c-ec045543e81f" providerId="ADAL" clId="{6F0A7AA4-2EFC-4935-BD83-66FD016827D1}" dt="2022-07-18T15:06:12.807" v="1208" actId="478"/>
          <ac:spMkLst>
            <pc:docMk/>
            <pc:sldMk cId="1403649320" sldId="297"/>
            <ac:spMk id="41" creationId="{12AB47F1-A574-0499-EAB2-00E6AE754FC8}"/>
          </ac:spMkLst>
        </pc:spChg>
        <pc:spChg chg="del mod">
          <ac:chgData name="Salome Padilla" userId="f4429905-10ae-4bb9-b94c-ec045543e81f" providerId="ADAL" clId="{6F0A7AA4-2EFC-4935-BD83-66FD016827D1}" dt="2022-07-19T05:55:18.506" v="1444" actId="478"/>
          <ac:spMkLst>
            <pc:docMk/>
            <pc:sldMk cId="1403649320" sldId="297"/>
            <ac:spMk id="42" creationId="{D8D6FC8E-25B0-C479-1207-40DB896784F7}"/>
          </ac:spMkLst>
        </pc:spChg>
        <pc:spChg chg="mod">
          <ac:chgData name="Salome Padilla" userId="f4429905-10ae-4bb9-b94c-ec045543e81f" providerId="ADAL" clId="{6F0A7AA4-2EFC-4935-BD83-66FD016827D1}" dt="2022-07-19T05:55:40.349" v="1450" actId="207"/>
          <ac:spMkLst>
            <pc:docMk/>
            <pc:sldMk cId="1403649320" sldId="297"/>
            <ac:spMk id="43" creationId="{939E2EED-EA80-C229-93CF-42AB81626D7A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44" creationId="{940A472F-24F4-77B4-3729-C78B631F4B63}"/>
          </ac:spMkLst>
        </pc:spChg>
        <pc:spChg chg="del mod">
          <ac:chgData name="Salome Padilla" userId="f4429905-10ae-4bb9-b94c-ec045543e81f" providerId="ADAL" clId="{6F0A7AA4-2EFC-4935-BD83-66FD016827D1}" dt="2022-07-19T05:55:26.934" v="1448" actId="478"/>
          <ac:spMkLst>
            <pc:docMk/>
            <pc:sldMk cId="1403649320" sldId="297"/>
            <ac:spMk id="48" creationId="{FB417D6D-CFAA-0451-FD17-59ABE6060AE5}"/>
          </ac:spMkLst>
        </pc:spChg>
        <pc:spChg chg="mod">
          <ac:chgData name="Salome Padilla" userId="f4429905-10ae-4bb9-b94c-ec045543e81f" providerId="ADAL" clId="{6F0A7AA4-2EFC-4935-BD83-66FD016827D1}" dt="2022-07-19T05:57:52.303" v="1477" actId="207"/>
          <ac:spMkLst>
            <pc:docMk/>
            <pc:sldMk cId="1403649320" sldId="297"/>
            <ac:spMk id="49" creationId="{5F51913D-CFDB-CE2F-A407-6D4FCA372EA4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50" creationId="{A287AD66-F004-58BB-C184-F91AC6A74A9B}"/>
          </ac:spMkLst>
        </pc:spChg>
        <pc:spChg chg="del mod">
          <ac:chgData name="Salome Padilla" userId="f4429905-10ae-4bb9-b94c-ec045543e81f" providerId="ADAL" clId="{6F0A7AA4-2EFC-4935-BD83-66FD016827D1}" dt="2022-07-19T05:55:31.169" v="1449" actId="478"/>
          <ac:spMkLst>
            <pc:docMk/>
            <pc:sldMk cId="1403649320" sldId="297"/>
            <ac:spMk id="54" creationId="{719FBFEE-3410-ECB2-7063-65859D7CC45C}"/>
          </ac:spMkLst>
        </pc:spChg>
        <pc:spChg chg="mod">
          <ac:chgData name="Salome Padilla" userId="f4429905-10ae-4bb9-b94c-ec045543e81f" providerId="ADAL" clId="{6F0A7AA4-2EFC-4935-BD83-66FD016827D1}" dt="2022-07-19T05:57:54.958" v="1478" actId="207"/>
          <ac:spMkLst>
            <pc:docMk/>
            <pc:sldMk cId="1403649320" sldId="297"/>
            <ac:spMk id="55" creationId="{962E6297-0E22-AF70-DE6F-E67E32DA37E5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56" creationId="{14E358E0-D1AB-FFFC-060F-DD3E40C72140}"/>
          </ac:spMkLst>
        </pc:spChg>
        <pc:spChg chg="del mod">
          <ac:chgData name="Salome Padilla" userId="f4429905-10ae-4bb9-b94c-ec045543e81f" providerId="ADAL" clId="{6F0A7AA4-2EFC-4935-BD83-66FD016827D1}" dt="2022-07-19T05:55:11.582" v="1441" actId="478"/>
          <ac:spMkLst>
            <pc:docMk/>
            <pc:sldMk cId="1403649320" sldId="297"/>
            <ac:spMk id="60" creationId="{74E25DB1-AD20-E1C6-8127-C2FB5E64A7CB}"/>
          </ac:spMkLst>
        </pc:spChg>
        <pc:spChg chg="mod">
          <ac:chgData name="Salome Padilla" userId="f4429905-10ae-4bb9-b94c-ec045543e81f" providerId="ADAL" clId="{6F0A7AA4-2EFC-4935-BD83-66FD016827D1}" dt="2022-07-19T05:55:15.767" v="1442" actId="207"/>
          <ac:spMkLst>
            <pc:docMk/>
            <pc:sldMk cId="1403649320" sldId="297"/>
            <ac:spMk id="61" creationId="{3769BAA1-0695-AE77-1C86-92879B977659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62" creationId="{71218215-EE65-40F5-0D0B-365B9361CDB8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63" creationId="{971494F5-87B6-BE8D-2FE0-6FF397B4047D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67" creationId="{16F7AD04-B775-152A-8EAC-D547B535F930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68" creationId="{925D401C-9EC6-EBF8-9AF3-68939F08784C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72" creationId="{0D0B0D0B-F6A6-E79B-B06C-A03447E0C135}"/>
          </ac:spMkLst>
        </pc:spChg>
        <pc:spChg chg="add del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73" creationId="{55EA996B-5F6F-CC0E-E36E-BA34F0639DAF}"/>
          </ac:spMkLst>
        </pc:spChg>
        <pc:spChg chg="add del 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77" creationId="{B3B98DA6-CC29-FB4A-8EB6-8CD9CEE30C64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78" creationId="{98C2AF83-6660-E229-0DE5-EE6C09BFD507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82" creationId="{F3B7A6AB-69C9-F8DA-7FAE-098B91466E80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83" creationId="{ABF453FF-A05A-1749-7F85-FCADE791494A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87" creationId="{0CC1C278-4D69-AB83-7E7F-BF35D9D2F79C}"/>
          </ac:spMkLst>
        </pc:spChg>
        <pc:spChg chg="add del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88" creationId="{EFE4061B-4E77-7BA0-0E61-76EC25222A2C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92" creationId="{E937FF64-5E45-EB55-1C3B-A1EEA085B44E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93" creationId="{3EC05952-003F-E157-59E0-8AF7217DF37A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97" creationId="{46B3EB93-C083-3E53-3197-53393F017735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98" creationId="{7C5FB329-009F-9045-7382-7D128A86A66D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102" creationId="{82CC6823-7200-6E8C-B97D-959EC7A1DC3E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103" creationId="{A9ECA28F-9D92-5DA6-BCFE-33F2563176E6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107" creationId="{FF11FFB3-1FC1-7ACE-4FC8-B80F055857EA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108" creationId="{65B85E91-EFC7-5F11-5FAA-7F5DB1A1572F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112" creationId="{6C8E0CD8-59E9-BB56-5C56-5DD909FDBF4C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113" creationId="{C1B54DD2-1427-3C10-0B2E-18B5D864AC01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117" creationId="{AC6B0BF4-2681-3697-831F-9B59C9AC9D77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118" creationId="{26C34CBC-66EA-76FD-3C5A-E1CCDF7C2478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122" creationId="{836682AE-777A-DEF3-BBAD-0E21ADF6269C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123" creationId="{ABE36107-3561-6844-EBF2-C6EA761E606D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127" creationId="{E62EF403-81C5-EDD9-8300-207A631F829E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128" creationId="{AACE02F0-0E53-A1FE-9F6F-5F24447F9F65}"/>
          </ac:spMkLst>
        </pc:spChg>
        <pc:spChg chg="mod topLvl">
          <ac:chgData name="Salome Padilla" userId="f4429905-10ae-4bb9-b94c-ec045543e81f" providerId="ADAL" clId="{6F0A7AA4-2EFC-4935-BD83-66FD016827D1}" dt="2022-07-19T05:56:17.646" v="1453" actId="208"/>
          <ac:spMkLst>
            <pc:docMk/>
            <pc:sldMk cId="1403649320" sldId="297"/>
            <ac:spMk id="132" creationId="{6C03942B-3D0F-C37B-7E79-EEAC6FE6271E}"/>
          </ac:spMkLst>
        </pc:spChg>
        <pc:spChg chg="add mod">
          <ac:chgData name="Salome Padilla" userId="f4429905-10ae-4bb9-b94c-ec045543e81f" providerId="ADAL" clId="{6F0A7AA4-2EFC-4935-BD83-66FD016827D1}" dt="2022-07-18T15:16:42.502" v="1360" actId="1076"/>
          <ac:spMkLst>
            <pc:docMk/>
            <pc:sldMk cId="1403649320" sldId="297"/>
            <ac:spMk id="133" creationId="{03A3A824-6A3F-478B-FF8F-66FF0DE10F1D}"/>
          </ac:spMkLst>
        </pc:spChg>
        <pc:spChg chg="mod">
          <ac:chgData name="Salome Padilla" userId="f4429905-10ae-4bb9-b94c-ec045543e81f" providerId="ADAL" clId="{6F0A7AA4-2EFC-4935-BD83-66FD016827D1}" dt="2022-07-19T05:56:49.158" v="1461" actId="208"/>
          <ac:spMkLst>
            <pc:docMk/>
            <pc:sldMk cId="1403649320" sldId="297"/>
            <ac:spMk id="147" creationId="{7988AC1C-85CC-0C8B-9868-6F4D97CD06F6}"/>
          </ac:spMkLst>
        </pc:spChg>
        <pc:spChg chg="mod">
          <ac:chgData name="Salome Padilla" userId="f4429905-10ae-4bb9-b94c-ec045543e81f" providerId="ADAL" clId="{6F0A7AA4-2EFC-4935-BD83-66FD016827D1}" dt="2022-07-19T05:56:48.479" v="1460" actId="208"/>
          <ac:spMkLst>
            <pc:docMk/>
            <pc:sldMk cId="1403649320" sldId="297"/>
            <ac:spMk id="149" creationId="{B3A60C9C-87D1-EF96-2AE2-13F847F4715C}"/>
          </ac:spMkLst>
        </pc:spChg>
        <pc:spChg chg="mod">
          <ac:chgData name="Salome Padilla" userId="f4429905-10ae-4bb9-b94c-ec045543e81f" providerId="ADAL" clId="{6F0A7AA4-2EFC-4935-BD83-66FD016827D1}" dt="2022-07-19T05:56:53.730" v="1463" actId="208"/>
          <ac:spMkLst>
            <pc:docMk/>
            <pc:sldMk cId="1403649320" sldId="297"/>
            <ac:spMk id="151" creationId="{F3DA83C5-C86C-DCEE-45AD-D616CDEBEDF3}"/>
          </ac:spMkLst>
        </pc:spChg>
        <pc:spChg chg="mod">
          <ac:chgData name="Salome Padilla" userId="f4429905-10ae-4bb9-b94c-ec045543e81f" providerId="ADAL" clId="{6F0A7AA4-2EFC-4935-BD83-66FD016827D1}" dt="2022-07-18T15:06:20.558" v="1210"/>
          <ac:spMkLst>
            <pc:docMk/>
            <pc:sldMk cId="1403649320" sldId="297"/>
            <ac:spMk id="153" creationId="{9A6E7E92-ACC0-2075-103B-0DC22CF66AD1}"/>
          </ac:spMkLst>
        </pc:spChg>
        <pc:grpChg chg="add mod">
          <ac:chgData name="Salome Padilla" userId="f4429905-10ae-4bb9-b94c-ec045543e81f" providerId="ADAL" clId="{6F0A7AA4-2EFC-4935-BD83-66FD016827D1}" dt="2022-07-19T05:57:40.590" v="1475" actId="207"/>
          <ac:grpSpMkLst>
            <pc:docMk/>
            <pc:sldMk cId="1403649320" sldId="297"/>
            <ac:grpSpMk id="9" creationId="{4D94EF3A-33B4-3FEB-4C1E-FB261CDECE85}"/>
          </ac:grpSpMkLst>
        </pc:grpChg>
        <pc:grpChg chg="add mod">
          <ac:chgData name="Salome Padilla" userId="f4429905-10ae-4bb9-b94c-ec045543e81f" providerId="ADAL" clId="{6F0A7AA4-2EFC-4935-BD83-66FD016827D1}" dt="2022-07-18T15:06:20.558" v="1210"/>
          <ac:grpSpMkLst>
            <pc:docMk/>
            <pc:sldMk cId="1403649320" sldId="297"/>
            <ac:grpSpMk id="15" creationId="{9F8378C2-A391-A9FD-2379-A89826513CA6}"/>
          </ac:grpSpMkLst>
        </pc:grpChg>
        <pc:grpChg chg="add mod">
          <ac:chgData name="Salome Padilla" userId="f4429905-10ae-4bb9-b94c-ec045543e81f" providerId="ADAL" clId="{6F0A7AA4-2EFC-4935-BD83-66FD016827D1}" dt="2022-07-18T15:06:20.558" v="1210"/>
          <ac:grpSpMkLst>
            <pc:docMk/>
            <pc:sldMk cId="1403649320" sldId="297"/>
            <ac:grpSpMk id="21" creationId="{FEA07BD1-CCE9-BB59-6CFD-827BF60F1245}"/>
          </ac:grpSpMkLst>
        </pc:grpChg>
        <pc:grpChg chg="add del mod">
          <ac:chgData name="Salome Padilla" userId="f4429905-10ae-4bb9-b94c-ec045543e81f" providerId="ADAL" clId="{6F0A7AA4-2EFC-4935-BD83-66FD016827D1}" dt="2022-07-18T15:06:25.004" v="1211" actId="478"/>
          <ac:grpSpMkLst>
            <pc:docMk/>
            <pc:sldMk cId="1403649320" sldId="297"/>
            <ac:grpSpMk id="27" creationId="{9043F615-8D28-7F46-3910-99CD95CFC9CD}"/>
          </ac:grpSpMkLst>
        </pc:grpChg>
        <pc:grpChg chg="add mod">
          <ac:chgData name="Salome Padilla" userId="f4429905-10ae-4bb9-b94c-ec045543e81f" providerId="ADAL" clId="{6F0A7AA4-2EFC-4935-BD83-66FD016827D1}" dt="2022-07-19T05:54:34.028" v="1430" actId="1076"/>
          <ac:grpSpMkLst>
            <pc:docMk/>
            <pc:sldMk cId="1403649320" sldId="297"/>
            <ac:grpSpMk id="34" creationId="{85BC3AA4-693F-E98C-BBF3-B90CEF2C1A78}"/>
          </ac:grpSpMkLst>
        </pc:grpChg>
        <pc:grpChg chg="add mod">
          <ac:chgData name="Salome Padilla" userId="f4429905-10ae-4bb9-b94c-ec045543e81f" providerId="ADAL" clId="{6F0A7AA4-2EFC-4935-BD83-66FD016827D1}" dt="2022-07-19T05:55:23.860" v="1446" actId="1076"/>
          <ac:grpSpMkLst>
            <pc:docMk/>
            <pc:sldMk cId="1403649320" sldId="297"/>
            <ac:grpSpMk id="45" creationId="{796089EB-79C7-E05B-2074-CECB571B620B}"/>
          </ac:grpSpMkLst>
        </pc:grpChg>
        <pc:grpChg chg="add mod">
          <ac:chgData name="Salome Padilla" userId="f4429905-10ae-4bb9-b94c-ec045543e81f" providerId="ADAL" clId="{6F0A7AA4-2EFC-4935-BD83-66FD016827D1}" dt="2022-07-18T15:16:42.502" v="1360" actId="1076"/>
          <ac:grpSpMkLst>
            <pc:docMk/>
            <pc:sldMk cId="1403649320" sldId="297"/>
            <ac:grpSpMk id="51" creationId="{E84A78DB-B660-EE02-FD98-2108B34AE166}"/>
          </ac:grpSpMkLst>
        </pc:grpChg>
        <pc:grpChg chg="add mod">
          <ac:chgData name="Salome Padilla" userId="f4429905-10ae-4bb9-b94c-ec045543e81f" providerId="ADAL" clId="{6F0A7AA4-2EFC-4935-BD83-66FD016827D1}" dt="2022-07-19T05:55:02.754" v="1439" actId="1076"/>
          <ac:grpSpMkLst>
            <pc:docMk/>
            <pc:sldMk cId="1403649320" sldId="297"/>
            <ac:grpSpMk id="57" creationId="{59AC95CB-6F00-D72C-0007-6EA231AA642F}"/>
          </ac:grpSpMkLst>
        </pc:grpChg>
        <pc:grpChg chg="add del mod">
          <ac:chgData name="Salome Padilla" userId="f4429905-10ae-4bb9-b94c-ec045543e81f" providerId="ADAL" clId="{6F0A7AA4-2EFC-4935-BD83-66FD016827D1}" dt="2022-07-18T15:07:30.644" v="1236" actId="478"/>
          <ac:grpSpMkLst>
            <pc:docMk/>
            <pc:sldMk cId="1403649320" sldId="297"/>
            <ac:grpSpMk id="64" creationId="{FDFAB8E5-D805-8E77-9D15-17FE020818BA}"/>
          </ac:grpSpMkLst>
        </pc:grpChg>
        <pc:grpChg chg="add del mod">
          <ac:chgData name="Salome Padilla" userId="f4429905-10ae-4bb9-b94c-ec045543e81f" providerId="ADAL" clId="{6F0A7AA4-2EFC-4935-BD83-66FD016827D1}" dt="2022-07-18T15:07:23.857" v="1233" actId="478"/>
          <ac:grpSpMkLst>
            <pc:docMk/>
            <pc:sldMk cId="1403649320" sldId="297"/>
            <ac:grpSpMk id="69" creationId="{9C0B28C6-C155-89C3-49D3-964644180FDA}"/>
          </ac:grpSpMkLst>
        </pc:grpChg>
        <pc:grpChg chg="add del mod">
          <ac:chgData name="Salome Padilla" userId="f4429905-10ae-4bb9-b94c-ec045543e81f" providerId="ADAL" clId="{6F0A7AA4-2EFC-4935-BD83-66FD016827D1}" dt="2022-07-18T15:07:15.124" v="1230" actId="478"/>
          <ac:grpSpMkLst>
            <pc:docMk/>
            <pc:sldMk cId="1403649320" sldId="297"/>
            <ac:grpSpMk id="74" creationId="{5C6476A9-D674-9787-DE9F-4A23C4A63499}"/>
          </ac:grpSpMkLst>
        </pc:grpChg>
        <pc:grpChg chg="add del mod">
          <ac:chgData name="Salome Padilla" userId="f4429905-10ae-4bb9-b94c-ec045543e81f" providerId="ADAL" clId="{6F0A7AA4-2EFC-4935-BD83-66FD016827D1}" dt="2022-07-18T15:11:55.697" v="1270" actId="478"/>
          <ac:grpSpMkLst>
            <pc:docMk/>
            <pc:sldMk cId="1403649320" sldId="297"/>
            <ac:grpSpMk id="79" creationId="{E4E91FE6-1127-9CDC-24C3-2865433BEBC9}"/>
          </ac:grpSpMkLst>
        </pc:grpChg>
        <pc:grpChg chg="add del mod">
          <ac:chgData name="Salome Padilla" userId="f4429905-10ae-4bb9-b94c-ec045543e81f" providerId="ADAL" clId="{6F0A7AA4-2EFC-4935-BD83-66FD016827D1}" dt="2022-07-18T15:12:16.011" v="1279" actId="478"/>
          <ac:grpSpMkLst>
            <pc:docMk/>
            <pc:sldMk cId="1403649320" sldId="297"/>
            <ac:grpSpMk id="84" creationId="{7AFE67BE-66B6-42D2-8749-1241B7AC82EE}"/>
          </ac:grpSpMkLst>
        </pc:grpChg>
        <pc:grpChg chg="add del mod">
          <ac:chgData name="Salome Padilla" userId="f4429905-10ae-4bb9-b94c-ec045543e81f" providerId="ADAL" clId="{6F0A7AA4-2EFC-4935-BD83-66FD016827D1}" dt="2022-07-18T15:12:29.932" v="1285" actId="478"/>
          <ac:grpSpMkLst>
            <pc:docMk/>
            <pc:sldMk cId="1403649320" sldId="297"/>
            <ac:grpSpMk id="89" creationId="{DC49155E-9507-1B91-7645-4E2F6CD3D6F0}"/>
          </ac:grpSpMkLst>
        </pc:grpChg>
        <pc:grpChg chg="add del mod">
          <ac:chgData name="Salome Padilla" userId="f4429905-10ae-4bb9-b94c-ec045543e81f" providerId="ADAL" clId="{6F0A7AA4-2EFC-4935-BD83-66FD016827D1}" dt="2022-07-18T15:13:02.442" v="1297" actId="478"/>
          <ac:grpSpMkLst>
            <pc:docMk/>
            <pc:sldMk cId="1403649320" sldId="297"/>
            <ac:grpSpMk id="94" creationId="{D7BF3C55-B310-1CDA-2D01-38E12221F455}"/>
          </ac:grpSpMkLst>
        </pc:grpChg>
        <pc:grpChg chg="add del mod">
          <ac:chgData name="Salome Padilla" userId="f4429905-10ae-4bb9-b94c-ec045543e81f" providerId="ADAL" clId="{6F0A7AA4-2EFC-4935-BD83-66FD016827D1}" dt="2022-07-18T15:12:56.058" v="1294" actId="478"/>
          <ac:grpSpMkLst>
            <pc:docMk/>
            <pc:sldMk cId="1403649320" sldId="297"/>
            <ac:grpSpMk id="99" creationId="{213A7D80-9264-D772-A2DD-F2EE4995E19B}"/>
          </ac:grpSpMkLst>
        </pc:grpChg>
        <pc:grpChg chg="add del mod">
          <ac:chgData name="Salome Padilla" userId="f4429905-10ae-4bb9-b94c-ec045543e81f" providerId="ADAL" clId="{6F0A7AA4-2EFC-4935-BD83-66FD016827D1}" dt="2022-07-18T15:12:57.792" v="1295" actId="478"/>
          <ac:grpSpMkLst>
            <pc:docMk/>
            <pc:sldMk cId="1403649320" sldId="297"/>
            <ac:grpSpMk id="104" creationId="{CDD5C59B-34F4-E3C1-1237-12E960BC7BF9}"/>
          </ac:grpSpMkLst>
        </pc:grpChg>
        <pc:grpChg chg="add del mod">
          <ac:chgData name="Salome Padilla" userId="f4429905-10ae-4bb9-b94c-ec045543e81f" providerId="ADAL" clId="{6F0A7AA4-2EFC-4935-BD83-66FD016827D1}" dt="2022-07-18T15:12:59.458" v="1296" actId="478"/>
          <ac:grpSpMkLst>
            <pc:docMk/>
            <pc:sldMk cId="1403649320" sldId="297"/>
            <ac:grpSpMk id="109" creationId="{DF4E9F1A-790C-D68B-A64B-4947CE16413C}"/>
          </ac:grpSpMkLst>
        </pc:grpChg>
        <pc:grpChg chg="add del mod">
          <ac:chgData name="Salome Padilla" userId="f4429905-10ae-4bb9-b94c-ec045543e81f" providerId="ADAL" clId="{6F0A7AA4-2EFC-4935-BD83-66FD016827D1}" dt="2022-07-18T15:15:09.674" v="1336" actId="478"/>
          <ac:grpSpMkLst>
            <pc:docMk/>
            <pc:sldMk cId="1403649320" sldId="297"/>
            <ac:grpSpMk id="114" creationId="{8EA8D569-08AE-D33F-B6D8-DE0A1BC1EDFC}"/>
          </ac:grpSpMkLst>
        </pc:grpChg>
        <pc:grpChg chg="add del mod">
          <ac:chgData name="Salome Padilla" userId="f4429905-10ae-4bb9-b94c-ec045543e81f" providerId="ADAL" clId="{6F0A7AA4-2EFC-4935-BD83-66FD016827D1}" dt="2022-07-18T15:15:07.592" v="1335" actId="478"/>
          <ac:grpSpMkLst>
            <pc:docMk/>
            <pc:sldMk cId="1403649320" sldId="297"/>
            <ac:grpSpMk id="119" creationId="{6304370D-407D-18AD-FB2D-C2385C65B55F}"/>
          </ac:grpSpMkLst>
        </pc:grpChg>
        <pc:grpChg chg="add del mod">
          <ac:chgData name="Salome Padilla" userId="f4429905-10ae-4bb9-b94c-ec045543e81f" providerId="ADAL" clId="{6F0A7AA4-2EFC-4935-BD83-66FD016827D1}" dt="2022-07-18T15:15:05.483" v="1334" actId="478"/>
          <ac:grpSpMkLst>
            <pc:docMk/>
            <pc:sldMk cId="1403649320" sldId="297"/>
            <ac:grpSpMk id="124" creationId="{DDACA988-7491-F87A-1E72-00C874412430}"/>
          </ac:grpSpMkLst>
        </pc:grpChg>
        <pc:grpChg chg="add del mod">
          <ac:chgData name="Salome Padilla" userId="f4429905-10ae-4bb9-b94c-ec045543e81f" providerId="ADAL" clId="{6F0A7AA4-2EFC-4935-BD83-66FD016827D1}" dt="2022-07-18T15:15:03.194" v="1333" actId="478"/>
          <ac:grpSpMkLst>
            <pc:docMk/>
            <pc:sldMk cId="1403649320" sldId="297"/>
            <ac:grpSpMk id="129" creationId="{5C0E521C-1E78-C6BE-BDC3-ED6C7766F3D3}"/>
          </ac:grpSpMkLst>
        </pc:grpChg>
        <pc:grpChg chg="add del mod">
          <ac:chgData name="Salome Padilla" userId="f4429905-10ae-4bb9-b94c-ec045543e81f" providerId="ADAL" clId="{6F0A7AA4-2EFC-4935-BD83-66FD016827D1}" dt="2022-07-18T15:16:42.502" v="1360" actId="1076"/>
          <ac:grpSpMkLst>
            <pc:docMk/>
            <pc:sldMk cId="1403649320" sldId="297"/>
            <ac:grpSpMk id="134" creationId="{DB101CB3-B6E4-A827-8C90-F2A0E1270346}"/>
          </ac:grpSpMkLst>
        </pc:grpChg>
        <pc:grpChg chg="add del mod">
          <ac:chgData name="Salome Padilla" userId="f4429905-10ae-4bb9-b94c-ec045543e81f" providerId="ADAL" clId="{6F0A7AA4-2EFC-4935-BD83-66FD016827D1}" dt="2022-07-18T15:16:42.502" v="1360" actId="1076"/>
          <ac:grpSpMkLst>
            <pc:docMk/>
            <pc:sldMk cId="1403649320" sldId="297"/>
            <ac:grpSpMk id="137" creationId="{1F5AD5BC-B17F-46BA-FAE4-7C2CD1441F7F}"/>
          </ac:grpSpMkLst>
        </pc:grpChg>
        <pc:picChg chg="mod">
          <ac:chgData name="Salome Padilla" userId="f4429905-10ae-4bb9-b94c-ec045543e81f" providerId="ADAL" clId="{6F0A7AA4-2EFC-4935-BD83-66FD016827D1}" dt="2022-07-19T05:57:40.590" v="1475" actId="207"/>
          <ac:picMkLst>
            <pc:docMk/>
            <pc:sldMk cId="1403649320" sldId="297"/>
            <ac:picMk id="10" creationId="{E24DEF78-5CA1-BA5F-CB90-4BC02A8B3551}"/>
          </ac:picMkLst>
        </pc:picChg>
        <pc:picChg chg="mod">
          <ac:chgData name="Salome Padilla" userId="f4429905-10ae-4bb9-b94c-ec045543e81f" providerId="ADAL" clId="{6F0A7AA4-2EFC-4935-BD83-66FD016827D1}" dt="2022-07-19T05:57:40.590" v="1475" actId="207"/>
          <ac:picMkLst>
            <pc:docMk/>
            <pc:sldMk cId="1403649320" sldId="297"/>
            <ac:picMk id="11" creationId="{FC0A53B0-D30C-9A27-E6D5-AD2AAEB207D0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16" creationId="{4F150EC6-4188-BDA2-8564-EF181BDA19B7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17" creationId="{96E8C545-E205-7E5A-AB9E-AB23C2AE28B1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22" creationId="{41A62DEC-5623-2016-4BD2-984EFC2F27DC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23" creationId="{E0AACF46-3DE7-1599-29DB-998EF61C47D4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28" creationId="{8FCC34E3-F7E9-C7A0-C61D-7127865D2B56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29" creationId="{AF19A1A5-9BA0-62D2-6683-FF6C007CBC8C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35" creationId="{3ACAFF5B-154B-686B-DD3A-6B62099DF224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36" creationId="{26D870E0-34FE-B27F-D8A8-ACC54F88E21E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46" creationId="{CC4171BC-86AA-55A1-8642-3DE732F2278B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47" creationId="{C7D4611F-8B40-1B9E-72C4-9C929E4D544B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52" creationId="{9D6262F5-1348-A029-9358-5EA58CF18F97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53" creationId="{7B468F5D-DC16-F317-B9B0-93F5CD6FC010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58" creationId="{E484351F-8A3D-923F-F7E9-73313C3729ED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59" creationId="{2608ADD6-8DF5-A818-AF9A-AD683AD257CE}"/>
          </ac:picMkLst>
        </pc:picChg>
        <pc:picChg chg="del mod">
          <ac:chgData name="Salome Padilla" userId="f4429905-10ae-4bb9-b94c-ec045543e81f" providerId="ADAL" clId="{6F0A7AA4-2EFC-4935-BD83-66FD016827D1}" dt="2022-07-18T15:07:02.113" v="1225" actId="478"/>
          <ac:picMkLst>
            <pc:docMk/>
            <pc:sldMk cId="1403649320" sldId="297"/>
            <ac:picMk id="65" creationId="{309F008D-8F54-DDB8-855B-9C9DFFF78DB4}"/>
          </ac:picMkLst>
        </pc:picChg>
        <pc:picChg chg="del mod topLvl">
          <ac:chgData name="Salome Padilla" userId="f4429905-10ae-4bb9-b94c-ec045543e81f" providerId="ADAL" clId="{6F0A7AA4-2EFC-4935-BD83-66FD016827D1}" dt="2022-07-18T15:07:30.644" v="1236" actId="478"/>
          <ac:picMkLst>
            <pc:docMk/>
            <pc:sldMk cId="1403649320" sldId="297"/>
            <ac:picMk id="66" creationId="{8E195E89-0A2F-DC31-5608-726810452052}"/>
          </ac:picMkLst>
        </pc:picChg>
        <pc:picChg chg="del mod">
          <ac:chgData name="Salome Padilla" userId="f4429905-10ae-4bb9-b94c-ec045543e81f" providerId="ADAL" clId="{6F0A7AA4-2EFC-4935-BD83-66FD016827D1}" dt="2022-07-18T15:07:03.737" v="1226" actId="478"/>
          <ac:picMkLst>
            <pc:docMk/>
            <pc:sldMk cId="1403649320" sldId="297"/>
            <ac:picMk id="70" creationId="{79BD020D-51AD-0092-4769-97C57256BFBC}"/>
          </ac:picMkLst>
        </pc:picChg>
        <pc:picChg chg="del mod topLvl">
          <ac:chgData name="Salome Padilla" userId="f4429905-10ae-4bb9-b94c-ec045543e81f" providerId="ADAL" clId="{6F0A7AA4-2EFC-4935-BD83-66FD016827D1}" dt="2022-07-18T15:07:23.857" v="1233" actId="478"/>
          <ac:picMkLst>
            <pc:docMk/>
            <pc:sldMk cId="1403649320" sldId="297"/>
            <ac:picMk id="71" creationId="{06DF7200-43BF-806C-9CD2-C9D597FB4003}"/>
          </ac:picMkLst>
        </pc:picChg>
        <pc:picChg chg="del mod topLvl">
          <ac:chgData name="Salome Padilla" userId="f4429905-10ae-4bb9-b94c-ec045543e81f" providerId="ADAL" clId="{6F0A7AA4-2EFC-4935-BD83-66FD016827D1}" dt="2022-07-18T15:07:15.124" v="1230" actId="478"/>
          <ac:picMkLst>
            <pc:docMk/>
            <pc:sldMk cId="1403649320" sldId="297"/>
            <ac:picMk id="75" creationId="{F93796D7-AE45-E2BE-EC9D-B8E23A2FF74C}"/>
          </ac:picMkLst>
        </pc:picChg>
        <pc:picChg chg="del mod">
          <ac:chgData name="Salome Padilla" userId="f4429905-10ae-4bb9-b94c-ec045543e81f" providerId="ADAL" clId="{6F0A7AA4-2EFC-4935-BD83-66FD016827D1}" dt="2022-07-18T15:07:08.512" v="1229" actId="478"/>
          <ac:picMkLst>
            <pc:docMk/>
            <pc:sldMk cId="1403649320" sldId="297"/>
            <ac:picMk id="76" creationId="{E14B229A-3638-9FFB-1356-9FB692D5CC99}"/>
          </ac:picMkLst>
        </pc:picChg>
        <pc:picChg chg="del mod topLvl">
          <ac:chgData name="Salome Padilla" userId="f4429905-10ae-4bb9-b94c-ec045543e81f" providerId="ADAL" clId="{6F0A7AA4-2EFC-4935-BD83-66FD016827D1}" dt="2022-07-18T15:11:55.697" v="1270" actId="478"/>
          <ac:picMkLst>
            <pc:docMk/>
            <pc:sldMk cId="1403649320" sldId="297"/>
            <ac:picMk id="80" creationId="{ACBBBA3C-5001-8337-F0DC-448807B9F8C8}"/>
          </ac:picMkLst>
        </pc:picChg>
        <pc:picChg chg="del mod">
          <ac:chgData name="Salome Padilla" userId="f4429905-10ae-4bb9-b94c-ec045543e81f" providerId="ADAL" clId="{6F0A7AA4-2EFC-4935-BD83-66FD016827D1}" dt="2022-07-18T15:11:51.315" v="1269" actId="478"/>
          <ac:picMkLst>
            <pc:docMk/>
            <pc:sldMk cId="1403649320" sldId="297"/>
            <ac:picMk id="81" creationId="{7D71882C-7166-0BB2-CB16-BF102AB4F99F}"/>
          </ac:picMkLst>
        </pc:picChg>
        <pc:picChg chg="del mod">
          <ac:chgData name="Salome Padilla" userId="f4429905-10ae-4bb9-b94c-ec045543e81f" providerId="ADAL" clId="{6F0A7AA4-2EFC-4935-BD83-66FD016827D1}" dt="2022-07-18T15:12:10.473" v="1276" actId="478"/>
          <ac:picMkLst>
            <pc:docMk/>
            <pc:sldMk cId="1403649320" sldId="297"/>
            <ac:picMk id="85" creationId="{BE6B039E-02A6-B5B4-3C7F-19A8FFEE56F8}"/>
          </ac:picMkLst>
        </pc:picChg>
        <pc:picChg chg="del mod topLvl">
          <ac:chgData name="Salome Padilla" userId="f4429905-10ae-4bb9-b94c-ec045543e81f" providerId="ADAL" clId="{6F0A7AA4-2EFC-4935-BD83-66FD016827D1}" dt="2022-07-18T15:12:16.011" v="1279" actId="478"/>
          <ac:picMkLst>
            <pc:docMk/>
            <pc:sldMk cId="1403649320" sldId="297"/>
            <ac:picMk id="86" creationId="{C17F904C-D0A7-72E3-E910-6A900EA5D355}"/>
          </ac:picMkLst>
        </pc:picChg>
        <pc:picChg chg="del mod topLvl">
          <ac:chgData name="Salome Padilla" userId="f4429905-10ae-4bb9-b94c-ec045543e81f" providerId="ADAL" clId="{6F0A7AA4-2EFC-4935-BD83-66FD016827D1}" dt="2022-07-18T15:12:29.932" v="1285" actId="478"/>
          <ac:picMkLst>
            <pc:docMk/>
            <pc:sldMk cId="1403649320" sldId="297"/>
            <ac:picMk id="90" creationId="{B5D9FF7B-DFB3-8C0A-F95F-57B73055C166}"/>
          </ac:picMkLst>
        </pc:picChg>
        <pc:picChg chg="del mod">
          <ac:chgData name="Salome Padilla" userId="f4429905-10ae-4bb9-b94c-ec045543e81f" providerId="ADAL" clId="{6F0A7AA4-2EFC-4935-BD83-66FD016827D1}" dt="2022-07-18T15:12:27.042" v="1284" actId="478"/>
          <ac:picMkLst>
            <pc:docMk/>
            <pc:sldMk cId="1403649320" sldId="297"/>
            <ac:picMk id="91" creationId="{208EC553-53CD-DFBB-26B5-7823EBF02B18}"/>
          </ac:picMkLst>
        </pc:picChg>
        <pc:picChg chg="del mod">
          <ac:chgData name="Salome Padilla" userId="f4429905-10ae-4bb9-b94c-ec045543e81f" providerId="ADAL" clId="{6F0A7AA4-2EFC-4935-BD83-66FD016827D1}" dt="2022-07-18T15:12:53.958" v="1293" actId="478"/>
          <ac:picMkLst>
            <pc:docMk/>
            <pc:sldMk cId="1403649320" sldId="297"/>
            <ac:picMk id="95" creationId="{181E3466-65BF-42A7-5CF6-3E247271B808}"/>
          </ac:picMkLst>
        </pc:picChg>
        <pc:picChg chg="del mod topLvl">
          <ac:chgData name="Salome Padilla" userId="f4429905-10ae-4bb9-b94c-ec045543e81f" providerId="ADAL" clId="{6F0A7AA4-2EFC-4935-BD83-66FD016827D1}" dt="2022-07-18T15:13:02.442" v="1297" actId="478"/>
          <ac:picMkLst>
            <pc:docMk/>
            <pc:sldMk cId="1403649320" sldId="297"/>
            <ac:picMk id="96" creationId="{D110523F-2B66-5A65-F06B-2510F86E52A4}"/>
          </ac:picMkLst>
        </pc:picChg>
        <pc:picChg chg="del mod">
          <ac:chgData name="Salome Padilla" userId="f4429905-10ae-4bb9-b94c-ec045543e81f" providerId="ADAL" clId="{6F0A7AA4-2EFC-4935-BD83-66FD016827D1}" dt="2022-07-18T15:12:47.921" v="1290" actId="478"/>
          <ac:picMkLst>
            <pc:docMk/>
            <pc:sldMk cId="1403649320" sldId="297"/>
            <ac:picMk id="100" creationId="{233B1B1E-E092-F5CF-4680-E096F0F2B056}"/>
          </ac:picMkLst>
        </pc:picChg>
        <pc:picChg chg="del mod topLvl">
          <ac:chgData name="Salome Padilla" userId="f4429905-10ae-4bb9-b94c-ec045543e81f" providerId="ADAL" clId="{6F0A7AA4-2EFC-4935-BD83-66FD016827D1}" dt="2022-07-18T15:12:56.058" v="1294" actId="478"/>
          <ac:picMkLst>
            <pc:docMk/>
            <pc:sldMk cId="1403649320" sldId="297"/>
            <ac:picMk id="101" creationId="{E893567B-B16D-17E4-109A-63F7EEB8B1CD}"/>
          </ac:picMkLst>
        </pc:picChg>
        <pc:picChg chg="del mod">
          <ac:chgData name="Salome Padilla" userId="f4429905-10ae-4bb9-b94c-ec045543e81f" providerId="ADAL" clId="{6F0A7AA4-2EFC-4935-BD83-66FD016827D1}" dt="2022-07-18T15:12:50.796" v="1291" actId="478"/>
          <ac:picMkLst>
            <pc:docMk/>
            <pc:sldMk cId="1403649320" sldId="297"/>
            <ac:picMk id="105" creationId="{F5E5D317-D647-DDD3-836A-676D452C5511}"/>
          </ac:picMkLst>
        </pc:picChg>
        <pc:picChg chg="del mod topLvl">
          <ac:chgData name="Salome Padilla" userId="f4429905-10ae-4bb9-b94c-ec045543e81f" providerId="ADAL" clId="{6F0A7AA4-2EFC-4935-BD83-66FD016827D1}" dt="2022-07-18T15:12:57.792" v="1295" actId="478"/>
          <ac:picMkLst>
            <pc:docMk/>
            <pc:sldMk cId="1403649320" sldId="297"/>
            <ac:picMk id="106" creationId="{C9698C58-92FC-6D27-8601-BF736D26046B}"/>
          </ac:picMkLst>
        </pc:picChg>
        <pc:picChg chg="del mod">
          <ac:chgData name="Salome Padilla" userId="f4429905-10ae-4bb9-b94c-ec045543e81f" providerId="ADAL" clId="{6F0A7AA4-2EFC-4935-BD83-66FD016827D1}" dt="2022-07-18T15:12:52.442" v="1292" actId="478"/>
          <ac:picMkLst>
            <pc:docMk/>
            <pc:sldMk cId="1403649320" sldId="297"/>
            <ac:picMk id="110" creationId="{463959C7-CF4D-22A0-53FE-B91ECD1CDEF2}"/>
          </ac:picMkLst>
        </pc:picChg>
        <pc:picChg chg="del mod topLvl">
          <ac:chgData name="Salome Padilla" userId="f4429905-10ae-4bb9-b94c-ec045543e81f" providerId="ADAL" clId="{6F0A7AA4-2EFC-4935-BD83-66FD016827D1}" dt="2022-07-18T15:12:59.458" v="1296" actId="478"/>
          <ac:picMkLst>
            <pc:docMk/>
            <pc:sldMk cId="1403649320" sldId="297"/>
            <ac:picMk id="111" creationId="{98860568-AD91-B303-4BA9-CE95D7076979}"/>
          </ac:picMkLst>
        </pc:picChg>
        <pc:picChg chg="del mod topLvl">
          <ac:chgData name="Salome Padilla" userId="f4429905-10ae-4bb9-b94c-ec045543e81f" providerId="ADAL" clId="{6F0A7AA4-2EFC-4935-BD83-66FD016827D1}" dt="2022-07-18T15:15:09.674" v="1336" actId="478"/>
          <ac:picMkLst>
            <pc:docMk/>
            <pc:sldMk cId="1403649320" sldId="297"/>
            <ac:picMk id="115" creationId="{265ECBB1-1C26-D8D8-4893-DBF2C69FC0D0}"/>
          </ac:picMkLst>
        </pc:picChg>
        <pc:picChg chg="del mod">
          <ac:chgData name="Salome Padilla" userId="f4429905-10ae-4bb9-b94c-ec045543e81f" providerId="ADAL" clId="{6F0A7AA4-2EFC-4935-BD83-66FD016827D1}" dt="2022-07-18T15:14:50.034" v="1329" actId="478"/>
          <ac:picMkLst>
            <pc:docMk/>
            <pc:sldMk cId="1403649320" sldId="297"/>
            <ac:picMk id="116" creationId="{B7018317-3269-DF54-5467-96AC7868EDEE}"/>
          </ac:picMkLst>
        </pc:picChg>
        <pc:picChg chg="del mod topLvl">
          <ac:chgData name="Salome Padilla" userId="f4429905-10ae-4bb9-b94c-ec045543e81f" providerId="ADAL" clId="{6F0A7AA4-2EFC-4935-BD83-66FD016827D1}" dt="2022-07-18T15:15:07.592" v="1335" actId="478"/>
          <ac:picMkLst>
            <pc:docMk/>
            <pc:sldMk cId="1403649320" sldId="297"/>
            <ac:picMk id="120" creationId="{E316B52B-2271-6FCD-28DC-65C83B2AF84E}"/>
          </ac:picMkLst>
        </pc:picChg>
        <pc:picChg chg="del mod">
          <ac:chgData name="Salome Padilla" userId="f4429905-10ae-4bb9-b94c-ec045543e81f" providerId="ADAL" clId="{6F0A7AA4-2EFC-4935-BD83-66FD016827D1}" dt="2022-07-18T15:14:54.228" v="1330" actId="478"/>
          <ac:picMkLst>
            <pc:docMk/>
            <pc:sldMk cId="1403649320" sldId="297"/>
            <ac:picMk id="121" creationId="{8CCB2798-DFDD-3F28-0328-F39F771B0FDE}"/>
          </ac:picMkLst>
        </pc:picChg>
        <pc:picChg chg="del mod topLvl">
          <ac:chgData name="Salome Padilla" userId="f4429905-10ae-4bb9-b94c-ec045543e81f" providerId="ADAL" clId="{6F0A7AA4-2EFC-4935-BD83-66FD016827D1}" dt="2022-07-18T15:15:05.483" v="1334" actId="478"/>
          <ac:picMkLst>
            <pc:docMk/>
            <pc:sldMk cId="1403649320" sldId="297"/>
            <ac:picMk id="125" creationId="{9A24B847-DD2F-3B9C-B553-33B52B7037B0}"/>
          </ac:picMkLst>
        </pc:picChg>
        <pc:picChg chg="del mod">
          <ac:chgData name="Salome Padilla" userId="f4429905-10ae-4bb9-b94c-ec045543e81f" providerId="ADAL" clId="{6F0A7AA4-2EFC-4935-BD83-66FD016827D1}" dt="2022-07-18T15:14:57.398" v="1331" actId="478"/>
          <ac:picMkLst>
            <pc:docMk/>
            <pc:sldMk cId="1403649320" sldId="297"/>
            <ac:picMk id="126" creationId="{DA403318-ACE0-390F-8383-2365DC71816F}"/>
          </ac:picMkLst>
        </pc:picChg>
        <pc:picChg chg="del mod topLvl">
          <ac:chgData name="Salome Padilla" userId="f4429905-10ae-4bb9-b94c-ec045543e81f" providerId="ADAL" clId="{6F0A7AA4-2EFC-4935-BD83-66FD016827D1}" dt="2022-07-18T15:15:03.194" v="1333" actId="478"/>
          <ac:picMkLst>
            <pc:docMk/>
            <pc:sldMk cId="1403649320" sldId="297"/>
            <ac:picMk id="130" creationId="{C80C8292-BA9D-5FDB-D13B-9169AC3344BD}"/>
          </ac:picMkLst>
        </pc:picChg>
        <pc:picChg chg="del mod">
          <ac:chgData name="Salome Padilla" userId="f4429905-10ae-4bb9-b94c-ec045543e81f" providerId="ADAL" clId="{6F0A7AA4-2EFC-4935-BD83-66FD016827D1}" dt="2022-07-18T15:14:59.859" v="1332" actId="478"/>
          <ac:picMkLst>
            <pc:docMk/>
            <pc:sldMk cId="1403649320" sldId="297"/>
            <ac:picMk id="131" creationId="{A5D8FDC3-CA54-4095-06F7-8E34AF192758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135" creationId="{12AB43BA-C01E-2056-5C3B-B60E4DF61A0D}"/>
          </ac:picMkLst>
        </pc:picChg>
        <pc:picChg chg="mod">
          <ac:chgData name="Salome Padilla" userId="f4429905-10ae-4bb9-b94c-ec045543e81f" providerId="ADAL" clId="{6F0A7AA4-2EFC-4935-BD83-66FD016827D1}" dt="2022-07-19T05:56:47.981" v="1459" actId="1076"/>
          <ac:picMkLst>
            <pc:docMk/>
            <pc:sldMk cId="1403649320" sldId="297"/>
            <ac:picMk id="136" creationId="{EFC60B58-A185-1F38-797D-F93790999C63}"/>
          </ac:picMkLst>
        </pc:picChg>
        <pc:picChg chg="del mod">
          <ac:chgData name="Salome Padilla" userId="f4429905-10ae-4bb9-b94c-ec045543e81f" providerId="ADAL" clId="{6F0A7AA4-2EFC-4935-BD83-66FD016827D1}" dt="2022-07-18T15:06:47.741" v="1224" actId="478"/>
          <ac:picMkLst>
            <pc:docMk/>
            <pc:sldMk cId="1403649320" sldId="297"/>
            <ac:picMk id="138" creationId="{870BDACE-1163-A8C5-B451-83A4206E6791}"/>
          </ac:picMkLst>
        </pc:picChg>
        <pc:picChg chg="del mod">
          <ac:chgData name="Salome Padilla" userId="f4429905-10ae-4bb9-b94c-ec045543e81f" providerId="ADAL" clId="{6F0A7AA4-2EFC-4935-BD83-66FD016827D1}" dt="2022-07-18T15:06:46.442" v="1223" actId="478"/>
          <ac:picMkLst>
            <pc:docMk/>
            <pc:sldMk cId="1403649320" sldId="297"/>
            <ac:picMk id="139" creationId="{8A42CA06-6560-ECBD-010D-04196AAEE743}"/>
          </ac:picMkLst>
        </pc:picChg>
        <pc:picChg chg="del mod">
          <ac:chgData name="Salome Padilla" userId="f4429905-10ae-4bb9-b94c-ec045543e81f" providerId="ADAL" clId="{6F0A7AA4-2EFC-4935-BD83-66FD016827D1}" dt="2022-07-18T15:06:39.206" v="1218" actId="478"/>
          <ac:picMkLst>
            <pc:docMk/>
            <pc:sldMk cId="1403649320" sldId="297"/>
            <ac:picMk id="140" creationId="{FF32CFC6-2163-BC50-1147-EEBA613E866B}"/>
          </ac:picMkLst>
        </pc:picChg>
        <pc:picChg chg="del mod">
          <ac:chgData name="Salome Padilla" userId="f4429905-10ae-4bb9-b94c-ec045543e81f" providerId="ADAL" clId="{6F0A7AA4-2EFC-4935-BD83-66FD016827D1}" dt="2022-07-18T15:06:35.982" v="1215" actId="478"/>
          <ac:picMkLst>
            <pc:docMk/>
            <pc:sldMk cId="1403649320" sldId="297"/>
            <ac:picMk id="141" creationId="{070E3668-DE07-737C-D43F-782337724FB4}"/>
          </ac:picMkLst>
        </pc:picChg>
        <pc:picChg chg="del mod">
          <ac:chgData name="Salome Padilla" userId="f4429905-10ae-4bb9-b94c-ec045543e81f" providerId="ADAL" clId="{6F0A7AA4-2EFC-4935-BD83-66FD016827D1}" dt="2022-07-18T15:06:42.442" v="1220" actId="478"/>
          <ac:picMkLst>
            <pc:docMk/>
            <pc:sldMk cId="1403649320" sldId="297"/>
            <ac:picMk id="142" creationId="{E4962B5D-9D7F-583F-B997-A9F897BA5175}"/>
          </ac:picMkLst>
        </pc:picChg>
        <pc:picChg chg="del mod">
          <ac:chgData name="Salome Padilla" userId="f4429905-10ae-4bb9-b94c-ec045543e81f" providerId="ADAL" clId="{6F0A7AA4-2EFC-4935-BD83-66FD016827D1}" dt="2022-07-18T15:06:41.109" v="1219" actId="478"/>
          <ac:picMkLst>
            <pc:docMk/>
            <pc:sldMk cId="1403649320" sldId="297"/>
            <ac:picMk id="143" creationId="{FE1C7836-5259-89B6-8159-EDCA4513358B}"/>
          </ac:picMkLst>
        </pc:picChg>
        <pc:picChg chg="del mod">
          <ac:chgData name="Salome Padilla" userId="f4429905-10ae-4bb9-b94c-ec045543e81f" providerId="ADAL" clId="{6F0A7AA4-2EFC-4935-BD83-66FD016827D1}" dt="2022-07-18T15:06:44.909" v="1222" actId="478"/>
          <ac:picMkLst>
            <pc:docMk/>
            <pc:sldMk cId="1403649320" sldId="297"/>
            <ac:picMk id="144" creationId="{641D8E3E-8CE0-7F72-FEF4-B4245B0404B8}"/>
          </ac:picMkLst>
        </pc:picChg>
        <pc:picChg chg="del mod">
          <ac:chgData name="Salome Padilla" userId="f4429905-10ae-4bb9-b94c-ec045543e81f" providerId="ADAL" clId="{6F0A7AA4-2EFC-4935-BD83-66FD016827D1}" dt="2022-07-18T15:06:43.884" v="1221" actId="478"/>
          <ac:picMkLst>
            <pc:docMk/>
            <pc:sldMk cId="1403649320" sldId="297"/>
            <ac:picMk id="145" creationId="{53640BD8-FCA0-0FE7-5FFE-3B487F646627}"/>
          </ac:picMkLst>
        </pc:picChg>
        <pc:picChg chg="del mod">
          <ac:chgData name="Salome Padilla" userId="f4429905-10ae-4bb9-b94c-ec045543e81f" providerId="ADAL" clId="{6F0A7AA4-2EFC-4935-BD83-66FD016827D1}" dt="2022-07-18T15:08:07.548" v="1248" actId="478"/>
          <ac:picMkLst>
            <pc:docMk/>
            <pc:sldMk cId="1403649320" sldId="297"/>
            <ac:picMk id="146" creationId="{CA8A2AFB-FD4B-7E83-59EB-FDA2A83E25ED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148" creationId="{571C34F7-2CF0-2DAA-B098-2C0F1D6FE32C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150" creationId="{5B86256F-340C-4F92-D803-094DCEED283C}"/>
          </ac:picMkLst>
        </pc:picChg>
        <pc:picChg chg="mod">
          <ac:chgData name="Salome Padilla" userId="f4429905-10ae-4bb9-b94c-ec045543e81f" providerId="ADAL" clId="{6F0A7AA4-2EFC-4935-BD83-66FD016827D1}" dt="2022-07-18T15:06:20.558" v="1210"/>
          <ac:picMkLst>
            <pc:docMk/>
            <pc:sldMk cId="1403649320" sldId="297"/>
            <ac:picMk id="152" creationId="{D2C28B95-CE4B-4F6A-E633-1C02DE479021}"/>
          </ac:picMkLst>
        </pc:picChg>
      </pc:sldChg>
      <pc:sldChg chg="addSp delSp modSp mod">
        <pc:chgData name="Salome Padilla" userId="f4429905-10ae-4bb9-b94c-ec045543e81f" providerId="ADAL" clId="{6F0A7AA4-2EFC-4935-BD83-66FD016827D1}" dt="2022-07-19T06:21:53.320" v="1771" actId="208"/>
        <pc:sldMkLst>
          <pc:docMk/>
          <pc:sldMk cId="753965038" sldId="298"/>
        </pc:sldMkLst>
        <pc:spChg chg="del">
          <ac:chgData name="Salome Padilla" userId="f4429905-10ae-4bb9-b94c-ec045543e81f" providerId="ADAL" clId="{6F0A7AA4-2EFC-4935-BD83-66FD016827D1}" dt="2022-07-19T06:12:26.993" v="1573" actId="478"/>
          <ac:spMkLst>
            <pc:docMk/>
            <pc:sldMk cId="753965038" sldId="298"/>
            <ac:spMk id="8" creationId="{CAD9D4B6-873D-3289-8C96-B79A6DD5FD36}"/>
          </ac:spMkLst>
        </pc:spChg>
        <pc:spChg chg="del">
          <ac:chgData name="Salome Padilla" userId="f4429905-10ae-4bb9-b94c-ec045543e81f" providerId="ADAL" clId="{6F0A7AA4-2EFC-4935-BD83-66FD016827D1}" dt="2022-07-19T06:12:26.993" v="1573" actId="478"/>
          <ac:spMkLst>
            <pc:docMk/>
            <pc:sldMk cId="753965038" sldId="298"/>
            <ac:spMk id="9" creationId="{2047E732-7372-D320-C5A4-2F36B4A43C1A}"/>
          </ac:spMkLst>
        </pc:spChg>
        <pc:spChg chg="del">
          <ac:chgData name="Salome Padilla" userId="f4429905-10ae-4bb9-b94c-ec045543e81f" providerId="ADAL" clId="{6F0A7AA4-2EFC-4935-BD83-66FD016827D1}" dt="2022-07-19T06:12:26.993" v="1573" actId="478"/>
          <ac:spMkLst>
            <pc:docMk/>
            <pc:sldMk cId="753965038" sldId="298"/>
            <ac:spMk id="10" creationId="{0F9FF627-AFF0-2D07-7B0F-80CA5FC32E04}"/>
          </ac:spMkLst>
        </pc:spChg>
        <pc:spChg chg="del">
          <ac:chgData name="Salome Padilla" userId="f4429905-10ae-4bb9-b94c-ec045543e81f" providerId="ADAL" clId="{6F0A7AA4-2EFC-4935-BD83-66FD016827D1}" dt="2022-07-19T06:12:26.993" v="1573" actId="478"/>
          <ac:spMkLst>
            <pc:docMk/>
            <pc:sldMk cId="753965038" sldId="298"/>
            <ac:spMk id="11" creationId="{81E10D7B-084B-A303-1161-954E0F021454}"/>
          </ac:spMkLst>
        </pc:spChg>
        <pc:spChg chg="del">
          <ac:chgData name="Salome Padilla" userId="f4429905-10ae-4bb9-b94c-ec045543e81f" providerId="ADAL" clId="{6F0A7AA4-2EFC-4935-BD83-66FD016827D1}" dt="2022-07-19T06:12:26.993" v="1573" actId="478"/>
          <ac:spMkLst>
            <pc:docMk/>
            <pc:sldMk cId="753965038" sldId="298"/>
            <ac:spMk id="12" creationId="{97710B0F-EBB9-19F1-16F4-4FCB24DB444D}"/>
          </ac:spMkLst>
        </pc:spChg>
        <pc:spChg chg="add mod">
          <ac:chgData name="Salome Padilla" userId="f4429905-10ae-4bb9-b94c-ec045543e81f" providerId="ADAL" clId="{6F0A7AA4-2EFC-4935-BD83-66FD016827D1}" dt="2022-07-19T06:19:33.179" v="1692" actId="1076"/>
          <ac:spMkLst>
            <pc:docMk/>
            <pc:sldMk cId="753965038" sldId="298"/>
            <ac:spMk id="13" creationId="{E9FE5625-2032-4BB6-0684-AF07564BB953}"/>
          </ac:spMkLst>
        </pc:spChg>
        <pc:spChg chg="mod">
          <ac:chgData name="Salome Padilla" userId="f4429905-10ae-4bb9-b94c-ec045543e81f" providerId="ADAL" clId="{6F0A7AA4-2EFC-4935-BD83-66FD016827D1}" dt="2022-07-19T06:13:18.573" v="1593" actId="208"/>
          <ac:spMkLst>
            <pc:docMk/>
            <pc:sldMk cId="753965038" sldId="298"/>
            <ac:spMk id="17" creationId="{CD97B790-F302-C0B1-7F78-F1E0427D9073}"/>
          </ac:spMkLst>
        </pc:spChg>
        <pc:spChg chg="del mod">
          <ac:chgData name="Salome Padilla" userId="f4429905-10ae-4bb9-b94c-ec045543e81f" providerId="ADAL" clId="{6F0A7AA4-2EFC-4935-BD83-66FD016827D1}" dt="2022-07-19T06:13:00.804" v="1588" actId="478"/>
          <ac:spMkLst>
            <pc:docMk/>
            <pc:sldMk cId="753965038" sldId="298"/>
            <ac:spMk id="18" creationId="{15F279FB-9572-FDE3-54B9-72F08AABB375}"/>
          </ac:spMkLst>
        </pc:spChg>
        <pc:spChg chg="add mod">
          <ac:chgData name="Salome Padilla" userId="f4429905-10ae-4bb9-b94c-ec045543e81f" providerId="ADAL" clId="{6F0A7AA4-2EFC-4935-BD83-66FD016827D1}" dt="2022-07-19T06:14:56.588" v="1611" actId="20577"/>
          <ac:spMkLst>
            <pc:docMk/>
            <pc:sldMk cId="753965038" sldId="298"/>
            <ac:spMk id="19" creationId="{A9C3F794-528B-4B0E-5AEA-A4F670D8846A}"/>
          </ac:spMkLst>
        </pc:spChg>
        <pc:spChg chg="add del mod">
          <ac:chgData name="Salome Padilla" userId="f4429905-10ae-4bb9-b94c-ec045543e81f" providerId="ADAL" clId="{6F0A7AA4-2EFC-4935-BD83-66FD016827D1}" dt="2022-07-19T06:13:28.091" v="1597" actId="208"/>
          <ac:spMkLst>
            <pc:docMk/>
            <pc:sldMk cId="753965038" sldId="298"/>
            <ac:spMk id="23" creationId="{7D7BA901-8B92-E030-1BDE-623BA0B3D4CB}"/>
          </ac:spMkLst>
        </pc:spChg>
        <pc:spChg chg="del mod">
          <ac:chgData name="Salome Padilla" userId="f4429905-10ae-4bb9-b94c-ec045543e81f" providerId="ADAL" clId="{6F0A7AA4-2EFC-4935-BD83-66FD016827D1}" dt="2022-07-19T06:13:25.234" v="1596" actId="478"/>
          <ac:spMkLst>
            <pc:docMk/>
            <pc:sldMk cId="753965038" sldId="298"/>
            <ac:spMk id="24" creationId="{90467BDF-1158-0B28-F7D0-C5D70A6F6254}"/>
          </ac:spMkLst>
        </pc:spChg>
        <pc:spChg chg="add mod">
          <ac:chgData name="Salome Padilla" userId="f4429905-10ae-4bb9-b94c-ec045543e81f" providerId="ADAL" clId="{6F0A7AA4-2EFC-4935-BD83-66FD016827D1}" dt="2022-07-19T06:12:48.537" v="1587" actId="1038"/>
          <ac:spMkLst>
            <pc:docMk/>
            <pc:sldMk cId="753965038" sldId="298"/>
            <ac:spMk id="25" creationId="{5A976E72-F479-13D7-021B-E93761FB7AB0}"/>
          </ac:spMkLst>
        </pc:spChg>
        <pc:spChg chg="del mod">
          <ac:chgData name="Salome Padilla" userId="f4429905-10ae-4bb9-b94c-ec045543e81f" providerId="ADAL" clId="{6F0A7AA4-2EFC-4935-BD83-66FD016827D1}" dt="2022-07-19T06:14:37.213" v="1608" actId="478"/>
          <ac:spMkLst>
            <pc:docMk/>
            <pc:sldMk cId="753965038" sldId="298"/>
            <ac:spMk id="29" creationId="{7E54AAEC-BB02-1A7C-F2A3-B5E3B5E1AC71}"/>
          </ac:spMkLst>
        </pc:spChg>
        <pc:spChg chg="mod">
          <ac:chgData name="Salome Padilla" userId="f4429905-10ae-4bb9-b94c-ec045543e81f" providerId="ADAL" clId="{6F0A7AA4-2EFC-4935-BD83-66FD016827D1}" dt="2022-07-19T06:14:43.124" v="1610" actId="208"/>
          <ac:spMkLst>
            <pc:docMk/>
            <pc:sldMk cId="753965038" sldId="298"/>
            <ac:spMk id="30" creationId="{34E629AB-7F68-B214-664F-811224C5582E}"/>
          </ac:spMkLst>
        </pc:spChg>
        <pc:spChg chg="add mod">
          <ac:chgData name="Salome Padilla" userId="f4429905-10ae-4bb9-b94c-ec045543e81f" providerId="ADAL" clId="{6F0A7AA4-2EFC-4935-BD83-66FD016827D1}" dt="2022-07-19T06:16:57.202" v="1655" actId="1037"/>
          <ac:spMkLst>
            <pc:docMk/>
            <pc:sldMk cId="753965038" sldId="298"/>
            <ac:spMk id="31" creationId="{79738008-AF58-55B6-530F-68AE68AC87CD}"/>
          </ac:spMkLst>
        </pc:spChg>
        <pc:spChg chg="del mod">
          <ac:chgData name="Salome Padilla" userId="f4429905-10ae-4bb9-b94c-ec045543e81f" providerId="ADAL" clId="{6F0A7AA4-2EFC-4935-BD83-66FD016827D1}" dt="2022-07-19T06:16:00.308" v="1632" actId="478"/>
          <ac:spMkLst>
            <pc:docMk/>
            <pc:sldMk cId="753965038" sldId="298"/>
            <ac:spMk id="35" creationId="{6658C32F-5EBE-8B88-DC60-0C3257B7B1C6}"/>
          </ac:spMkLst>
        </pc:spChg>
        <pc:spChg chg="mod">
          <ac:chgData name="Salome Padilla" userId="f4429905-10ae-4bb9-b94c-ec045543e81f" providerId="ADAL" clId="{6F0A7AA4-2EFC-4935-BD83-66FD016827D1}" dt="2022-07-19T06:16:04.389" v="1634" actId="207"/>
          <ac:spMkLst>
            <pc:docMk/>
            <pc:sldMk cId="753965038" sldId="298"/>
            <ac:spMk id="36" creationId="{F188E898-57D8-12E3-40CE-486CE1FC07CF}"/>
          </ac:spMkLst>
        </pc:spChg>
        <pc:spChg chg="add mod">
          <ac:chgData name="Salome Padilla" userId="f4429905-10ae-4bb9-b94c-ec045543e81f" providerId="ADAL" clId="{6F0A7AA4-2EFC-4935-BD83-66FD016827D1}" dt="2022-07-19T06:16:57.202" v="1655" actId="1037"/>
          <ac:spMkLst>
            <pc:docMk/>
            <pc:sldMk cId="753965038" sldId="298"/>
            <ac:spMk id="37" creationId="{BC84C3A5-42B0-F1A4-9055-F7FB58908637}"/>
          </ac:spMkLst>
        </pc:spChg>
        <pc:spChg chg="del">
          <ac:chgData name="Salome Padilla" userId="f4429905-10ae-4bb9-b94c-ec045543e81f" providerId="ADAL" clId="{6F0A7AA4-2EFC-4935-BD83-66FD016827D1}" dt="2022-07-19T06:12:26.993" v="1573" actId="478"/>
          <ac:spMkLst>
            <pc:docMk/>
            <pc:sldMk cId="753965038" sldId="298"/>
            <ac:spMk id="38" creationId="{B326CA5C-42AC-8CE7-5887-628644A61109}"/>
          </ac:spMkLst>
        </pc:spChg>
        <pc:spChg chg="mod">
          <ac:chgData name="Salome Padilla" userId="f4429905-10ae-4bb9-b94c-ec045543e81f" providerId="ADAL" clId="{6F0A7AA4-2EFC-4935-BD83-66FD016827D1}" dt="2022-07-19T06:13:48.759" v="1599" actId="208"/>
          <ac:spMkLst>
            <pc:docMk/>
            <pc:sldMk cId="753965038" sldId="298"/>
            <ac:spMk id="41" creationId="{6EB7326B-3C62-4FDE-EA15-BD2B45B7191C}"/>
          </ac:spMkLst>
        </pc:spChg>
        <pc:spChg chg="del mod">
          <ac:chgData name="Salome Padilla" userId="f4429905-10ae-4bb9-b94c-ec045543e81f" providerId="ADAL" clId="{6F0A7AA4-2EFC-4935-BD83-66FD016827D1}" dt="2022-07-19T06:13:46.142" v="1598" actId="478"/>
          <ac:spMkLst>
            <pc:docMk/>
            <pc:sldMk cId="753965038" sldId="298"/>
            <ac:spMk id="42" creationId="{43105BDC-8156-7EF1-8948-878914EA8BB7}"/>
          </ac:spMkLst>
        </pc:spChg>
        <pc:spChg chg="add mod">
          <ac:chgData name="Salome Padilla" userId="f4429905-10ae-4bb9-b94c-ec045543e81f" providerId="ADAL" clId="{6F0A7AA4-2EFC-4935-BD83-66FD016827D1}" dt="2022-07-19T06:12:48.537" v="1587" actId="1038"/>
          <ac:spMkLst>
            <pc:docMk/>
            <pc:sldMk cId="753965038" sldId="298"/>
            <ac:spMk id="43" creationId="{16A755B3-3407-C12F-8598-499EEEF73C7C}"/>
          </ac:spMkLst>
        </pc:spChg>
        <pc:spChg chg="del mod">
          <ac:chgData name="Salome Padilla" userId="f4429905-10ae-4bb9-b94c-ec045543e81f" providerId="ADAL" clId="{6F0A7AA4-2EFC-4935-BD83-66FD016827D1}" dt="2022-07-19T06:14:08.989" v="1603" actId="478"/>
          <ac:spMkLst>
            <pc:docMk/>
            <pc:sldMk cId="753965038" sldId="298"/>
            <ac:spMk id="47" creationId="{0C9160B6-8D43-8768-BEC6-014FE6DDC80D}"/>
          </ac:spMkLst>
        </pc:spChg>
        <pc:spChg chg="mod">
          <ac:chgData name="Salome Padilla" userId="f4429905-10ae-4bb9-b94c-ec045543e81f" providerId="ADAL" clId="{6F0A7AA4-2EFC-4935-BD83-66FD016827D1}" dt="2022-07-19T06:14:13.908" v="1605" actId="207"/>
          <ac:spMkLst>
            <pc:docMk/>
            <pc:sldMk cId="753965038" sldId="298"/>
            <ac:spMk id="48" creationId="{EEDADC86-82DF-1A9C-4A6B-2735DEE9606C}"/>
          </ac:spMkLst>
        </pc:spChg>
        <pc:spChg chg="add mod">
          <ac:chgData name="Salome Padilla" userId="f4429905-10ae-4bb9-b94c-ec045543e81f" providerId="ADAL" clId="{6F0A7AA4-2EFC-4935-BD83-66FD016827D1}" dt="2022-07-19T06:12:48.537" v="1587" actId="1038"/>
          <ac:spMkLst>
            <pc:docMk/>
            <pc:sldMk cId="753965038" sldId="298"/>
            <ac:spMk id="49" creationId="{266DF0D9-3494-3638-4E11-4113BF762A96}"/>
          </ac:spMkLst>
        </pc:spChg>
        <pc:spChg chg="del mod">
          <ac:chgData name="Salome Padilla" userId="f4429905-10ae-4bb9-b94c-ec045543e81f" providerId="ADAL" clId="{6F0A7AA4-2EFC-4935-BD83-66FD016827D1}" dt="2022-07-19T06:13:53.720" v="1600" actId="478"/>
          <ac:spMkLst>
            <pc:docMk/>
            <pc:sldMk cId="753965038" sldId="298"/>
            <ac:spMk id="53" creationId="{F38984FD-2C44-C6CD-0B8A-20D4D75D9139}"/>
          </ac:spMkLst>
        </pc:spChg>
        <pc:spChg chg="mod">
          <ac:chgData name="Salome Padilla" userId="f4429905-10ae-4bb9-b94c-ec045543e81f" providerId="ADAL" clId="{6F0A7AA4-2EFC-4935-BD83-66FD016827D1}" dt="2022-07-19T06:14:06.231" v="1602" actId="207"/>
          <ac:spMkLst>
            <pc:docMk/>
            <pc:sldMk cId="753965038" sldId="298"/>
            <ac:spMk id="54" creationId="{D84304C0-587C-CF49-68E3-21EF24096703}"/>
          </ac:spMkLst>
        </pc:spChg>
        <pc:spChg chg="add mod">
          <ac:chgData name="Salome Padilla" userId="f4429905-10ae-4bb9-b94c-ec045543e81f" providerId="ADAL" clId="{6F0A7AA4-2EFC-4935-BD83-66FD016827D1}" dt="2022-07-19T06:12:48.537" v="1587" actId="1038"/>
          <ac:spMkLst>
            <pc:docMk/>
            <pc:sldMk cId="753965038" sldId="298"/>
            <ac:spMk id="55" creationId="{88FF53B0-928F-2A06-D434-CA374EE784F4}"/>
          </ac:spMkLst>
        </pc:spChg>
        <pc:spChg chg="mod">
          <ac:chgData name="Salome Padilla" userId="f4429905-10ae-4bb9-b94c-ec045543e81f" providerId="ADAL" clId="{6F0A7AA4-2EFC-4935-BD83-66FD016827D1}" dt="2022-07-19T06:15:15.766" v="1617" actId="208"/>
          <ac:spMkLst>
            <pc:docMk/>
            <pc:sldMk cId="753965038" sldId="298"/>
            <ac:spMk id="59" creationId="{6E011559-1898-77CF-FDEF-1FE9F4788515}"/>
          </ac:spMkLst>
        </pc:spChg>
        <pc:spChg chg="del mod">
          <ac:chgData name="Salome Padilla" userId="f4429905-10ae-4bb9-b94c-ec045543e81f" providerId="ADAL" clId="{6F0A7AA4-2EFC-4935-BD83-66FD016827D1}" dt="2022-07-19T06:15:05.671" v="1614" actId="478"/>
          <ac:spMkLst>
            <pc:docMk/>
            <pc:sldMk cId="753965038" sldId="298"/>
            <ac:spMk id="60" creationId="{5CD06D26-965D-3483-1DCF-09F7E671236D}"/>
          </ac:spMkLst>
        </pc:spChg>
        <pc:spChg chg="add mod">
          <ac:chgData name="Salome Padilla" userId="f4429905-10ae-4bb9-b94c-ec045543e81f" providerId="ADAL" clId="{6F0A7AA4-2EFC-4935-BD83-66FD016827D1}" dt="2022-07-19T06:17:02.998" v="1657" actId="1035"/>
          <ac:spMkLst>
            <pc:docMk/>
            <pc:sldMk cId="753965038" sldId="298"/>
            <ac:spMk id="61" creationId="{34A72D59-40B7-EB43-752A-93462F244548}"/>
          </ac:spMkLst>
        </pc:spChg>
        <pc:spChg chg="mod">
          <ac:chgData name="Salome Padilla" userId="f4429905-10ae-4bb9-b94c-ec045543e81f" providerId="ADAL" clId="{6F0A7AA4-2EFC-4935-BD83-66FD016827D1}" dt="2022-07-19T06:15:19.276" v="1618" actId="208"/>
          <ac:spMkLst>
            <pc:docMk/>
            <pc:sldMk cId="753965038" sldId="298"/>
            <ac:spMk id="65" creationId="{3CA71849-8EDE-1907-0EEE-B8BE713DECBA}"/>
          </ac:spMkLst>
        </pc:spChg>
        <pc:spChg chg="del mod">
          <ac:chgData name="Salome Padilla" userId="f4429905-10ae-4bb9-b94c-ec045543e81f" providerId="ADAL" clId="{6F0A7AA4-2EFC-4935-BD83-66FD016827D1}" dt="2022-07-19T06:15:08.120" v="1615" actId="478"/>
          <ac:spMkLst>
            <pc:docMk/>
            <pc:sldMk cId="753965038" sldId="298"/>
            <ac:spMk id="66" creationId="{28D931AD-2CE8-A087-7480-43A54DC9E398}"/>
          </ac:spMkLst>
        </pc:spChg>
        <pc:spChg chg="add mod">
          <ac:chgData name="Salome Padilla" userId="f4429905-10ae-4bb9-b94c-ec045543e81f" providerId="ADAL" clId="{6F0A7AA4-2EFC-4935-BD83-66FD016827D1}" dt="2022-07-19T06:17:02.998" v="1657" actId="1035"/>
          <ac:spMkLst>
            <pc:docMk/>
            <pc:sldMk cId="753965038" sldId="298"/>
            <ac:spMk id="67" creationId="{16CA52EC-019C-B0E2-E3CB-878AB273561B}"/>
          </ac:spMkLst>
        </pc:spChg>
        <pc:spChg chg="mod">
          <ac:chgData name="Salome Padilla" userId="f4429905-10ae-4bb9-b94c-ec045543e81f" providerId="ADAL" clId="{6F0A7AA4-2EFC-4935-BD83-66FD016827D1}" dt="2022-07-19T06:16:18.564" v="1636" actId="208"/>
          <ac:spMkLst>
            <pc:docMk/>
            <pc:sldMk cId="753965038" sldId="298"/>
            <ac:spMk id="71" creationId="{035AD9CD-1A16-7913-1749-7688C43FAEAF}"/>
          </ac:spMkLst>
        </pc:spChg>
        <pc:spChg chg="del mod">
          <ac:chgData name="Salome Padilla" userId="f4429905-10ae-4bb9-b94c-ec045543e81f" providerId="ADAL" clId="{6F0A7AA4-2EFC-4935-BD83-66FD016827D1}" dt="2022-07-19T06:16:14.802" v="1635" actId="478"/>
          <ac:spMkLst>
            <pc:docMk/>
            <pc:sldMk cId="753965038" sldId="298"/>
            <ac:spMk id="72" creationId="{C8A36EE2-2C77-EAFA-6F1C-947FF3522232}"/>
          </ac:spMkLst>
        </pc:spChg>
        <pc:spChg chg="add mod">
          <ac:chgData name="Salome Padilla" userId="f4429905-10ae-4bb9-b94c-ec045543e81f" providerId="ADAL" clId="{6F0A7AA4-2EFC-4935-BD83-66FD016827D1}" dt="2022-07-19T06:16:57.202" v="1655" actId="1037"/>
          <ac:spMkLst>
            <pc:docMk/>
            <pc:sldMk cId="753965038" sldId="298"/>
            <ac:spMk id="73" creationId="{E93AD923-0E58-64C1-8F65-9E47BB516BB9}"/>
          </ac:spMkLst>
        </pc:spChg>
        <pc:spChg chg="mod">
          <ac:chgData name="Salome Padilla" userId="f4429905-10ae-4bb9-b94c-ec045543e81f" providerId="ADAL" clId="{6F0A7AA4-2EFC-4935-BD83-66FD016827D1}" dt="2022-07-19T06:15:21.630" v="1619" actId="208"/>
          <ac:spMkLst>
            <pc:docMk/>
            <pc:sldMk cId="753965038" sldId="298"/>
            <ac:spMk id="77" creationId="{9050EBF6-2758-A4A3-0DF2-CD9260B20700}"/>
          </ac:spMkLst>
        </pc:spChg>
        <pc:spChg chg="del mod">
          <ac:chgData name="Salome Padilla" userId="f4429905-10ae-4bb9-b94c-ec045543e81f" providerId="ADAL" clId="{6F0A7AA4-2EFC-4935-BD83-66FD016827D1}" dt="2022-07-19T06:15:09.876" v="1616" actId="478"/>
          <ac:spMkLst>
            <pc:docMk/>
            <pc:sldMk cId="753965038" sldId="298"/>
            <ac:spMk id="78" creationId="{0843A352-4BB0-F9FF-965F-41D58879570E}"/>
          </ac:spMkLst>
        </pc:spChg>
        <pc:spChg chg="add mod">
          <ac:chgData name="Salome Padilla" userId="f4429905-10ae-4bb9-b94c-ec045543e81f" providerId="ADAL" clId="{6F0A7AA4-2EFC-4935-BD83-66FD016827D1}" dt="2022-07-19T06:17:02.998" v="1657" actId="1035"/>
          <ac:spMkLst>
            <pc:docMk/>
            <pc:sldMk cId="753965038" sldId="298"/>
            <ac:spMk id="79" creationId="{23154008-8B3D-AE7B-0F8E-ECEDB252BECE}"/>
          </ac:spMkLst>
        </pc:spChg>
        <pc:spChg chg="del mod">
          <ac:chgData name="Salome Padilla" userId="f4429905-10ae-4bb9-b94c-ec045543e81f" providerId="ADAL" clId="{6F0A7AA4-2EFC-4935-BD83-66FD016827D1}" dt="2022-07-19T06:16:20.960" v="1637" actId="478"/>
          <ac:spMkLst>
            <pc:docMk/>
            <pc:sldMk cId="753965038" sldId="298"/>
            <ac:spMk id="83" creationId="{5BFEB7CE-1723-745A-17D4-5BD70EDB3E6D}"/>
          </ac:spMkLst>
        </pc:spChg>
        <pc:spChg chg="mod">
          <ac:chgData name="Salome Padilla" userId="f4429905-10ae-4bb9-b94c-ec045543e81f" providerId="ADAL" clId="{6F0A7AA4-2EFC-4935-BD83-66FD016827D1}" dt="2022-07-19T06:16:26.630" v="1639" actId="207"/>
          <ac:spMkLst>
            <pc:docMk/>
            <pc:sldMk cId="753965038" sldId="298"/>
            <ac:spMk id="84" creationId="{C0737EA9-9492-1E47-D051-9E532CC6781A}"/>
          </ac:spMkLst>
        </pc:spChg>
        <pc:spChg chg="add mod">
          <ac:chgData name="Salome Padilla" userId="f4429905-10ae-4bb9-b94c-ec045543e81f" providerId="ADAL" clId="{6F0A7AA4-2EFC-4935-BD83-66FD016827D1}" dt="2022-07-19T06:16:57.202" v="1655" actId="1037"/>
          <ac:spMkLst>
            <pc:docMk/>
            <pc:sldMk cId="753965038" sldId="298"/>
            <ac:spMk id="85" creationId="{90F4B48A-6892-1840-9420-038D64104049}"/>
          </ac:spMkLst>
        </pc:spChg>
        <pc:spChg chg="mod">
          <ac:chgData name="Salome Padilla" userId="f4429905-10ae-4bb9-b94c-ec045543e81f" providerId="ADAL" clId="{6F0A7AA4-2EFC-4935-BD83-66FD016827D1}" dt="2022-07-19T06:17:34.513" v="1669" actId="2085"/>
          <ac:spMkLst>
            <pc:docMk/>
            <pc:sldMk cId="753965038" sldId="298"/>
            <ac:spMk id="88" creationId="{238C5234-73E8-983C-13D5-CB4C61192C7D}"/>
          </ac:spMkLst>
        </pc:spChg>
        <pc:spChg chg="mod">
          <ac:chgData name="Salome Padilla" userId="f4429905-10ae-4bb9-b94c-ec045543e81f" providerId="ADAL" clId="{6F0A7AA4-2EFC-4935-BD83-66FD016827D1}" dt="2022-07-19T06:17:37.397" v="1670" actId="2085"/>
          <ac:spMkLst>
            <pc:docMk/>
            <pc:sldMk cId="753965038" sldId="298"/>
            <ac:spMk id="89" creationId="{C8FF34C4-80C6-0F96-7A1F-DE048D1EAD4F}"/>
          </ac:spMkLst>
        </pc:spChg>
        <pc:spChg chg="mod">
          <ac:chgData name="Salome Padilla" userId="f4429905-10ae-4bb9-b94c-ec045543e81f" providerId="ADAL" clId="{6F0A7AA4-2EFC-4935-BD83-66FD016827D1}" dt="2022-07-19T06:17:24.916" v="1663" actId="2085"/>
          <ac:spMkLst>
            <pc:docMk/>
            <pc:sldMk cId="753965038" sldId="298"/>
            <ac:spMk id="97" creationId="{1619A353-3A59-977A-7D8A-0784915E5DB8}"/>
          </ac:spMkLst>
        </pc:spChg>
        <pc:spChg chg="mod">
          <ac:chgData name="Salome Padilla" userId="f4429905-10ae-4bb9-b94c-ec045543e81f" providerId="ADAL" clId="{6F0A7AA4-2EFC-4935-BD83-66FD016827D1}" dt="2022-07-19T06:17:28.373" v="1664" actId="2085"/>
          <ac:spMkLst>
            <pc:docMk/>
            <pc:sldMk cId="753965038" sldId="298"/>
            <ac:spMk id="98" creationId="{F3EC8276-0A9C-F42C-CA9B-869731A73AB4}"/>
          </ac:spMkLst>
        </pc:spChg>
        <pc:spChg chg="mod">
          <ac:chgData name="Salome Padilla" userId="f4429905-10ae-4bb9-b94c-ec045543e81f" providerId="ADAL" clId="{6F0A7AA4-2EFC-4935-BD83-66FD016827D1}" dt="2022-07-19T06:17:14.759" v="1659" actId="2085"/>
          <ac:spMkLst>
            <pc:docMk/>
            <pc:sldMk cId="753965038" sldId="298"/>
            <ac:spMk id="101" creationId="{7A77CD54-18EE-A611-7A81-6A95269C6A74}"/>
          </ac:spMkLst>
        </pc:spChg>
        <pc:spChg chg="mod">
          <ac:chgData name="Salome Padilla" userId="f4429905-10ae-4bb9-b94c-ec045543e81f" providerId="ADAL" clId="{6F0A7AA4-2EFC-4935-BD83-66FD016827D1}" dt="2022-07-19T06:17:20.405" v="1660" actId="2085"/>
          <ac:spMkLst>
            <pc:docMk/>
            <pc:sldMk cId="753965038" sldId="298"/>
            <ac:spMk id="102" creationId="{0823566D-3A25-63DD-C01F-5F224A81FED7}"/>
          </ac:spMkLst>
        </pc:spChg>
        <pc:spChg chg="mod">
          <ac:chgData name="Salome Padilla" userId="f4429905-10ae-4bb9-b94c-ec045543e81f" providerId="ADAL" clId="{6F0A7AA4-2EFC-4935-BD83-66FD016827D1}" dt="2022-07-19T06:17:51.159" v="1674"/>
          <ac:spMkLst>
            <pc:docMk/>
            <pc:sldMk cId="753965038" sldId="298"/>
            <ac:spMk id="110" creationId="{7BC3F27A-DCF0-44D5-6804-5F79F1D975F2}"/>
          </ac:spMkLst>
        </pc:spChg>
        <pc:spChg chg="mod">
          <ac:chgData name="Salome Padilla" userId="f4429905-10ae-4bb9-b94c-ec045543e81f" providerId="ADAL" clId="{6F0A7AA4-2EFC-4935-BD83-66FD016827D1}" dt="2022-07-19T06:17:51.159" v="1674"/>
          <ac:spMkLst>
            <pc:docMk/>
            <pc:sldMk cId="753965038" sldId="298"/>
            <ac:spMk id="111" creationId="{E4F13649-D426-51BA-CC1A-2D0A5AE14B68}"/>
          </ac:spMkLst>
        </pc:spChg>
        <pc:spChg chg="mod">
          <ac:chgData name="Salome Padilla" userId="f4429905-10ae-4bb9-b94c-ec045543e81f" providerId="ADAL" clId="{6F0A7AA4-2EFC-4935-BD83-66FD016827D1}" dt="2022-07-19T06:18:15.501" v="1683"/>
          <ac:spMkLst>
            <pc:docMk/>
            <pc:sldMk cId="753965038" sldId="298"/>
            <ac:spMk id="114" creationId="{D4B9F94C-150D-4F6A-27FC-DE4F526D4F97}"/>
          </ac:spMkLst>
        </pc:spChg>
        <pc:spChg chg="mod">
          <ac:chgData name="Salome Padilla" userId="f4429905-10ae-4bb9-b94c-ec045543e81f" providerId="ADAL" clId="{6F0A7AA4-2EFC-4935-BD83-66FD016827D1}" dt="2022-07-19T06:18:15.501" v="1683"/>
          <ac:spMkLst>
            <pc:docMk/>
            <pc:sldMk cId="753965038" sldId="298"/>
            <ac:spMk id="115" creationId="{0E426E67-05F7-97BA-E42B-3E5EC934DE66}"/>
          </ac:spMkLst>
        </pc:spChg>
        <pc:spChg chg="mod">
          <ac:chgData name="Salome Padilla" userId="f4429905-10ae-4bb9-b94c-ec045543e81f" providerId="ADAL" clId="{6F0A7AA4-2EFC-4935-BD83-66FD016827D1}" dt="2022-07-19T06:18:40.426" v="1687"/>
          <ac:spMkLst>
            <pc:docMk/>
            <pc:sldMk cId="753965038" sldId="298"/>
            <ac:spMk id="118" creationId="{7FE3FE1C-9337-70A7-99C7-773D6DD79574}"/>
          </ac:spMkLst>
        </pc:spChg>
        <pc:spChg chg="mod">
          <ac:chgData name="Salome Padilla" userId="f4429905-10ae-4bb9-b94c-ec045543e81f" providerId="ADAL" clId="{6F0A7AA4-2EFC-4935-BD83-66FD016827D1}" dt="2022-07-19T06:18:40.426" v="1687"/>
          <ac:spMkLst>
            <pc:docMk/>
            <pc:sldMk cId="753965038" sldId="298"/>
            <ac:spMk id="119" creationId="{3B164499-5765-8482-697A-F2A1B2FF12C3}"/>
          </ac:spMkLst>
        </pc:spChg>
        <pc:spChg chg="mod">
          <ac:chgData name="Salome Padilla" userId="f4429905-10ae-4bb9-b94c-ec045543e81f" providerId="ADAL" clId="{6F0A7AA4-2EFC-4935-BD83-66FD016827D1}" dt="2022-07-19T06:18:40.426" v="1687"/>
          <ac:spMkLst>
            <pc:docMk/>
            <pc:sldMk cId="753965038" sldId="298"/>
            <ac:spMk id="122" creationId="{EB1D63C4-DBC7-9C5B-9181-460DA9718022}"/>
          </ac:spMkLst>
        </pc:spChg>
        <pc:spChg chg="mod">
          <ac:chgData name="Salome Padilla" userId="f4429905-10ae-4bb9-b94c-ec045543e81f" providerId="ADAL" clId="{6F0A7AA4-2EFC-4935-BD83-66FD016827D1}" dt="2022-07-19T06:18:40.426" v="1687"/>
          <ac:spMkLst>
            <pc:docMk/>
            <pc:sldMk cId="753965038" sldId="298"/>
            <ac:spMk id="123" creationId="{B70F0040-3204-2B8B-5D19-4C69622573D7}"/>
          </ac:spMkLst>
        </pc:spChg>
        <pc:spChg chg="add mod">
          <ac:chgData name="Salome Padilla" userId="f4429905-10ae-4bb9-b94c-ec045543e81f" providerId="ADAL" clId="{6F0A7AA4-2EFC-4935-BD83-66FD016827D1}" dt="2022-07-19T06:20:21.179" v="1714" actId="1076"/>
          <ac:spMkLst>
            <pc:docMk/>
            <pc:sldMk cId="753965038" sldId="298"/>
            <ac:spMk id="124" creationId="{DFFA5AC6-9991-31A2-8B2F-95827FF11E54}"/>
          </ac:spMkLst>
        </pc:spChg>
        <pc:spChg chg="mod">
          <ac:chgData name="Salome Padilla" userId="f4429905-10ae-4bb9-b94c-ec045543e81f" providerId="ADAL" clId="{6F0A7AA4-2EFC-4935-BD83-66FD016827D1}" dt="2022-07-19T06:20:07.941" v="1712"/>
          <ac:spMkLst>
            <pc:docMk/>
            <pc:sldMk cId="753965038" sldId="298"/>
            <ac:spMk id="127" creationId="{6B77061D-72D1-647C-6CFA-2A220815A334}"/>
          </ac:spMkLst>
        </pc:spChg>
        <pc:spChg chg="mod">
          <ac:chgData name="Salome Padilla" userId="f4429905-10ae-4bb9-b94c-ec045543e81f" providerId="ADAL" clId="{6F0A7AA4-2EFC-4935-BD83-66FD016827D1}" dt="2022-07-19T06:21:53.320" v="1771" actId="208"/>
          <ac:spMkLst>
            <pc:docMk/>
            <pc:sldMk cId="753965038" sldId="298"/>
            <ac:spMk id="128" creationId="{8E4C4E5E-9150-E15F-FE2A-0863BD004736}"/>
          </ac:spMkLst>
        </pc:spChg>
        <pc:spChg chg="add mod">
          <ac:chgData name="Salome Padilla" userId="f4429905-10ae-4bb9-b94c-ec045543e81f" providerId="ADAL" clId="{6F0A7AA4-2EFC-4935-BD83-66FD016827D1}" dt="2022-07-19T06:21:46.225" v="1770" actId="20577"/>
          <ac:spMkLst>
            <pc:docMk/>
            <pc:sldMk cId="753965038" sldId="298"/>
            <ac:spMk id="129" creationId="{DD59CEE1-AAF2-3CB6-5F29-2940F30172EB}"/>
          </ac:spMkLst>
        </pc:spChg>
        <pc:grpChg chg="add mod">
          <ac:chgData name="Salome Padilla" userId="f4429905-10ae-4bb9-b94c-ec045543e81f" providerId="ADAL" clId="{6F0A7AA4-2EFC-4935-BD83-66FD016827D1}" dt="2022-07-19T06:12:48.537" v="1587" actId="1038"/>
          <ac:grpSpMkLst>
            <pc:docMk/>
            <pc:sldMk cId="753965038" sldId="298"/>
            <ac:grpSpMk id="14" creationId="{2F4E0E5B-46F2-6F5F-461F-B489906966B5}"/>
          </ac:grpSpMkLst>
        </pc:grpChg>
        <pc:grpChg chg="add mod">
          <ac:chgData name="Salome Padilla" userId="f4429905-10ae-4bb9-b94c-ec045543e81f" providerId="ADAL" clId="{6F0A7AA4-2EFC-4935-BD83-66FD016827D1}" dt="2022-07-19T06:12:48.537" v="1587" actId="1038"/>
          <ac:grpSpMkLst>
            <pc:docMk/>
            <pc:sldMk cId="753965038" sldId="298"/>
            <ac:grpSpMk id="20" creationId="{0D3524FC-7B98-6C12-A0A3-94E0FF04D65A}"/>
          </ac:grpSpMkLst>
        </pc:grpChg>
        <pc:grpChg chg="add mod">
          <ac:chgData name="Salome Padilla" userId="f4429905-10ae-4bb9-b94c-ec045543e81f" providerId="ADAL" clId="{6F0A7AA4-2EFC-4935-BD83-66FD016827D1}" dt="2022-07-19T06:16:57.202" v="1655" actId="1037"/>
          <ac:grpSpMkLst>
            <pc:docMk/>
            <pc:sldMk cId="753965038" sldId="298"/>
            <ac:grpSpMk id="26" creationId="{754A93B2-267D-EBEB-0599-71F9CBFC3829}"/>
          </ac:grpSpMkLst>
        </pc:grpChg>
        <pc:grpChg chg="add mod">
          <ac:chgData name="Salome Padilla" userId="f4429905-10ae-4bb9-b94c-ec045543e81f" providerId="ADAL" clId="{6F0A7AA4-2EFC-4935-BD83-66FD016827D1}" dt="2022-07-19T06:16:57.202" v="1655" actId="1037"/>
          <ac:grpSpMkLst>
            <pc:docMk/>
            <pc:sldMk cId="753965038" sldId="298"/>
            <ac:grpSpMk id="32" creationId="{E9EF8ECB-C3AF-CB86-7895-2CAD25ECC0F8}"/>
          </ac:grpSpMkLst>
        </pc:grpChg>
        <pc:grpChg chg="add mod">
          <ac:chgData name="Salome Padilla" userId="f4429905-10ae-4bb9-b94c-ec045543e81f" providerId="ADAL" clId="{6F0A7AA4-2EFC-4935-BD83-66FD016827D1}" dt="2022-07-19T06:12:48.537" v="1587" actId="1038"/>
          <ac:grpSpMkLst>
            <pc:docMk/>
            <pc:sldMk cId="753965038" sldId="298"/>
            <ac:grpSpMk id="39" creationId="{9955A739-CC32-578B-5DAD-34956D5C60E2}"/>
          </ac:grpSpMkLst>
        </pc:grpChg>
        <pc:grpChg chg="add mod">
          <ac:chgData name="Salome Padilla" userId="f4429905-10ae-4bb9-b94c-ec045543e81f" providerId="ADAL" clId="{6F0A7AA4-2EFC-4935-BD83-66FD016827D1}" dt="2022-07-19T06:12:48.537" v="1587" actId="1038"/>
          <ac:grpSpMkLst>
            <pc:docMk/>
            <pc:sldMk cId="753965038" sldId="298"/>
            <ac:grpSpMk id="44" creationId="{42CF5C54-45C5-A80B-4D44-7C6A9F127056}"/>
          </ac:grpSpMkLst>
        </pc:grpChg>
        <pc:grpChg chg="add mod">
          <ac:chgData name="Salome Padilla" userId="f4429905-10ae-4bb9-b94c-ec045543e81f" providerId="ADAL" clId="{6F0A7AA4-2EFC-4935-BD83-66FD016827D1}" dt="2022-07-19T06:12:48.537" v="1587" actId="1038"/>
          <ac:grpSpMkLst>
            <pc:docMk/>
            <pc:sldMk cId="753965038" sldId="298"/>
            <ac:grpSpMk id="50" creationId="{BC103605-CA9C-2ADC-A895-D35E0237E914}"/>
          </ac:grpSpMkLst>
        </pc:grpChg>
        <pc:grpChg chg="add mod">
          <ac:chgData name="Salome Padilla" userId="f4429905-10ae-4bb9-b94c-ec045543e81f" providerId="ADAL" clId="{6F0A7AA4-2EFC-4935-BD83-66FD016827D1}" dt="2022-07-19T06:17:02.998" v="1657" actId="1035"/>
          <ac:grpSpMkLst>
            <pc:docMk/>
            <pc:sldMk cId="753965038" sldId="298"/>
            <ac:grpSpMk id="56" creationId="{FF1D4250-8995-95A0-F0B0-65FA56FA996D}"/>
          </ac:grpSpMkLst>
        </pc:grpChg>
        <pc:grpChg chg="add mod">
          <ac:chgData name="Salome Padilla" userId="f4429905-10ae-4bb9-b94c-ec045543e81f" providerId="ADAL" clId="{6F0A7AA4-2EFC-4935-BD83-66FD016827D1}" dt="2022-07-19T06:17:02.998" v="1657" actId="1035"/>
          <ac:grpSpMkLst>
            <pc:docMk/>
            <pc:sldMk cId="753965038" sldId="298"/>
            <ac:grpSpMk id="62" creationId="{C0596DA7-29F3-2936-E99E-8EC7588BBFD6}"/>
          </ac:grpSpMkLst>
        </pc:grpChg>
        <pc:grpChg chg="add mod">
          <ac:chgData name="Salome Padilla" userId="f4429905-10ae-4bb9-b94c-ec045543e81f" providerId="ADAL" clId="{6F0A7AA4-2EFC-4935-BD83-66FD016827D1}" dt="2022-07-19T06:16:57.202" v="1655" actId="1037"/>
          <ac:grpSpMkLst>
            <pc:docMk/>
            <pc:sldMk cId="753965038" sldId="298"/>
            <ac:grpSpMk id="68" creationId="{92C9AF41-0629-8012-BE9D-C4FEAA68DB72}"/>
          </ac:grpSpMkLst>
        </pc:grpChg>
        <pc:grpChg chg="add mod">
          <ac:chgData name="Salome Padilla" userId="f4429905-10ae-4bb9-b94c-ec045543e81f" providerId="ADAL" clId="{6F0A7AA4-2EFC-4935-BD83-66FD016827D1}" dt="2022-07-19T06:17:02.998" v="1657" actId="1035"/>
          <ac:grpSpMkLst>
            <pc:docMk/>
            <pc:sldMk cId="753965038" sldId="298"/>
            <ac:grpSpMk id="74" creationId="{836C1098-4160-7F82-64BB-71827A0BD1E6}"/>
          </ac:grpSpMkLst>
        </pc:grpChg>
        <pc:grpChg chg="add mod">
          <ac:chgData name="Salome Padilla" userId="f4429905-10ae-4bb9-b94c-ec045543e81f" providerId="ADAL" clId="{6F0A7AA4-2EFC-4935-BD83-66FD016827D1}" dt="2022-07-19T06:16:57.202" v="1655" actId="1037"/>
          <ac:grpSpMkLst>
            <pc:docMk/>
            <pc:sldMk cId="753965038" sldId="298"/>
            <ac:grpSpMk id="80" creationId="{C7B7F781-A932-BDB2-D91F-4EB39C970C23}"/>
          </ac:grpSpMkLst>
        </pc:grpChg>
        <pc:grpChg chg="add mod">
          <ac:chgData name="Salome Padilla" userId="f4429905-10ae-4bb9-b94c-ec045543e81f" providerId="ADAL" clId="{6F0A7AA4-2EFC-4935-BD83-66FD016827D1}" dt="2022-07-19T06:17:02.998" v="1657" actId="1035"/>
          <ac:grpSpMkLst>
            <pc:docMk/>
            <pc:sldMk cId="753965038" sldId="298"/>
            <ac:grpSpMk id="86" creationId="{3D021224-BAA9-5BDD-9AFF-E64E324FB022}"/>
          </ac:grpSpMkLst>
        </pc:grpChg>
        <pc:grpChg chg="add del mod">
          <ac:chgData name="Salome Padilla" userId="f4429905-10ae-4bb9-b94c-ec045543e81f" providerId="ADAL" clId="{6F0A7AA4-2EFC-4935-BD83-66FD016827D1}" dt="2022-07-19T06:18:09.626" v="1681" actId="478"/>
          <ac:grpSpMkLst>
            <pc:docMk/>
            <pc:sldMk cId="753965038" sldId="298"/>
            <ac:grpSpMk id="90" creationId="{C392A2DB-12CA-3D93-34E5-9191F9A70069}"/>
          </ac:grpSpMkLst>
        </pc:grpChg>
        <pc:grpChg chg="add mod">
          <ac:chgData name="Salome Padilla" userId="f4429905-10ae-4bb9-b94c-ec045543e81f" providerId="ADAL" clId="{6F0A7AA4-2EFC-4935-BD83-66FD016827D1}" dt="2022-07-19T06:17:02.998" v="1657" actId="1035"/>
          <ac:grpSpMkLst>
            <pc:docMk/>
            <pc:sldMk cId="753965038" sldId="298"/>
            <ac:grpSpMk id="95" creationId="{AE552775-1C68-9E62-EA32-91886DA0D04A}"/>
          </ac:grpSpMkLst>
        </pc:grpChg>
        <pc:grpChg chg="add mod">
          <ac:chgData name="Salome Padilla" userId="f4429905-10ae-4bb9-b94c-ec045543e81f" providerId="ADAL" clId="{6F0A7AA4-2EFC-4935-BD83-66FD016827D1}" dt="2022-07-19T06:17:02.998" v="1657" actId="1035"/>
          <ac:grpSpMkLst>
            <pc:docMk/>
            <pc:sldMk cId="753965038" sldId="298"/>
            <ac:grpSpMk id="99" creationId="{77822D25-49DF-C9F9-5E64-1707BB161142}"/>
          </ac:grpSpMkLst>
        </pc:grpChg>
        <pc:grpChg chg="add del mod">
          <ac:chgData name="Salome Padilla" userId="f4429905-10ae-4bb9-b94c-ec045543e81f" providerId="ADAL" clId="{6F0A7AA4-2EFC-4935-BD83-66FD016827D1}" dt="2022-07-19T06:18:33.863" v="1686" actId="478"/>
          <ac:grpSpMkLst>
            <pc:docMk/>
            <pc:sldMk cId="753965038" sldId="298"/>
            <ac:grpSpMk id="103" creationId="{D7B04B10-A9E9-7B56-C053-88DFE3A04F5E}"/>
          </ac:grpSpMkLst>
        </pc:grpChg>
        <pc:grpChg chg="add mod ord">
          <ac:chgData name="Salome Padilla" userId="f4429905-10ae-4bb9-b94c-ec045543e81f" providerId="ADAL" clId="{6F0A7AA4-2EFC-4935-BD83-66FD016827D1}" dt="2022-07-19T06:18:26.273" v="1685" actId="167"/>
          <ac:grpSpMkLst>
            <pc:docMk/>
            <pc:sldMk cId="753965038" sldId="298"/>
            <ac:grpSpMk id="108" creationId="{2DA5D07A-ED71-9842-3453-1FC8E7F9910E}"/>
          </ac:grpSpMkLst>
        </pc:grpChg>
        <pc:grpChg chg="add mod ord">
          <ac:chgData name="Salome Padilla" userId="f4429905-10ae-4bb9-b94c-ec045543e81f" providerId="ADAL" clId="{6F0A7AA4-2EFC-4935-BD83-66FD016827D1}" dt="2022-07-19T06:18:26.273" v="1685" actId="167"/>
          <ac:grpSpMkLst>
            <pc:docMk/>
            <pc:sldMk cId="753965038" sldId="298"/>
            <ac:grpSpMk id="112" creationId="{DAC83B7C-7388-7417-AE73-5ACA97F13B3A}"/>
          </ac:grpSpMkLst>
        </pc:grpChg>
        <pc:grpChg chg="add mod ord">
          <ac:chgData name="Salome Padilla" userId="f4429905-10ae-4bb9-b94c-ec045543e81f" providerId="ADAL" clId="{6F0A7AA4-2EFC-4935-BD83-66FD016827D1}" dt="2022-07-19T06:19:07.882" v="1691" actId="167"/>
          <ac:grpSpMkLst>
            <pc:docMk/>
            <pc:sldMk cId="753965038" sldId="298"/>
            <ac:grpSpMk id="116" creationId="{568A3645-153E-3973-47A1-83C935B28699}"/>
          </ac:grpSpMkLst>
        </pc:grpChg>
        <pc:grpChg chg="add mod ord">
          <ac:chgData name="Salome Padilla" userId="f4429905-10ae-4bb9-b94c-ec045543e81f" providerId="ADAL" clId="{6F0A7AA4-2EFC-4935-BD83-66FD016827D1}" dt="2022-07-19T06:19:07.882" v="1691" actId="167"/>
          <ac:grpSpMkLst>
            <pc:docMk/>
            <pc:sldMk cId="753965038" sldId="298"/>
            <ac:grpSpMk id="120" creationId="{67F55D42-75FC-10C3-CFE9-5FDE984116CA}"/>
          </ac:grpSpMkLst>
        </pc:grpChg>
        <pc:grpChg chg="add mod">
          <ac:chgData name="Salome Padilla" userId="f4429905-10ae-4bb9-b94c-ec045543e81f" providerId="ADAL" clId="{6F0A7AA4-2EFC-4935-BD83-66FD016827D1}" dt="2022-07-19T06:20:18.260" v="1713" actId="1076"/>
          <ac:grpSpMkLst>
            <pc:docMk/>
            <pc:sldMk cId="753965038" sldId="298"/>
            <ac:grpSpMk id="125" creationId="{4C00B664-E4B2-8DD8-8BB5-BA85F4906FDB}"/>
          </ac:grpSpMkLst>
        </pc:grp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15" creationId="{C3338F74-5718-E1A3-C3AB-33D52E94F0A6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16" creationId="{E40D6969-D52B-1B94-971C-C1CE5BD4E00C}"/>
          </ac:picMkLst>
        </pc:picChg>
        <pc:picChg chg="add del mod">
          <ac:chgData name="Salome Padilla" userId="f4429905-10ae-4bb9-b94c-ec045543e81f" providerId="ADAL" clId="{6F0A7AA4-2EFC-4935-BD83-66FD016827D1}" dt="2022-07-19T06:13:23.463" v="1595" actId="478"/>
          <ac:picMkLst>
            <pc:docMk/>
            <pc:sldMk cId="753965038" sldId="298"/>
            <ac:picMk id="21" creationId="{63F861E9-B1D1-8DF8-BFAE-6BB35195871C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22" creationId="{339286FC-E051-B2FA-47AA-A9DE291B66F3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27" creationId="{E76B3A86-E6B3-AB61-3118-FB85A833E21D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28" creationId="{93D3265F-1655-07AA-C6DF-31D1B16D889C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33" creationId="{09DF750D-39B5-493D-61C0-39D31CF50CCA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34" creationId="{F1B6228A-E55C-F7CC-F0B8-8E133F3228CF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40" creationId="{C51A1ECA-8B06-25FE-B605-025ADB92F2CF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45" creationId="{97994375-D1AC-5ED7-9F7C-38CD60E8EBD7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46" creationId="{B7AFCDAF-3C3D-C7AC-9484-D1C3F3799588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51" creationId="{E52CCEE2-2887-03F8-16BD-FE879DAED9C6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52" creationId="{252C679A-CA88-BA74-34CF-6D2AAA085D01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57" creationId="{B349C457-1AA9-33F4-DC39-BE845A7B5B38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58" creationId="{BE8F6B85-AE05-2A71-219D-60F3818D09D3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63" creationId="{D9872ED7-11E0-F4D9-FA7A-E9791BE81C02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64" creationId="{D1C3A786-6C78-8BBF-328C-1A1E6E2DABC8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69" creationId="{CB63BE65-F5F1-A862-59C4-9B13882C3871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70" creationId="{D04D1BCA-2A92-81FF-BE29-3A29F1E0EDE8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75" creationId="{CEB398B9-4757-7606-78F8-269FB007ACF8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76" creationId="{87049DE3-A0DC-4D2F-A3D0-8A37C767F404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81" creationId="{EADD7808-10CB-7857-89A3-C622A7B6477D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82" creationId="{C58DF166-243E-695D-74FB-CC51256300DD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87" creationId="{B954CA6E-472D-5B0A-5FFA-463EE8000DD0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91" creationId="{2361AB98-BA07-5DEF-62E2-33A96A276313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92" creationId="{0E559F7D-6FB1-80EB-3ECD-61956AFD2CC5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93" creationId="{FEB590E1-8C31-6203-22E0-CF5271D0FD83}"/>
          </ac:picMkLst>
        </pc:picChg>
        <pc:picChg chg="mod">
          <ac:chgData name="Salome Padilla" userId="f4429905-10ae-4bb9-b94c-ec045543e81f" providerId="ADAL" clId="{6F0A7AA4-2EFC-4935-BD83-66FD016827D1}" dt="2022-07-19T06:17:45.093" v="1673" actId="207"/>
          <ac:picMkLst>
            <pc:docMk/>
            <pc:sldMk cId="753965038" sldId="298"/>
            <ac:picMk id="94" creationId="{B042D5B3-CBFD-4FF0-20DE-42F8EB33462F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96" creationId="{8CA2C409-B063-6FE4-D992-42F67F4BEE56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100" creationId="{ADE45866-2D24-63A9-07CA-94D9B2375C27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104" creationId="{FB043054-98D2-0307-1BC0-9947609FEBA7}"/>
          </ac:picMkLst>
        </pc:picChg>
        <pc:picChg chg="mod">
          <ac:chgData name="Salome Padilla" userId="f4429905-10ae-4bb9-b94c-ec045543e81f" providerId="ADAL" clId="{6F0A7AA4-2EFC-4935-BD83-66FD016827D1}" dt="2022-07-19T06:14:33.576" v="1607" actId="208"/>
          <ac:picMkLst>
            <pc:docMk/>
            <pc:sldMk cId="753965038" sldId="298"/>
            <ac:picMk id="105" creationId="{42536069-4A00-3C1F-9BEA-1FFFBDACD36E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106" creationId="{4C58CAF9-601E-360D-D3FF-77C4EE51B9ED}"/>
          </ac:picMkLst>
        </pc:picChg>
        <pc:picChg chg="mod">
          <ac:chgData name="Salome Padilla" userId="f4429905-10ae-4bb9-b94c-ec045543e81f" providerId="ADAL" clId="{6F0A7AA4-2EFC-4935-BD83-66FD016827D1}" dt="2022-07-19T06:12:42.676" v="1580"/>
          <ac:picMkLst>
            <pc:docMk/>
            <pc:sldMk cId="753965038" sldId="298"/>
            <ac:picMk id="107" creationId="{753285D6-35D2-9081-DA6F-913F214BB22C}"/>
          </ac:picMkLst>
        </pc:picChg>
        <pc:picChg chg="mod">
          <ac:chgData name="Salome Padilla" userId="f4429905-10ae-4bb9-b94c-ec045543e81f" providerId="ADAL" clId="{6F0A7AA4-2EFC-4935-BD83-66FD016827D1}" dt="2022-07-19T06:17:51.159" v="1674"/>
          <ac:picMkLst>
            <pc:docMk/>
            <pc:sldMk cId="753965038" sldId="298"/>
            <ac:picMk id="109" creationId="{70FEB7D1-1577-DFC8-B940-2DF6F4DB2E95}"/>
          </ac:picMkLst>
        </pc:picChg>
        <pc:picChg chg="mod">
          <ac:chgData name="Salome Padilla" userId="f4429905-10ae-4bb9-b94c-ec045543e81f" providerId="ADAL" clId="{6F0A7AA4-2EFC-4935-BD83-66FD016827D1}" dt="2022-07-19T06:18:15.501" v="1683"/>
          <ac:picMkLst>
            <pc:docMk/>
            <pc:sldMk cId="753965038" sldId="298"/>
            <ac:picMk id="113" creationId="{302CBB2B-45D0-ABC6-6362-92409D4B2141}"/>
          </ac:picMkLst>
        </pc:picChg>
        <pc:picChg chg="mod">
          <ac:chgData name="Salome Padilla" userId="f4429905-10ae-4bb9-b94c-ec045543e81f" providerId="ADAL" clId="{6F0A7AA4-2EFC-4935-BD83-66FD016827D1}" dt="2022-07-19T06:18:40.426" v="1687"/>
          <ac:picMkLst>
            <pc:docMk/>
            <pc:sldMk cId="753965038" sldId="298"/>
            <ac:picMk id="117" creationId="{884BA8AC-8C24-2B90-8F55-70432E78B4FB}"/>
          </ac:picMkLst>
        </pc:picChg>
        <pc:picChg chg="mod">
          <ac:chgData name="Salome Padilla" userId="f4429905-10ae-4bb9-b94c-ec045543e81f" providerId="ADAL" clId="{6F0A7AA4-2EFC-4935-BD83-66FD016827D1}" dt="2022-07-19T06:18:40.426" v="1687"/>
          <ac:picMkLst>
            <pc:docMk/>
            <pc:sldMk cId="753965038" sldId="298"/>
            <ac:picMk id="121" creationId="{D90B7949-2DDC-FDBB-3DA6-A7C56112266E}"/>
          </ac:picMkLst>
        </pc:picChg>
        <pc:picChg chg="mod">
          <ac:chgData name="Salome Padilla" userId="f4429905-10ae-4bb9-b94c-ec045543e81f" providerId="ADAL" clId="{6F0A7AA4-2EFC-4935-BD83-66FD016827D1}" dt="2022-07-19T06:20:07.941" v="1712"/>
          <ac:picMkLst>
            <pc:docMk/>
            <pc:sldMk cId="753965038" sldId="298"/>
            <ac:picMk id="126" creationId="{74E9464A-7A09-51D8-E313-C0437C389CFA}"/>
          </ac:picMkLst>
        </pc:picChg>
      </pc:sldChg>
      <pc:sldChg chg="del">
        <pc:chgData name="Salome Padilla" userId="f4429905-10ae-4bb9-b94c-ec045543e81f" providerId="ADAL" clId="{6F0A7AA4-2EFC-4935-BD83-66FD016827D1}" dt="2022-07-19T06:23:04.062" v="1772" actId="2696"/>
        <pc:sldMkLst>
          <pc:docMk/>
          <pc:sldMk cId="2615022993" sldId="299"/>
        </pc:sldMkLst>
      </pc:sldChg>
      <pc:sldChg chg="add del">
        <pc:chgData name="Salome Padilla" userId="f4429905-10ae-4bb9-b94c-ec045543e81f" providerId="ADAL" clId="{6F0A7AA4-2EFC-4935-BD83-66FD016827D1}" dt="2022-07-18T14:45:21.423" v="580"/>
        <pc:sldMkLst>
          <pc:docMk/>
          <pc:sldMk cId="1608654692" sldId="300"/>
        </pc:sldMkLst>
      </pc:sldChg>
      <pc:sldChg chg="addSp delSp modSp add mod ord">
        <pc:chgData name="Salome Padilla" userId="f4429905-10ae-4bb9-b94c-ec045543e81f" providerId="ADAL" clId="{6F0A7AA4-2EFC-4935-BD83-66FD016827D1}" dt="2022-07-19T06:12:04.629" v="1572" actId="208"/>
        <pc:sldMkLst>
          <pc:docMk/>
          <pc:sldMk cId="3304455264" sldId="300"/>
        </pc:sldMkLst>
        <pc:spChg chg="mod">
          <ac:chgData name="Salome Padilla" userId="f4429905-10ae-4bb9-b94c-ec045543e81f" providerId="ADAL" clId="{6F0A7AA4-2EFC-4935-BD83-66FD016827D1}" dt="2022-07-19T05:58:28.120" v="1491" actId="20577"/>
          <ac:spMkLst>
            <pc:docMk/>
            <pc:sldMk cId="3304455264" sldId="300"/>
            <ac:spMk id="2" creationId="{00000000-0000-0000-0000-000000000000}"/>
          </ac:spMkLst>
        </pc:spChg>
        <pc:spChg chg="del">
          <ac:chgData name="Salome Padilla" userId="f4429905-10ae-4bb9-b94c-ec045543e81f" providerId="ADAL" clId="{6F0A7AA4-2EFC-4935-BD83-66FD016827D1}" dt="2022-07-19T05:58:31.348" v="1492" actId="478"/>
          <ac:spMkLst>
            <pc:docMk/>
            <pc:sldMk cId="3304455264" sldId="300"/>
            <ac:spMk id="8" creationId="{D632858D-476C-3B94-0FB8-637C7B4AF2EF}"/>
          </ac:spMkLst>
        </pc:spChg>
        <pc:spChg chg="del">
          <ac:chgData name="Salome Padilla" userId="f4429905-10ae-4bb9-b94c-ec045543e81f" providerId="ADAL" clId="{6F0A7AA4-2EFC-4935-BD83-66FD016827D1}" dt="2022-07-19T05:58:31.348" v="1492" actId="478"/>
          <ac:spMkLst>
            <pc:docMk/>
            <pc:sldMk cId="3304455264" sldId="300"/>
            <ac:spMk id="15" creationId="{FABC4118-0306-A889-CDFC-0B1DFFF792D5}"/>
          </ac:spMkLst>
        </pc:spChg>
        <pc:spChg chg="del">
          <ac:chgData name="Salome Padilla" userId="f4429905-10ae-4bb9-b94c-ec045543e81f" providerId="ADAL" clId="{6F0A7AA4-2EFC-4935-BD83-66FD016827D1}" dt="2022-07-19T05:58:31.348" v="1492" actId="478"/>
          <ac:spMkLst>
            <pc:docMk/>
            <pc:sldMk cId="3304455264" sldId="300"/>
            <ac:spMk id="26" creationId="{2BE8DC2F-8459-604A-B98D-D0FC56216D25}"/>
          </ac:spMkLst>
        </pc:spChg>
        <pc:spChg chg="del">
          <ac:chgData name="Salome Padilla" userId="f4429905-10ae-4bb9-b94c-ec045543e81f" providerId="ADAL" clId="{6F0A7AA4-2EFC-4935-BD83-66FD016827D1}" dt="2022-07-19T05:58:31.348" v="1492" actId="478"/>
          <ac:spMkLst>
            <pc:docMk/>
            <pc:sldMk cId="3304455264" sldId="300"/>
            <ac:spMk id="32" creationId="{23D6EEFD-C5C6-538F-9003-56BCD2EE6ACE}"/>
          </ac:spMkLst>
        </pc:spChg>
        <pc:spChg chg="del">
          <ac:chgData name="Salome Padilla" userId="f4429905-10ae-4bb9-b94c-ec045543e81f" providerId="ADAL" clId="{6F0A7AA4-2EFC-4935-BD83-66FD016827D1}" dt="2022-07-19T05:58:31.348" v="1492" actId="478"/>
          <ac:spMkLst>
            <pc:docMk/>
            <pc:sldMk cId="3304455264" sldId="300"/>
            <ac:spMk id="38" creationId="{CA7A177A-6A91-3674-3243-50B81FD84A2C}"/>
          </ac:spMkLst>
        </pc:spChg>
        <pc:spChg chg="del">
          <ac:chgData name="Salome Padilla" userId="f4429905-10ae-4bb9-b94c-ec045543e81f" providerId="ADAL" clId="{6F0A7AA4-2EFC-4935-BD83-66FD016827D1}" dt="2022-07-19T05:58:31.348" v="1492" actId="478"/>
          <ac:spMkLst>
            <pc:docMk/>
            <pc:sldMk cId="3304455264" sldId="300"/>
            <ac:spMk id="44" creationId="{95035BA4-36AA-A02A-46A1-54908D1C136D}"/>
          </ac:spMkLst>
        </pc:spChg>
        <pc:spChg chg="del">
          <ac:chgData name="Salome Padilla" userId="f4429905-10ae-4bb9-b94c-ec045543e81f" providerId="ADAL" clId="{6F0A7AA4-2EFC-4935-BD83-66FD016827D1}" dt="2022-07-19T05:58:31.348" v="1492" actId="478"/>
          <ac:spMkLst>
            <pc:docMk/>
            <pc:sldMk cId="3304455264" sldId="300"/>
            <ac:spMk id="45" creationId="{94A542A5-FC3F-8157-D925-FB7CED9BE32B}"/>
          </ac:spMkLst>
        </pc:spChg>
        <pc:spChg chg="del">
          <ac:chgData name="Salome Padilla" userId="f4429905-10ae-4bb9-b94c-ec045543e81f" providerId="ADAL" clId="{6F0A7AA4-2EFC-4935-BD83-66FD016827D1}" dt="2022-07-19T05:58:31.348" v="1492" actId="478"/>
          <ac:spMkLst>
            <pc:docMk/>
            <pc:sldMk cId="3304455264" sldId="300"/>
            <ac:spMk id="51" creationId="{F954F004-7449-C2DE-C989-FF93DD799758}"/>
          </ac:spMkLst>
        </pc:spChg>
        <pc:spChg chg="del">
          <ac:chgData name="Salome Padilla" userId="f4429905-10ae-4bb9-b94c-ec045543e81f" providerId="ADAL" clId="{6F0A7AA4-2EFC-4935-BD83-66FD016827D1}" dt="2022-07-19T05:58:31.348" v="1492" actId="478"/>
          <ac:spMkLst>
            <pc:docMk/>
            <pc:sldMk cId="3304455264" sldId="300"/>
            <ac:spMk id="56" creationId="{3E460C7E-C51C-B1A1-8E40-5E4D1B309AEB}"/>
          </ac:spMkLst>
        </pc:spChg>
        <pc:spChg chg="add mod">
          <ac:chgData name="Salome Padilla" userId="f4429905-10ae-4bb9-b94c-ec045543e81f" providerId="ADAL" clId="{6F0A7AA4-2EFC-4935-BD83-66FD016827D1}" dt="2022-07-19T06:06:34.709" v="1503" actId="12788"/>
          <ac:spMkLst>
            <pc:docMk/>
            <pc:sldMk cId="3304455264" sldId="300"/>
            <ac:spMk id="72" creationId="{00EBEDC0-C877-BC1B-E01C-C144D9F3FB07}"/>
          </ac:spMkLst>
        </pc:spChg>
        <pc:spChg chg="del">
          <ac:chgData name="Salome Padilla" userId="f4429905-10ae-4bb9-b94c-ec045543e81f" providerId="ADAL" clId="{6F0A7AA4-2EFC-4935-BD83-66FD016827D1}" dt="2022-07-19T05:58:31.348" v="1492" actId="478"/>
          <ac:spMkLst>
            <pc:docMk/>
            <pc:sldMk cId="3304455264" sldId="300"/>
            <ac:spMk id="78" creationId="{D23029D4-E98F-DF03-D03F-929F3AAE6FB9}"/>
          </ac:spMkLst>
        </pc:spChg>
        <pc:spChg chg="mod">
          <ac:chgData name="Salome Padilla" userId="f4429905-10ae-4bb9-b94c-ec045543e81f" providerId="ADAL" clId="{6F0A7AA4-2EFC-4935-BD83-66FD016827D1}" dt="2022-07-19T06:06:48.598" v="1505"/>
          <ac:spMkLst>
            <pc:docMk/>
            <pc:sldMk cId="3304455264" sldId="300"/>
            <ac:spMk id="81" creationId="{4BC92CAB-DC59-577E-7DE5-4CC12FB9778C}"/>
          </ac:spMkLst>
        </pc:spChg>
        <pc:spChg chg="mod">
          <ac:chgData name="Salome Padilla" userId="f4429905-10ae-4bb9-b94c-ec045543e81f" providerId="ADAL" clId="{6F0A7AA4-2EFC-4935-BD83-66FD016827D1}" dt="2022-07-19T06:11:58.702" v="1570" actId="208"/>
          <ac:spMkLst>
            <pc:docMk/>
            <pc:sldMk cId="3304455264" sldId="300"/>
            <ac:spMk id="82" creationId="{EFCDEE7A-3A9F-AD46-0C54-5E464EBA3550}"/>
          </ac:spMkLst>
        </pc:spChg>
        <pc:spChg chg="add mod">
          <ac:chgData name="Salome Padilla" userId="f4429905-10ae-4bb9-b94c-ec045543e81f" providerId="ADAL" clId="{6F0A7AA4-2EFC-4935-BD83-66FD016827D1}" dt="2022-07-19T06:11:08.524" v="1551" actId="1076"/>
          <ac:spMkLst>
            <pc:docMk/>
            <pc:sldMk cId="3304455264" sldId="300"/>
            <ac:spMk id="83" creationId="{6AF6889D-0389-11F8-C472-254D6BC96605}"/>
          </ac:spMkLst>
        </pc:spChg>
        <pc:spChg chg="add del mod topLvl">
          <ac:chgData name="Salome Padilla" userId="f4429905-10ae-4bb9-b94c-ec045543e81f" providerId="ADAL" clId="{6F0A7AA4-2EFC-4935-BD83-66FD016827D1}" dt="2022-07-19T06:09:36.475" v="1530" actId="1076"/>
          <ac:spMkLst>
            <pc:docMk/>
            <pc:sldMk cId="3304455264" sldId="300"/>
            <ac:spMk id="86" creationId="{F14D801E-E208-2F24-8ADD-A327BA40F998}"/>
          </ac:spMkLst>
        </pc:spChg>
        <pc:spChg chg="del mod">
          <ac:chgData name="Salome Padilla" userId="f4429905-10ae-4bb9-b94c-ec045543e81f" providerId="ADAL" clId="{6F0A7AA4-2EFC-4935-BD83-66FD016827D1}" dt="2022-07-19T06:09:29.317" v="1528" actId="478"/>
          <ac:spMkLst>
            <pc:docMk/>
            <pc:sldMk cId="3304455264" sldId="300"/>
            <ac:spMk id="87" creationId="{1DB05289-2574-AEF8-343E-EF8AA97E1271}"/>
          </ac:spMkLst>
        </pc:spChg>
        <pc:spChg chg="add mod">
          <ac:chgData name="Salome Padilla" userId="f4429905-10ae-4bb9-b94c-ec045543e81f" providerId="ADAL" clId="{6F0A7AA4-2EFC-4935-BD83-66FD016827D1}" dt="2022-07-19T06:09:41.196" v="1531" actId="1076"/>
          <ac:spMkLst>
            <pc:docMk/>
            <pc:sldMk cId="3304455264" sldId="300"/>
            <ac:spMk id="88" creationId="{A656C738-1AD7-8B89-6E20-D42EC5A45296}"/>
          </ac:spMkLst>
        </pc:spChg>
        <pc:spChg chg="mod">
          <ac:chgData name="Salome Padilla" userId="f4429905-10ae-4bb9-b94c-ec045543e81f" providerId="ADAL" clId="{6F0A7AA4-2EFC-4935-BD83-66FD016827D1}" dt="2022-07-19T06:12:01.940" v="1571" actId="208"/>
          <ac:spMkLst>
            <pc:docMk/>
            <pc:sldMk cId="3304455264" sldId="300"/>
            <ac:spMk id="92" creationId="{4C64BC77-4BCD-B1ED-700A-4155B2373EC5}"/>
          </ac:spMkLst>
        </pc:spChg>
        <pc:spChg chg="mod">
          <ac:chgData name="Salome Padilla" userId="f4429905-10ae-4bb9-b94c-ec045543e81f" providerId="ADAL" clId="{6F0A7AA4-2EFC-4935-BD83-66FD016827D1}" dt="2022-07-19T06:12:04.629" v="1572" actId="208"/>
          <ac:spMkLst>
            <pc:docMk/>
            <pc:sldMk cId="3304455264" sldId="300"/>
            <ac:spMk id="93" creationId="{2D4CF268-28B6-4E6B-DAFD-0E0E56BA17F3}"/>
          </ac:spMkLst>
        </pc:spChg>
        <pc:spChg chg="add mod">
          <ac:chgData name="Salome Padilla" userId="f4429905-10ae-4bb9-b94c-ec045543e81f" providerId="ADAL" clId="{6F0A7AA4-2EFC-4935-BD83-66FD016827D1}" dt="2022-07-19T06:11:08.524" v="1551" actId="1076"/>
          <ac:spMkLst>
            <pc:docMk/>
            <pc:sldMk cId="3304455264" sldId="300"/>
            <ac:spMk id="94" creationId="{20DB952C-040F-A4B7-620E-BF25A050BCC5}"/>
          </ac:spMkLst>
        </pc:spChg>
        <pc:spChg chg="mod">
          <ac:chgData name="Salome Padilla" userId="f4429905-10ae-4bb9-b94c-ec045543e81f" providerId="ADAL" clId="{6F0A7AA4-2EFC-4935-BD83-66FD016827D1}" dt="2022-07-19T06:10:33.715" v="1545" actId="14100"/>
          <ac:spMkLst>
            <pc:docMk/>
            <pc:sldMk cId="3304455264" sldId="300"/>
            <ac:spMk id="98" creationId="{AC480EC9-2330-5BA2-0002-8A09BABFD1EF}"/>
          </ac:spMkLst>
        </pc:spChg>
        <pc:spChg chg="mod">
          <ac:chgData name="Salome Padilla" userId="f4429905-10ae-4bb9-b94c-ec045543e81f" providerId="ADAL" clId="{6F0A7AA4-2EFC-4935-BD83-66FD016827D1}" dt="2022-07-19T06:10:11.330" v="1539" actId="208"/>
          <ac:spMkLst>
            <pc:docMk/>
            <pc:sldMk cId="3304455264" sldId="300"/>
            <ac:spMk id="99" creationId="{AD3EC6A3-BB61-EA07-696B-B1E4E6D4D8B2}"/>
          </ac:spMkLst>
        </pc:spChg>
        <pc:spChg chg="add mod">
          <ac:chgData name="Salome Padilla" userId="f4429905-10ae-4bb9-b94c-ec045543e81f" providerId="ADAL" clId="{6F0A7AA4-2EFC-4935-BD83-66FD016827D1}" dt="2022-07-19T06:10:52.366" v="1548" actId="14100"/>
          <ac:spMkLst>
            <pc:docMk/>
            <pc:sldMk cId="3304455264" sldId="300"/>
            <ac:spMk id="100" creationId="{7F9A1C8E-C18C-F6C3-8C0E-797728937F23}"/>
          </ac:spMkLst>
        </pc:spChg>
        <pc:spChg chg="add del mod">
          <ac:chgData name="Salome Padilla" userId="f4429905-10ae-4bb9-b94c-ec045543e81f" providerId="ADAL" clId="{6F0A7AA4-2EFC-4935-BD83-66FD016827D1}" dt="2022-07-19T06:11:51.556" v="1568" actId="1076"/>
          <ac:spMkLst>
            <pc:docMk/>
            <pc:sldMk cId="3304455264" sldId="300"/>
            <ac:spMk id="103" creationId="{6025EA16-5338-5C3E-8520-4DB3408E7B77}"/>
          </ac:spMkLst>
        </pc:spChg>
        <pc:spChg chg="add del mod">
          <ac:chgData name="Salome Padilla" userId="f4429905-10ae-4bb9-b94c-ec045543e81f" providerId="ADAL" clId="{6F0A7AA4-2EFC-4935-BD83-66FD016827D1}" dt="2022-07-19T06:11:40.962" v="1566" actId="478"/>
          <ac:spMkLst>
            <pc:docMk/>
            <pc:sldMk cId="3304455264" sldId="300"/>
            <ac:spMk id="104" creationId="{AC136716-4E66-F1EC-5EA1-85DF0394682B}"/>
          </ac:spMkLst>
        </pc:spChg>
        <pc:spChg chg="mod">
          <ac:chgData name="Salome Padilla" userId="f4429905-10ae-4bb9-b94c-ec045543e81f" providerId="ADAL" clId="{6F0A7AA4-2EFC-4935-BD83-66FD016827D1}" dt="2022-07-19T06:09:55.475" v="1534" actId="2085"/>
          <ac:spMkLst>
            <pc:docMk/>
            <pc:sldMk cId="3304455264" sldId="300"/>
            <ac:spMk id="107" creationId="{34CC26B3-CF7E-D7FA-0DC9-FC2299637B4A}"/>
          </ac:spMkLst>
        </pc:spChg>
        <pc:spChg chg="del mod">
          <ac:chgData name="Salome Padilla" userId="f4429905-10ae-4bb9-b94c-ec045543e81f" providerId="ADAL" clId="{6F0A7AA4-2EFC-4935-BD83-66FD016827D1}" dt="2022-07-19T06:09:58.230" v="1536" actId="478"/>
          <ac:spMkLst>
            <pc:docMk/>
            <pc:sldMk cId="3304455264" sldId="300"/>
            <ac:spMk id="108" creationId="{190A98CE-260B-751D-7C19-45B6321CD616}"/>
          </ac:spMkLst>
        </pc:spChg>
        <pc:grpChg chg="del">
          <ac:chgData name="Salome Padilla" userId="f4429905-10ae-4bb9-b94c-ec045543e81f" providerId="ADAL" clId="{6F0A7AA4-2EFC-4935-BD83-66FD016827D1}" dt="2022-07-19T05:58:31.348" v="1492" actId="478"/>
          <ac:grpSpMkLst>
            <pc:docMk/>
            <pc:sldMk cId="3304455264" sldId="300"/>
            <ac:grpSpMk id="10" creationId="{293AA859-634A-4DAD-8455-C6F2867F7409}"/>
          </ac:grpSpMkLst>
        </pc:grpChg>
        <pc:grpChg chg="del">
          <ac:chgData name="Salome Padilla" userId="f4429905-10ae-4bb9-b94c-ec045543e81f" providerId="ADAL" clId="{6F0A7AA4-2EFC-4935-BD83-66FD016827D1}" dt="2022-07-19T05:58:31.348" v="1492" actId="478"/>
          <ac:grpSpMkLst>
            <pc:docMk/>
            <pc:sldMk cId="3304455264" sldId="300"/>
            <ac:grpSpMk id="16" creationId="{F5A6D5EF-7D33-DCCD-49F8-A950D5A53FCB}"/>
          </ac:grpSpMkLst>
        </pc:grpChg>
        <pc:grpChg chg="del">
          <ac:chgData name="Salome Padilla" userId="f4429905-10ae-4bb9-b94c-ec045543e81f" providerId="ADAL" clId="{6F0A7AA4-2EFC-4935-BD83-66FD016827D1}" dt="2022-07-19T05:58:31.348" v="1492" actId="478"/>
          <ac:grpSpMkLst>
            <pc:docMk/>
            <pc:sldMk cId="3304455264" sldId="300"/>
            <ac:grpSpMk id="27" creationId="{3A229923-C68A-DD16-FF7D-34BE681EC54A}"/>
          </ac:grpSpMkLst>
        </pc:grpChg>
        <pc:grpChg chg="del">
          <ac:chgData name="Salome Padilla" userId="f4429905-10ae-4bb9-b94c-ec045543e81f" providerId="ADAL" clId="{6F0A7AA4-2EFC-4935-BD83-66FD016827D1}" dt="2022-07-19T05:58:31.348" v="1492" actId="478"/>
          <ac:grpSpMkLst>
            <pc:docMk/>
            <pc:sldMk cId="3304455264" sldId="300"/>
            <ac:grpSpMk id="33" creationId="{CA8CDF0B-F67F-86AF-7D63-8D8746813B74}"/>
          </ac:grpSpMkLst>
        </pc:grpChg>
        <pc:grpChg chg="del">
          <ac:chgData name="Salome Padilla" userId="f4429905-10ae-4bb9-b94c-ec045543e81f" providerId="ADAL" clId="{6F0A7AA4-2EFC-4935-BD83-66FD016827D1}" dt="2022-07-19T05:58:31.348" v="1492" actId="478"/>
          <ac:grpSpMkLst>
            <pc:docMk/>
            <pc:sldMk cId="3304455264" sldId="300"/>
            <ac:grpSpMk id="39" creationId="{4670828A-D5DC-8695-37D1-CA793789A779}"/>
          </ac:grpSpMkLst>
        </pc:grpChg>
        <pc:grpChg chg="del">
          <ac:chgData name="Salome Padilla" userId="f4429905-10ae-4bb9-b94c-ec045543e81f" providerId="ADAL" clId="{6F0A7AA4-2EFC-4935-BD83-66FD016827D1}" dt="2022-07-19T05:58:31.348" v="1492" actId="478"/>
          <ac:grpSpMkLst>
            <pc:docMk/>
            <pc:sldMk cId="3304455264" sldId="300"/>
            <ac:grpSpMk id="46" creationId="{DE742E01-0A7F-B674-9702-E9F09CBC2D3B}"/>
          </ac:grpSpMkLst>
        </pc:grpChg>
        <pc:grpChg chg="del">
          <ac:chgData name="Salome Padilla" userId="f4429905-10ae-4bb9-b94c-ec045543e81f" providerId="ADAL" clId="{6F0A7AA4-2EFC-4935-BD83-66FD016827D1}" dt="2022-07-19T05:58:31.348" v="1492" actId="478"/>
          <ac:grpSpMkLst>
            <pc:docMk/>
            <pc:sldMk cId="3304455264" sldId="300"/>
            <ac:grpSpMk id="52" creationId="{99AE787B-5EEC-4662-0627-9DFA019BA697}"/>
          </ac:grpSpMkLst>
        </pc:grpChg>
        <pc:grpChg chg="del">
          <ac:chgData name="Salome Padilla" userId="f4429905-10ae-4bb9-b94c-ec045543e81f" providerId="ADAL" clId="{6F0A7AA4-2EFC-4935-BD83-66FD016827D1}" dt="2022-07-19T05:58:31.348" v="1492" actId="478"/>
          <ac:grpSpMkLst>
            <pc:docMk/>
            <pc:sldMk cId="3304455264" sldId="300"/>
            <ac:grpSpMk id="57" creationId="{66E11C1C-1D38-93AD-C735-69957DCCAFEE}"/>
          </ac:grpSpMkLst>
        </pc:grpChg>
        <pc:grpChg chg="del">
          <ac:chgData name="Salome Padilla" userId="f4429905-10ae-4bb9-b94c-ec045543e81f" providerId="ADAL" clId="{6F0A7AA4-2EFC-4935-BD83-66FD016827D1}" dt="2022-07-19T05:58:31.348" v="1492" actId="478"/>
          <ac:grpSpMkLst>
            <pc:docMk/>
            <pc:sldMk cId="3304455264" sldId="300"/>
            <ac:grpSpMk id="64" creationId="{2CFDC953-9240-69A8-C46C-AD1EBA3CAEB2}"/>
          </ac:grpSpMkLst>
        </pc:grpChg>
        <pc:grpChg chg="del">
          <ac:chgData name="Salome Padilla" userId="f4429905-10ae-4bb9-b94c-ec045543e81f" providerId="ADAL" clId="{6F0A7AA4-2EFC-4935-BD83-66FD016827D1}" dt="2022-07-19T05:58:31.348" v="1492" actId="478"/>
          <ac:grpSpMkLst>
            <pc:docMk/>
            <pc:sldMk cId="3304455264" sldId="300"/>
            <ac:grpSpMk id="68" creationId="{352BA721-63F3-5CE5-4AEB-31A386FFAD38}"/>
          </ac:grpSpMkLst>
        </pc:grpChg>
        <pc:grpChg chg="del">
          <ac:chgData name="Salome Padilla" userId="f4429905-10ae-4bb9-b94c-ec045543e81f" providerId="ADAL" clId="{6F0A7AA4-2EFC-4935-BD83-66FD016827D1}" dt="2022-07-19T05:58:31.348" v="1492" actId="478"/>
          <ac:grpSpMkLst>
            <pc:docMk/>
            <pc:sldMk cId="3304455264" sldId="300"/>
            <ac:grpSpMk id="73" creationId="{9E8C8C51-1694-A163-A6E6-B262023A057C}"/>
          </ac:grpSpMkLst>
        </pc:grpChg>
        <pc:grpChg chg="add mod">
          <ac:chgData name="Salome Padilla" userId="f4429905-10ae-4bb9-b94c-ec045543e81f" providerId="ADAL" clId="{6F0A7AA4-2EFC-4935-BD83-66FD016827D1}" dt="2022-07-19T06:11:08.524" v="1551" actId="1076"/>
          <ac:grpSpMkLst>
            <pc:docMk/>
            <pc:sldMk cId="3304455264" sldId="300"/>
            <ac:grpSpMk id="79" creationId="{6444C970-392A-EA7C-DFCF-B7F5A69316EE}"/>
          </ac:grpSpMkLst>
        </pc:grpChg>
        <pc:grpChg chg="add del mod">
          <ac:chgData name="Salome Padilla" userId="f4429905-10ae-4bb9-b94c-ec045543e81f" providerId="ADAL" clId="{6F0A7AA4-2EFC-4935-BD83-66FD016827D1}" dt="2022-07-19T06:09:31.119" v="1529" actId="478"/>
          <ac:grpSpMkLst>
            <pc:docMk/>
            <pc:sldMk cId="3304455264" sldId="300"/>
            <ac:grpSpMk id="84" creationId="{A6A0D535-9225-3F18-1356-5BB5E3EE11FD}"/>
          </ac:grpSpMkLst>
        </pc:grpChg>
        <pc:grpChg chg="add mod">
          <ac:chgData name="Salome Padilla" userId="f4429905-10ae-4bb9-b94c-ec045543e81f" providerId="ADAL" clId="{6F0A7AA4-2EFC-4935-BD83-66FD016827D1}" dt="2022-07-19T06:11:08.524" v="1551" actId="1076"/>
          <ac:grpSpMkLst>
            <pc:docMk/>
            <pc:sldMk cId="3304455264" sldId="300"/>
            <ac:grpSpMk id="89" creationId="{A7C315A5-6D85-34CD-9F53-AB55FD148D31}"/>
          </ac:grpSpMkLst>
        </pc:grpChg>
        <pc:grpChg chg="add mod">
          <ac:chgData name="Salome Padilla" userId="f4429905-10ae-4bb9-b94c-ec045543e81f" providerId="ADAL" clId="{6F0A7AA4-2EFC-4935-BD83-66FD016827D1}" dt="2022-07-19T06:10:28.072" v="1544" actId="14100"/>
          <ac:grpSpMkLst>
            <pc:docMk/>
            <pc:sldMk cId="3304455264" sldId="300"/>
            <ac:grpSpMk id="95" creationId="{B184CD30-C92C-D03A-F7DF-845326B29C3C}"/>
          </ac:grpSpMkLst>
        </pc:grpChg>
        <pc:grpChg chg="add mod">
          <ac:chgData name="Salome Padilla" userId="f4429905-10ae-4bb9-b94c-ec045543e81f" providerId="ADAL" clId="{6F0A7AA4-2EFC-4935-BD83-66FD016827D1}" dt="2022-07-19T06:11:56.060" v="1569" actId="1076"/>
          <ac:grpSpMkLst>
            <pc:docMk/>
            <pc:sldMk cId="3304455264" sldId="300"/>
            <ac:grpSpMk id="101" creationId="{4CB9A877-8FC0-0DF9-DAA1-584FD7EF412A}"/>
          </ac:grpSpMkLst>
        </pc:grpChg>
        <pc:grpChg chg="add mod">
          <ac:chgData name="Salome Padilla" userId="f4429905-10ae-4bb9-b94c-ec045543e81f" providerId="ADAL" clId="{6F0A7AA4-2EFC-4935-BD83-66FD016827D1}" dt="2022-07-19T06:09:46.157" v="1532" actId="1076"/>
          <ac:grpSpMkLst>
            <pc:docMk/>
            <pc:sldMk cId="3304455264" sldId="300"/>
            <ac:grpSpMk id="105" creationId="{3E67B161-51B6-6B18-C72B-50014BF36C83}"/>
          </ac:grpSpMkLst>
        </pc:grpChg>
        <pc:picChg chg="add mod">
          <ac:chgData name="Salome Padilla" userId="f4429905-10ae-4bb9-b94c-ec045543e81f" providerId="ADAL" clId="{6F0A7AA4-2EFC-4935-BD83-66FD016827D1}" dt="2022-07-19T06:11:00.222" v="1550" actId="12788"/>
          <ac:picMkLst>
            <pc:docMk/>
            <pc:sldMk cId="3304455264" sldId="300"/>
            <ac:picMk id="4" creationId="{502BADA4-73E5-A4E7-BC2A-8F2E823C9688}"/>
          </ac:picMkLst>
        </pc:picChg>
        <pc:picChg chg="mod">
          <ac:chgData name="Salome Padilla" userId="f4429905-10ae-4bb9-b94c-ec045543e81f" providerId="ADAL" clId="{6F0A7AA4-2EFC-4935-BD83-66FD016827D1}" dt="2022-07-19T06:06:48.598" v="1505"/>
          <ac:picMkLst>
            <pc:docMk/>
            <pc:sldMk cId="3304455264" sldId="300"/>
            <ac:picMk id="80" creationId="{121D82FF-88EC-C665-CDD5-48E08FD52D8F}"/>
          </ac:picMkLst>
        </pc:picChg>
        <pc:picChg chg="del mod topLvl">
          <ac:chgData name="Salome Padilla" userId="f4429905-10ae-4bb9-b94c-ec045543e81f" providerId="ADAL" clId="{6F0A7AA4-2EFC-4935-BD83-66FD016827D1}" dt="2022-07-19T06:09:31.119" v="1529" actId="478"/>
          <ac:picMkLst>
            <pc:docMk/>
            <pc:sldMk cId="3304455264" sldId="300"/>
            <ac:picMk id="85" creationId="{FC342DA0-EA61-59D3-9EAD-21FB173A5425}"/>
          </ac:picMkLst>
        </pc:picChg>
        <pc:picChg chg="mod">
          <ac:chgData name="Salome Padilla" userId="f4429905-10ae-4bb9-b94c-ec045543e81f" providerId="ADAL" clId="{6F0A7AA4-2EFC-4935-BD83-66FD016827D1}" dt="2022-07-19T06:06:48.598" v="1505"/>
          <ac:picMkLst>
            <pc:docMk/>
            <pc:sldMk cId="3304455264" sldId="300"/>
            <ac:picMk id="90" creationId="{62385483-F0D8-A5F7-FEB6-6167E3EEC6B6}"/>
          </ac:picMkLst>
        </pc:picChg>
        <pc:picChg chg="mod">
          <ac:chgData name="Salome Padilla" userId="f4429905-10ae-4bb9-b94c-ec045543e81f" providerId="ADAL" clId="{6F0A7AA4-2EFC-4935-BD83-66FD016827D1}" dt="2022-07-19T06:06:48.598" v="1505"/>
          <ac:picMkLst>
            <pc:docMk/>
            <pc:sldMk cId="3304455264" sldId="300"/>
            <ac:picMk id="91" creationId="{6ADD3857-4574-E86E-8A1F-EC3128E154A7}"/>
          </ac:picMkLst>
        </pc:picChg>
        <pc:picChg chg="mod">
          <ac:chgData name="Salome Padilla" userId="f4429905-10ae-4bb9-b94c-ec045543e81f" providerId="ADAL" clId="{6F0A7AA4-2EFC-4935-BD83-66FD016827D1}" dt="2022-07-19T06:10:37.724" v="1546" actId="14100"/>
          <ac:picMkLst>
            <pc:docMk/>
            <pc:sldMk cId="3304455264" sldId="300"/>
            <ac:picMk id="96" creationId="{3198BDFD-D8A1-E7E8-8A74-C1FB1D01D576}"/>
          </ac:picMkLst>
        </pc:picChg>
        <pc:picChg chg="mod">
          <ac:chgData name="Salome Padilla" userId="f4429905-10ae-4bb9-b94c-ec045543e81f" providerId="ADAL" clId="{6F0A7AA4-2EFC-4935-BD83-66FD016827D1}" dt="2022-07-19T06:10:18.500" v="1541" actId="14100"/>
          <ac:picMkLst>
            <pc:docMk/>
            <pc:sldMk cId="3304455264" sldId="300"/>
            <ac:picMk id="97" creationId="{E73D9910-80D1-87F1-D050-2170D29F4029}"/>
          </ac:picMkLst>
        </pc:picChg>
        <pc:picChg chg="mod">
          <ac:chgData name="Salome Padilla" userId="f4429905-10ae-4bb9-b94c-ec045543e81f" providerId="ADAL" clId="{6F0A7AA4-2EFC-4935-BD83-66FD016827D1}" dt="2022-07-19T06:11:23.665" v="1560" actId="1076"/>
          <ac:picMkLst>
            <pc:docMk/>
            <pc:sldMk cId="3304455264" sldId="300"/>
            <ac:picMk id="102" creationId="{24EC7D94-D0E2-1F07-70C9-3D71E46C44D0}"/>
          </ac:picMkLst>
        </pc:picChg>
        <pc:picChg chg="mod">
          <ac:chgData name="Salome Padilla" userId="f4429905-10ae-4bb9-b94c-ec045543e81f" providerId="ADAL" clId="{6F0A7AA4-2EFC-4935-BD83-66FD016827D1}" dt="2022-07-19T06:06:48.598" v="1505"/>
          <ac:picMkLst>
            <pc:docMk/>
            <pc:sldMk cId="3304455264" sldId="300"/>
            <ac:picMk id="106" creationId="{8F432E12-BC9E-FE18-82C5-4E79FBE42FF4}"/>
          </ac:picMkLst>
        </pc:picChg>
      </pc:sldChg>
    </pc:docChg>
  </pc:docChgLst>
  <pc:docChgLst>
    <pc:chgData name="Salome Padilla" userId="f4429905-10ae-4bb9-b94c-ec045543e81f" providerId="ADAL" clId="{C35E2973-767A-40CE-B933-79FF2C9228F8}"/>
    <pc:docChg chg="undo custSel modSld">
      <pc:chgData name="Salome Padilla" userId="f4429905-10ae-4bb9-b94c-ec045543e81f" providerId="ADAL" clId="{C35E2973-767A-40CE-B933-79FF2C9228F8}" dt="2022-07-08T11:09:55.598" v="679" actId="1076"/>
      <pc:docMkLst>
        <pc:docMk/>
      </pc:docMkLst>
      <pc:sldChg chg="modSp mod">
        <pc:chgData name="Salome Padilla" userId="f4429905-10ae-4bb9-b94c-ec045543e81f" providerId="ADAL" clId="{C35E2973-767A-40CE-B933-79FF2C9228F8}" dt="2022-07-08T09:13:10.683" v="0" actId="6549"/>
        <pc:sldMkLst>
          <pc:docMk/>
          <pc:sldMk cId="2998753837" sldId="258"/>
        </pc:sldMkLst>
        <pc:spChg chg="mod">
          <ac:chgData name="Salome Padilla" userId="f4429905-10ae-4bb9-b94c-ec045543e81f" providerId="ADAL" clId="{C35E2973-767A-40CE-B933-79FF2C9228F8}" dt="2022-07-08T09:13:10.683" v="0" actId="6549"/>
          <ac:spMkLst>
            <pc:docMk/>
            <pc:sldMk cId="2998753837" sldId="258"/>
            <ac:spMk id="2" creationId="{00000000-0000-0000-0000-000000000000}"/>
          </ac:spMkLst>
        </pc:spChg>
      </pc:sldChg>
      <pc:sldChg chg="modSp mod">
        <pc:chgData name="Salome Padilla" userId="f4429905-10ae-4bb9-b94c-ec045543e81f" providerId="ADAL" clId="{C35E2973-767A-40CE-B933-79FF2C9228F8}" dt="2022-07-08T09:17:22.033" v="10" actId="113"/>
        <pc:sldMkLst>
          <pc:docMk/>
          <pc:sldMk cId="2401836902" sldId="275"/>
        </pc:sldMkLst>
        <pc:spChg chg="mod">
          <ac:chgData name="Salome Padilla" userId="f4429905-10ae-4bb9-b94c-ec045543e81f" providerId="ADAL" clId="{C35E2973-767A-40CE-B933-79FF2C9228F8}" dt="2022-07-08T09:17:12.123" v="9" actId="113"/>
          <ac:spMkLst>
            <pc:docMk/>
            <pc:sldMk cId="2401836902" sldId="275"/>
            <ac:spMk id="42" creationId="{D8291941-10D7-E80C-1DEA-18EF11DB36DF}"/>
          </ac:spMkLst>
        </pc:spChg>
        <pc:spChg chg="mod">
          <ac:chgData name="Salome Padilla" userId="f4429905-10ae-4bb9-b94c-ec045543e81f" providerId="ADAL" clId="{C35E2973-767A-40CE-B933-79FF2C9228F8}" dt="2022-07-08T09:17:05.008" v="8" actId="113"/>
          <ac:spMkLst>
            <pc:docMk/>
            <pc:sldMk cId="2401836902" sldId="275"/>
            <ac:spMk id="57" creationId="{3BE78EC9-54E3-10E9-2BEE-995371FE0FB8}"/>
          </ac:spMkLst>
        </pc:spChg>
        <pc:spChg chg="mod">
          <ac:chgData name="Salome Padilla" userId="f4429905-10ae-4bb9-b94c-ec045543e81f" providerId="ADAL" clId="{C35E2973-767A-40CE-B933-79FF2C9228F8}" dt="2022-07-08T09:17:22.033" v="10" actId="113"/>
          <ac:spMkLst>
            <pc:docMk/>
            <pc:sldMk cId="2401836902" sldId="275"/>
            <ac:spMk id="58" creationId="{EB7AC87A-6813-4D22-70C2-FF1BCD03BC3C}"/>
          </ac:spMkLst>
        </pc:spChg>
      </pc:sldChg>
      <pc:sldChg chg="addSp delSp modSp mod">
        <pc:chgData name="Salome Padilla" userId="f4429905-10ae-4bb9-b94c-ec045543e81f" providerId="ADAL" clId="{C35E2973-767A-40CE-B933-79FF2C9228F8}" dt="2022-07-08T10:44:55.497" v="516" actId="1076"/>
        <pc:sldMkLst>
          <pc:docMk/>
          <pc:sldMk cId="2970257778" sldId="276"/>
        </pc:sldMkLst>
        <pc:spChg chg="mod">
          <ac:chgData name="Salome Padilla" userId="f4429905-10ae-4bb9-b94c-ec045543e81f" providerId="ADAL" clId="{C35E2973-767A-40CE-B933-79FF2C9228F8}" dt="2022-07-08T10:44:55.497" v="516" actId="1076"/>
          <ac:spMkLst>
            <pc:docMk/>
            <pc:sldMk cId="2970257778" sldId="276"/>
            <ac:spMk id="6" creationId="{2FF4FAD1-8669-4BCC-5D97-35AF56E45AD4}"/>
          </ac:spMkLst>
        </pc:spChg>
        <pc:spChg chg="mod">
          <ac:chgData name="Salome Padilla" userId="f4429905-10ae-4bb9-b94c-ec045543e81f" providerId="ADAL" clId="{C35E2973-767A-40CE-B933-79FF2C9228F8}" dt="2022-07-08T10:44:55.497" v="516" actId="1076"/>
          <ac:spMkLst>
            <pc:docMk/>
            <pc:sldMk cId="2970257778" sldId="276"/>
            <ac:spMk id="37" creationId="{B04B107F-528D-A423-3A4B-0A3F9EB9A77A}"/>
          </ac:spMkLst>
        </pc:spChg>
        <pc:spChg chg="mod">
          <ac:chgData name="Salome Padilla" userId="f4429905-10ae-4bb9-b94c-ec045543e81f" providerId="ADAL" clId="{C35E2973-767A-40CE-B933-79FF2C9228F8}" dt="2022-07-08T10:44:55.497" v="516" actId="1076"/>
          <ac:spMkLst>
            <pc:docMk/>
            <pc:sldMk cId="2970257778" sldId="276"/>
            <ac:spMk id="38" creationId="{463EC536-F6B6-F213-3FF0-2A5073889F50}"/>
          </ac:spMkLst>
        </pc:spChg>
        <pc:picChg chg="add del mod">
          <ac:chgData name="Salome Padilla" userId="f4429905-10ae-4bb9-b94c-ec045543e81f" providerId="ADAL" clId="{C35E2973-767A-40CE-B933-79FF2C9228F8}" dt="2022-07-08T10:44:40.208" v="514" actId="478"/>
          <ac:picMkLst>
            <pc:docMk/>
            <pc:sldMk cId="2970257778" sldId="276"/>
            <ac:picMk id="3" creationId="{9947768A-D59A-8243-1C0A-8D9B6868D0A7}"/>
          </ac:picMkLst>
        </pc:picChg>
        <pc:picChg chg="del">
          <ac:chgData name="Salome Padilla" userId="f4429905-10ae-4bb9-b94c-ec045543e81f" providerId="ADAL" clId="{C35E2973-767A-40CE-B933-79FF2C9228F8}" dt="2022-07-08T10:37:38.892" v="500" actId="478"/>
          <ac:picMkLst>
            <pc:docMk/>
            <pc:sldMk cId="2970257778" sldId="276"/>
            <ac:picMk id="22" creationId="{DAFE5DDA-CF48-DF01-ACC6-94F53317AA10}"/>
          </ac:picMkLst>
        </pc:picChg>
      </pc:sldChg>
      <pc:sldChg chg="modSp mod">
        <pc:chgData name="Salome Padilla" userId="f4429905-10ae-4bb9-b94c-ec045543e81f" providerId="ADAL" clId="{C35E2973-767A-40CE-B933-79FF2C9228F8}" dt="2022-07-08T09:22:14.039" v="32" actId="20577"/>
        <pc:sldMkLst>
          <pc:docMk/>
          <pc:sldMk cId="1641762416" sldId="277"/>
        </pc:sldMkLst>
        <pc:spChg chg="mod">
          <ac:chgData name="Salome Padilla" userId="f4429905-10ae-4bb9-b94c-ec045543e81f" providerId="ADAL" clId="{C35E2973-767A-40CE-B933-79FF2C9228F8}" dt="2022-07-08T09:22:14.039" v="32" actId="20577"/>
          <ac:spMkLst>
            <pc:docMk/>
            <pc:sldMk cId="1641762416" sldId="277"/>
            <ac:spMk id="7" creationId="{F44D080A-4D8A-2EFF-A821-9DB57FA09107}"/>
          </ac:spMkLst>
        </pc:spChg>
        <pc:spChg chg="mod">
          <ac:chgData name="Salome Padilla" userId="f4429905-10ae-4bb9-b94c-ec045543e81f" providerId="ADAL" clId="{C35E2973-767A-40CE-B933-79FF2C9228F8}" dt="2022-07-08T09:21:34.405" v="25" actId="20577"/>
          <ac:spMkLst>
            <pc:docMk/>
            <pc:sldMk cId="1641762416" sldId="277"/>
            <ac:spMk id="8" creationId="{CAE502F1-FB7D-DD45-57E6-9C67A697AAB6}"/>
          </ac:spMkLst>
        </pc:spChg>
        <pc:spChg chg="mod">
          <ac:chgData name="Salome Padilla" userId="f4429905-10ae-4bb9-b94c-ec045543e81f" providerId="ADAL" clId="{C35E2973-767A-40CE-B933-79FF2C9228F8}" dt="2022-07-08T09:20:20.005" v="16" actId="1076"/>
          <ac:spMkLst>
            <pc:docMk/>
            <pc:sldMk cId="1641762416" sldId="277"/>
            <ac:spMk id="35" creationId="{5A671F1C-58A5-A307-2BA3-CBF3771869B8}"/>
          </ac:spMkLst>
        </pc:spChg>
      </pc:sldChg>
      <pc:sldChg chg="addSp delSp modSp mod">
        <pc:chgData name="Salome Padilla" userId="f4429905-10ae-4bb9-b94c-ec045543e81f" providerId="ADAL" clId="{C35E2973-767A-40CE-B933-79FF2C9228F8}" dt="2022-07-08T10:44:36.999" v="513" actId="1076"/>
        <pc:sldMkLst>
          <pc:docMk/>
          <pc:sldMk cId="2182361908" sldId="278"/>
        </pc:sldMkLst>
        <pc:spChg chg="mod">
          <ac:chgData name="Salome Padilla" userId="f4429905-10ae-4bb9-b94c-ec045543e81f" providerId="ADAL" clId="{C35E2973-767A-40CE-B933-79FF2C9228F8}" dt="2022-07-08T09:24:57.556" v="91" actId="113"/>
          <ac:spMkLst>
            <pc:docMk/>
            <pc:sldMk cId="2182361908" sldId="278"/>
            <ac:spMk id="5" creationId="{56CD0975-83AA-C28B-BF2C-9AA249B6391E}"/>
          </ac:spMkLst>
        </pc:spChg>
        <pc:spChg chg="mod">
          <ac:chgData name="Salome Padilla" userId="f4429905-10ae-4bb9-b94c-ec045543e81f" providerId="ADAL" clId="{C35E2973-767A-40CE-B933-79FF2C9228F8}" dt="2022-07-08T10:44:32.881" v="511" actId="1076"/>
          <ac:spMkLst>
            <pc:docMk/>
            <pc:sldMk cId="2182361908" sldId="278"/>
            <ac:spMk id="9" creationId="{0AED924B-0FFD-6135-3F2C-1D2DAD979A4B}"/>
          </ac:spMkLst>
        </pc:spChg>
        <pc:spChg chg="mod">
          <ac:chgData name="Salome Padilla" userId="f4429905-10ae-4bb9-b94c-ec045543e81f" providerId="ADAL" clId="{C35E2973-767A-40CE-B933-79FF2C9228F8}" dt="2022-07-08T10:44:35.489" v="512" actId="1076"/>
          <ac:spMkLst>
            <pc:docMk/>
            <pc:sldMk cId="2182361908" sldId="278"/>
            <ac:spMk id="10" creationId="{892822F9-A8AD-5295-B255-B52742E18F9E}"/>
          </ac:spMkLst>
        </pc:spChg>
        <pc:spChg chg="mod">
          <ac:chgData name="Salome Padilla" userId="f4429905-10ae-4bb9-b94c-ec045543e81f" providerId="ADAL" clId="{C35E2973-767A-40CE-B933-79FF2C9228F8}" dt="2022-07-08T10:44:32.881" v="511" actId="1076"/>
          <ac:spMkLst>
            <pc:docMk/>
            <pc:sldMk cId="2182361908" sldId="278"/>
            <ac:spMk id="12" creationId="{246F17EE-AF12-A0E0-F236-55ED52ACCFC4}"/>
          </ac:spMkLst>
        </pc:spChg>
        <pc:spChg chg="mod">
          <ac:chgData name="Salome Padilla" userId="f4429905-10ae-4bb9-b94c-ec045543e81f" providerId="ADAL" clId="{C35E2973-767A-40CE-B933-79FF2C9228F8}" dt="2022-07-08T09:23:11.170" v="38" actId="1076"/>
          <ac:spMkLst>
            <pc:docMk/>
            <pc:sldMk cId="2182361908" sldId="278"/>
            <ac:spMk id="35" creationId="{5A671F1C-58A5-A307-2BA3-CBF3771869B8}"/>
          </ac:spMkLst>
        </pc:spChg>
        <pc:picChg chg="del">
          <ac:chgData name="Salome Padilla" userId="f4429905-10ae-4bb9-b94c-ec045543e81f" providerId="ADAL" clId="{C35E2973-767A-40CE-B933-79FF2C9228F8}" dt="2022-07-08T10:44:08.490" v="508" actId="478"/>
          <ac:picMkLst>
            <pc:docMk/>
            <pc:sldMk cId="2182361908" sldId="278"/>
            <ac:picMk id="6" creationId="{AF6AF1EE-87A3-C1FA-D9B5-EC007C518FD2}"/>
          </ac:picMkLst>
        </pc:picChg>
        <pc:picChg chg="add mod">
          <ac:chgData name="Salome Padilla" userId="f4429905-10ae-4bb9-b94c-ec045543e81f" providerId="ADAL" clId="{C35E2973-767A-40CE-B933-79FF2C9228F8}" dt="2022-07-08T10:44:36.999" v="513" actId="1076"/>
          <ac:picMkLst>
            <pc:docMk/>
            <pc:sldMk cId="2182361908" sldId="278"/>
            <ac:picMk id="8" creationId="{1B63EC61-354C-53AF-A0ED-76254A0C6E9D}"/>
          </ac:picMkLst>
        </pc:picChg>
      </pc:sldChg>
      <pc:sldChg chg="addSp modSp mod">
        <pc:chgData name="Salome Padilla" userId="f4429905-10ae-4bb9-b94c-ec045543e81f" providerId="ADAL" clId="{C35E2973-767A-40CE-B933-79FF2C9228F8}" dt="2022-07-08T09:28:01.660" v="153" actId="1076"/>
        <pc:sldMkLst>
          <pc:docMk/>
          <pc:sldMk cId="2593888219" sldId="279"/>
        </pc:sldMkLst>
        <pc:spChg chg="mod">
          <ac:chgData name="Salome Padilla" userId="f4429905-10ae-4bb9-b94c-ec045543e81f" providerId="ADAL" clId="{C35E2973-767A-40CE-B933-79FF2C9228F8}" dt="2022-07-08T09:27:18.793" v="118" actId="12788"/>
          <ac:spMkLst>
            <pc:docMk/>
            <pc:sldMk cId="2593888219" sldId="279"/>
            <ac:spMk id="8" creationId="{F3D4A41A-34A2-D9F0-FB73-008F3D89E334}"/>
          </ac:spMkLst>
        </pc:spChg>
        <pc:spChg chg="add mod">
          <ac:chgData name="Salome Padilla" userId="f4429905-10ae-4bb9-b94c-ec045543e81f" providerId="ADAL" clId="{C35E2973-767A-40CE-B933-79FF2C9228F8}" dt="2022-07-08T09:28:01.660" v="153" actId="1076"/>
          <ac:spMkLst>
            <pc:docMk/>
            <pc:sldMk cId="2593888219" sldId="279"/>
            <ac:spMk id="13" creationId="{CC7A01B6-F027-279E-8D8E-5AFAE504EF81}"/>
          </ac:spMkLst>
        </pc:spChg>
        <pc:spChg chg="mod">
          <ac:chgData name="Salome Padilla" userId="f4429905-10ae-4bb9-b94c-ec045543e81f" providerId="ADAL" clId="{C35E2973-767A-40CE-B933-79FF2C9228F8}" dt="2022-07-08T09:27:26.009" v="124" actId="1036"/>
          <ac:spMkLst>
            <pc:docMk/>
            <pc:sldMk cId="2593888219" sldId="279"/>
            <ac:spMk id="26" creationId="{3D4DB608-0E8B-4717-7AD0-DC5D9114735B}"/>
          </ac:spMkLst>
        </pc:spChg>
        <pc:spChg chg="mod">
          <ac:chgData name="Salome Padilla" userId="f4429905-10ae-4bb9-b94c-ec045543e81f" providerId="ADAL" clId="{C35E2973-767A-40CE-B933-79FF2C9228F8}" dt="2022-07-08T09:27:26.009" v="124" actId="1036"/>
          <ac:spMkLst>
            <pc:docMk/>
            <pc:sldMk cId="2593888219" sldId="279"/>
            <ac:spMk id="27" creationId="{70816423-8795-865B-69F1-65B32EFFE834}"/>
          </ac:spMkLst>
        </pc:spChg>
        <pc:spChg chg="mod">
          <ac:chgData name="Salome Padilla" userId="f4429905-10ae-4bb9-b94c-ec045543e81f" providerId="ADAL" clId="{C35E2973-767A-40CE-B933-79FF2C9228F8}" dt="2022-07-08T09:27:26.009" v="124" actId="1036"/>
          <ac:spMkLst>
            <pc:docMk/>
            <pc:sldMk cId="2593888219" sldId="279"/>
            <ac:spMk id="28" creationId="{CE74C727-7111-177F-826D-26C58C72108A}"/>
          </ac:spMkLst>
        </pc:spChg>
        <pc:spChg chg="mod">
          <ac:chgData name="Salome Padilla" userId="f4429905-10ae-4bb9-b94c-ec045543e81f" providerId="ADAL" clId="{C35E2973-767A-40CE-B933-79FF2C9228F8}" dt="2022-07-08T09:27:26.009" v="124" actId="1036"/>
          <ac:spMkLst>
            <pc:docMk/>
            <pc:sldMk cId="2593888219" sldId="279"/>
            <ac:spMk id="29" creationId="{75B06A22-3828-4FB0-80AA-671F06A328F4}"/>
          </ac:spMkLst>
        </pc:spChg>
        <pc:spChg chg="mod">
          <ac:chgData name="Salome Padilla" userId="f4429905-10ae-4bb9-b94c-ec045543e81f" providerId="ADAL" clId="{C35E2973-767A-40CE-B933-79FF2C9228F8}" dt="2022-07-08T09:27:26.009" v="124" actId="1036"/>
          <ac:spMkLst>
            <pc:docMk/>
            <pc:sldMk cId="2593888219" sldId="279"/>
            <ac:spMk id="30" creationId="{BD4B7A56-C6A8-8AB1-1897-02805353932A}"/>
          </ac:spMkLst>
        </pc:spChg>
        <pc:spChg chg="mod">
          <ac:chgData name="Salome Padilla" userId="f4429905-10ae-4bb9-b94c-ec045543e81f" providerId="ADAL" clId="{C35E2973-767A-40CE-B933-79FF2C9228F8}" dt="2022-07-08T09:27:26.009" v="124" actId="1036"/>
          <ac:spMkLst>
            <pc:docMk/>
            <pc:sldMk cId="2593888219" sldId="279"/>
            <ac:spMk id="31" creationId="{D9BBA4CC-5FFE-076B-0EE4-2E1C40CD1F74}"/>
          </ac:spMkLst>
        </pc:spChg>
        <pc:spChg chg="mod">
          <ac:chgData name="Salome Padilla" userId="f4429905-10ae-4bb9-b94c-ec045543e81f" providerId="ADAL" clId="{C35E2973-767A-40CE-B933-79FF2C9228F8}" dt="2022-07-08T09:27:26.009" v="124" actId="1036"/>
          <ac:spMkLst>
            <pc:docMk/>
            <pc:sldMk cId="2593888219" sldId="279"/>
            <ac:spMk id="32" creationId="{658134B1-42DD-0015-998F-59436F8B3001}"/>
          </ac:spMkLst>
        </pc:spChg>
        <pc:spChg chg="mod">
          <ac:chgData name="Salome Padilla" userId="f4429905-10ae-4bb9-b94c-ec045543e81f" providerId="ADAL" clId="{C35E2973-767A-40CE-B933-79FF2C9228F8}" dt="2022-07-08T09:27:26.009" v="124" actId="1036"/>
          <ac:spMkLst>
            <pc:docMk/>
            <pc:sldMk cId="2593888219" sldId="279"/>
            <ac:spMk id="33" creationId="{F298B57E-CEDB-037F-00FC-DCCA14572921}"/>
          </ac:spMkLst>
        </pc:spChg>
        <pc:spChg chg="mod">
          <ac:chgData name="Salome Padilla" userId="f4429905-10ae-4bb9-b94c-ec045543e81f" providerId="ADAL" clId="{C35E2973-767A-40CE-B933-79FF2C9228F8}" dt="2022-07-08T09:27:26.009" v="124" actId="1036"/>
          <ac:spMkLst>
            <pc:docMk/>
            <pc:sldMk cId="2593888219" sldId="279"/>
            <ac:spMk id="34" creationId="{E47FA69F-3340-F0C7-BF24-30C5F431E7A7}"/>
          </ac:spMkLst>
        </pc:spChg>
        <pc:spChg chg="mod">
          <ac:chgData name="Salome Padilla" userId="f4429905-10ae-4bb9-b94c-ec045543e81f" providerId="ADAL" clId="{C35E2973-767A-40CE-B933-79FF2C9228F8}" dt="2022-07-08T09:26:08.489" v="101" actId="1076"/>
          <ac:spMkLst>
            <pc:docMk/>
            <pc:sldMk cId="2593888219" sldId="279"/>
            <ac:spMk id="35" creationId="{5A671F1C-58A5-A307-2BA3-CBF3771869B8}"/>
          </ac:spMkLst>
        </pc:spChg>
      </pc:sldChg>
      <pc:sldChg chg="modSp mod">
        <pc:chgData name="Salome Padilla" userId="f4429905-10ae-4bb9-b94c-ec045543e81f" providerId="ADAL" clId="{C35E2973-767A-40CE-B933-79FF2C9228F8}" dt="2022-07-08T09:31:27.012" v="234" actId="14100"/>
        <pc:sldMkLst>
          <pc:docMk/>
          <pc:sldMk cId="2901833422" sldId="280"/>
        </pc:sldMkLst>
        <pc:spChg chg="mod">
          <ac:chgData name="Salome Padilla" userId="f4429905-10ae-4bb9-b94c-ec045543e81f" providerId="ADAL" clId="{C35E2973-767A-40CE-B933-79FF2C9228F8}" dt="2022-07-08T09:30:35.615" v="225" actId="20577"/>
          <ac:spMkLst>
            <pc:docMk/>
            <pc:sldMk cId="2901833422" sldId="280"/>
            <ac:spMk id="11" creationId="{6F180BBD-2DB4-6B83-14A9-8D32958B3E76}"/>
          </ac:spMkLst>
        </pc:spChg>
        <pc:spChg chg="mod">
          <ac:chgData name="Salome Padilla" userId="f4429905-10ae-4bb9-b94c-ec045543e81f" providerId="ADAL" clId="{C35E2973-767A-40CE-B933-79FF2C9228F8}" dt="2022-07-08T09:31:20.476" v="233" actId="20577"/>
          <ac:spMkLst>
            <pc:docMk/>
            <pc:sldMk cId="2901833422" sldId="280"/>
            <ac:spMk id="16" creationId="{B12E8140-7F59-A7B0-E016-98C39753F74D}"/>
          </ac:spMkLst>
        </pc:spChg>
        <pc:grpChg chg="mod">
          <ac:chgData name="Salome Padilla" userId="f4429905-10ae-4bb9-b94c-ec045543e81f" providerId="ADAL" clId="{C35E2973-767A-40CE-B933-79FF2C9228F8}" dt="2022-07-08T09:30:09.064" v="222" actId="14100"/>
          <ac:grpSpMkLst>
            <pc:docMk/>
            <pc:sldMk cId="2901833422" sldId="280"/>
            <ac:grpSpMk id="7" creationId="{DD87ACFE-BBD4-CF72-0D41-BF37358DD187}"/>
          </ac:grpSpMkLst>
        </pc:grpChg>
        <pc:grpChg chg="mod">
          <ac:chgData name="Salome Padilla" userId="f4429905-10ae-4bb9-b94c-ec045543e81f" providerId="ADAL" clId="{C35E2973-767A-40CE-B933-79FF2C9228F8}" dt="2022-07-08T09:31:27.012" v="234" actId="14100"/>
          <ac:grpSpMkLst>
            <pc:docMk/>
            <pc:sldMk cId="2901833422" sldId="280"/>
            <ac:grpSpMk id="12" creationId="{02632F55-286E-A290-7272-330F664BAEF8}"/>
          </ac:grpSpMkLst>
        </pc:grpChg>
      </pc:sldChg>
      <pc:sldChg chg="addSp modSp mod">
        <pc:chgData name="Salome Padilla" userId="f4429905-10ae-4bb9-b94c-ec045543e81f" providerId="ADAL" clId="{C35E2973-767A-40CE-B933-79FF2C9228F8}" dt="2022-07-08T09:34:49.701" v="322" actId="14100"/>
        <pc:sldMkLst>
          <pc:docMk/>
          <pc:sldMk cId="2123033262" sldId="281"/>
        </pc:sldMkLst>
        <pc:spChg chg="add mod">
          <ac:chgData name="Salome Padilla" userId="f4429905-10ae-4bb9-b94c-ec045543e81f" providerId="ADAL" clId="{C35E2973-767A-40CE-B933-79FF2C9228F8}" dt="2022-07-08T09:33:32.468" v="315" actId="14100"/>
          <ac:spMkLst>
            <pc:docMk/>
            <pc:sldMk cId="2123033262" sldId="281"/>
            <ac:spMk id="27" creationId="{4160BBDA-F486-F227-7ECD-42B8818287EB}"/>
          </ac:spMkLst>
        </pc:spChg>
        <pc:spChg chg="mod">
          <ac:chgData name="Salome Padilla" userId="f4429905-10ae-4bb9-b94c-ec045543e81f" providerId="ADAL" clId="{C35E2973-767A-40CE-B933-79FF2C9228F8}" dt="2022-07-08T09:32:41.610" v="254" actId="20577"/>
          <ac:spMkLst>
            <pc:docMk/>
            <pc:sldMk cId="2123033262" sldId="281"/>
            <ac:spMk id="35" creationId="{5A671F1C-58A5-A307-2BA3-CBF3771869B8}"/>
          </ac:spMkLst>
        </pc:spChg>
        <pc:spChg chg="mod">
          <ac:chgData name="Salome Padilla" userId="f4429905-10ae-4bb9-b94c-ec045543e81f" providerId="ADAL" clId="{C35E2973-767A-40CE-B933-79FF2C9228F8}" dt="2022-07-08T09:32:47.137" v="258" actId="1036"/>
          <ac:spMkLst>
            <pc:docMk/>
            <pc:sldMk cId="2123033262" sldId="281"/>
            <ac:spMk id="38" creationId="{595A5485-E3C7-9045-2797-A08E1A0CE8FD}"/>
          </ac:spMkLst>
        </pc:spChg>
        <pc:spChg chg="mod">
          <ac:chgData name="Salome Padilla" userId="f4429905-10ae-4bb9-b94c-ec045543e81f" providerId="ADAL" clId="{C35E2973-767A-40CE-B933-79FF2C9228F8}" dt="2022-07-08T09:34:25.303" v="321" actId="113"/>
          <ac:spMkLst>
            <pc:docMk/>
            <pc:sldMk cId="2123033262" sldId="281"/>
            <ac:spMk id="43" creationId="{A176FA80-C17B-E34A-CE80-7D896434BA8C}"/>
          </ac:spMkLst>
        </pc:spChg>
        <pc:spChg chg="mod">
          <ac:chgData name="Salome Padilla" userId="f4429905-10ae-4bb9-b94c-ec045543e81f" providerId="ADAL" clId="{C35E2973-767A-40CE-B933-79FF2C9228F8}" dt="2022-07-08T09:32:47.137" v="258" actId="1036"/>
          <ac:spMkLst>
            <pc:docMk/>
            <pc:sldMk cId="2123033262" sldId="281"/>
            <ac:spMk id="44" creationId="{F3C3AE5A-B7BA-B952-0C63-8B3ED35CA4F9}"/>
          </ac:spMkLst>
        </pc:spChg>
        <pc:spChg chg="mod">
          <ac:chgData name="Salome Padilla" userId="f4429905-10ae-4bb9-b94c-ec045543e81f" providerId="ADAL" clId="{C35E2973-767A-40CE-B933-79FF2C9228F8}" dt="2022-07-08T09:32:47.137" v="258" actId="1036"/>
          <ac:spMkLst>
            <pc:docMk/>
            <pc:sldMk cId="2123033262" sldId="281"/>
            <ac:spMk id="48" creationId="{AFD4C77C-0ABC-B071-9643-F7F409DDB618}"/>
          </ac:spMkLst>
        </pc:spChg>
        <pc:spChg chg="mod">
          <ac:chgData name="Salome Padilla" userId="f4429905-10ae-4bb9-b94c-ec045543e81f" providerId="ADAL" clId="{C35E2973-767A-40CE-B933-79FF2C9228F8}" dt="2022-07-08T09:32:47.137" v="258" actId="1036"/>
          <ac:spMkLst>
            <pc:docMk/>
            <pc:sldMk cId="2123033262" sldId="281"/>
            <ac:spMk id="52" creationId="{23E0B9A3-F568-0630-2F39-C52EA664BCB0}"/>
          </ac:spMkLst>
        </pc:spChg>
        <pc:spChg chg="mod">
          <ac:chgData name="Salome Padilla" userId="f4429905-10ae-4bb9-b94c-ec045543e81f" providerId="ADAL" clId="{C35E2973-767A-40CE-B933-79FF2C9228F8}" dt="2022-07-08T09:32:47.137" v="258" actId="1036"/>
          <ac:spMkLst>
            <pc:docMk/>
            <pc:sldMk cId="2123033262" sldId="281"/>
            <ac:spMk id="53" creationId="{6507823B-EC03-304C-E285-8E9F2C535AE0}"/>
          </ac:spMkLst>
        </pc:spChg>
        <pc:spChg chg="mod">
          <ac:chgData name="Salome Padilla" userId="f4429905-10ae-4bb9-b94c-ec045543e81f" providerId="ADAL" clId="{C35E2973-767A-40CE-B933-79FF2C9228F8}" dt="2022-07-08T09:32:47.137" v="258" actId="1036"/>
          <ac:spMkLst>
            <pc:docMk/>
            <pc:sldMk cId="2123033262" sldId="281"/>
            <ac:spMk id="57" creationId="{3F2D6B90-2A99-BA0C-D261-41400FDC2D9F}"/>
          </ac:spMkLst>
        </pc:spChg>
        <pc:spChg chg="mod">
          <ac:chgData name="Salome Padilla" userId="f4429905-10ae-4bb9-b94c-ec045543e81f" providerId="ADAL" clId="{C35E2973-767A-40CE-B933-79FF2C9228F8}" dt="2022-07-08T09:32:47.137" v="258" actId="1036"/>
          <ac:spMkLst>
            <pc:docMk/>
            <pc:sldMk cId="2123033262" sldId="281"/>
            <ac:spMk id="61" creationId="{F7C9B2EB-1EAE-D678-57CE-C802A3B2FC92}"/>
          </ac:spMkLst>
        </pc:spChg>
        <pc:spChg chg="mod">
          <ac:chgData name="Salome Padilla" userId="f4429905-10ae-4bb9-b94c-ec045543e81f" providerId="ADAL" clId="{C35E2973-767A-40CE-B933-79FF2C9228F8}" dt="2022-07-08T09:32:47.137" v="258" actId="1036"/>
          <ac:spMkLst>
            <pc:docMk/>
            <pc:sldMk cId="2123033262" sldId="281"/>
            <ac:spMk id="65" creationId="{8F1FD56D-2A63-0831-CF67-4129A842714C}"/>
          </ac:spMkLst>
        </pc:spChg>
        <pc:grpChg chg="mod">
          <ac:chgData name="Salome Padilla" userId="f4429905-10ae-4bb9-b94c-ec045543e81f" providerId="ADAL" clId="{C35E2973-767A-40CE-B933-79FF2C9228F8}" dt="2022-07-08T09:32:47.137" v="258" actId="1036"/>
          <ac:grpSpMkLst>
            <pc:docMk/>
            <pc:sldMk cId="2123033262" sldId="281"/>
            <ac:grpSpMk id="45" creationId="{F6E64088-FAFE-C181-2398-904F872D93F6}"/>
          </ac:grpSpMkLst>
        </pc:grpChg>
        <pc:grpChg chg="mod">
          <ac:chgData name="Salome Padilla" userId="f4429905-10ae-4bb9-b94c-ec045543e81f" providerId="ADAL" clId="{C35E2973-767A-40CE-B933-79FF2C9228F8}" dt="2022-07-08T09:32:47.137" v="258" actId="1036"/>
          <ac:grpSpMkLst>
            <pc:docMk/>
            <pc:sldMk cId="2123033262" sldId="281"/>
            <ac:grpSpMk id="49" creationId="{9DEF75B6-540E-BCCC-1973-0C79F114079E}"/>
          </ac:grpSpMkLst>
        </pc:grpChg>
        <pc:grpChg chg="mod">
          <ac:chgData name="Salome Padilla" userId="f4429905-10ae-4bb9-b94c-ec045543e81f" providerId="ADAL" clId="{C35E2973-767A-40CE-B933-79FF2C9228F8}" dt="2022-07-08T09:32:47.137" v="258" actId="1036"/>
          <ac:grpSpMkLst>
            <pc:docMk/>
            <pc:sldMk cId="2123033262" sldId="281"/>
            <ac:grpSpMk id="54" creationId="{8D6179FD-49E1-837A-BC79-1ABE55B3EEC0}"/>
          </ac:grpSpMkLst>
        </pc:grpChg>
        <pc:grpChg chg="mod">
          <ac:chgData name="Salome Padilla" userId="f4429905-10ae-4bb9-b94c-ec045543e81f" providerId="ADAL" clId="{C35E2973-767A-40CE-B933-79FF2C9228F8}" dt="2022-07-08T09:34:49.701" v="322" actId="14100"/>
          <ac:grpSpMkLst>
            <pc:docMk/>
            <pc:sldMk cId="2123033262" sldId="281"/>
            <ac:grpSpMk id="58" creationId="{CA510F5D-935A-236B-4848-963E597A9516}"/>
          </ac:grpSpMkLst>
        </pc:grpChg>
        <pc:grpChg chg="mod">
          <ac:chgData name="Salome Padilla" userId="f4429905-10ae-4bb9-b94c-ec045543e81f" providerId="ADAL" clId="{C35E2973-767A-40CE-B933-79FF2C9228F8}" dt="2022-07-08T09:32:47.137" v="258" actId="1036"/>
          <ac:grpSpMkLst>
            <pc:docMk/>
            <pc:sldMk cId="2123033262" sldId="281"/>
            <ac:grpSpMk id="62" creationId="{2842AC41-3904-8360-4F5A-E2A98140AB42}"/>
          </ac:grpSpMkLst>
        </pc:grpChg>
      </pc:sldChg>
      <pc:sldChg chg="addSp delSp modSp mod">
        <pc:chgData name="Salome Padilla" userId="f4429905-10ae-4bb9-b94c-ec045543e81f" providerId="ADAL" clId="{C35E2973-767A-40CE-B933-79FF2C9228F8}" dt="2022-07-08T10:49:39.429" v="534" actId="14100"/>
        <pc:sldMkLst>
          <pc:docMk/>
          <pc:sldMk cId="2133598003" sldId="282"/>
        </pc:sldMkLst>
        <pc:spChg chg="add mod ord">
          <ac:chgData name="Salome Padilla" userId="f4429905-10ae-4bb9-b94c-ec045543e81f" providerId="ADAL" clId="{C35E2973-767A-40CE-B933-79FF2C9228F8}" dt="2022-07-08T10:49:35.695" v="533" actId="167"/>
          <ac:spMkLst>
            <pc:docMk/>
            <pc:sldMk cId="2133598003" sldId="282"/>
            <ac:spMk id="8" creationId="{F6197C5C-BF88-0C1B-357E-DA0B1C5E3218}"/>
          </ac:spMkLst>
        </pc:spChg>
        <pc:spChg chg="mod">
          <ac:chgData name="Salome Padilla" userId="f4429905-10ae-4bb9-b94c-ec045543e81f" providerId="ADAL" clId="{C35E2973-767A-40CE-B933-79FF2C9228F8}" dt="2022-07-08T09:44:59.105" v="336" actId="113"/>
          <ac:spMkLst>
            <pc:docMk/>
            <pc:sldMk cId="2133598003" sldId="282"/>
            <ac:spMk id="30" creationId="{3C7C83B4-59C1-FB77-C4DC-C61E4BF4B514}"/>
          </ac:spMkLst>
        </pc:spChg>
        <pc:spChg chg="mod">
          <ac:chgData name="Salome Padilla" userId="f4429905-10ae-4bb9-b94c-ec045543e81f" providerId="ADAL" clId="{C35E2973-767A-40CE-B933-79FF2C9228F8}" dt="2022-07-08T10:49:39.429" v="534" actId="14100"/>
          <ac:spMkLst>
            <pc:docMk/>
            <pc:sldMk cId="2133598003" sldId="282"/>
            <ac:spMk id="31" creationId="{577FD7D0-7973-2858-7FFD-4D922F2F136D}"/>
          </ac:spMkLst>
        </pc:spChg>
        <pc:spChg chg="mod">
          <ac:chgData name="Salome Padilla" userId="f4429905-10ae-4bb9-b94c-ec045543e81f" providerId="ADAL" clId="{C35E2973-767A-40CE-B933-79FF2C9228F8}" dt="2022-07-08T09:35:13.419" v="327" actId="1076"/>
          <ac:spMkLst>
            <pc:docMk/>
            <pc:sldMk cId="2133598003" sldId="282"/>
            <ac:spMk id="35" creationId="{5A671F1C-58A5-A307-2BA3-CBF3771869B8}"/>
          </ac:spMkLst>
        </pc:spChg>
        <pc:picChg chg="add del mod">
          <ac:chgData name="Salome Padilla" userId="f4429905-10ae-4bb9-b94c-ec045543e81f" providerId="ADAL" clId="{C35E2973-767A-40CE-B933-79FF2C9228F8}" dt="2022-07-08T10:49:06.992" v="526" actId="478"/>
          <ac:picMkLst>
            <pc:docMk/>
            <pc:sldMk cId="2133598003" sldId="282"/>
            <ac:picMk id="3" creationId="{5A8EE953-E5D4-C7FC-23C2-BE01232D36C9}"/>
          </ac:picMkLst>
        </pc:picChg>
        <pc:picChg chg="del">
          <ac:chgData name="Salome Padilla" userId="f4429905-10ae-4bb9-b94c-ec045543e81f" providerId="ADAL" clId="{C35E2973-767A-40CE-B933-79FF2C9228F8}" dt="2022-07-08T10:47:44.148" v="522" actId="478"/>
          <ac:picMkLst>
            <pc:docMk/>
            <pc:sldMk cId="2133598003" sldId="282"/>
            <ac:picMk id="28" creationId="{64AF7065-81F5-838B-6ACA-2781024ABEC1}"/>
          </ac:picMkLst>
        </pc:picChg>
      </pc:sldChg>
      <pc:sldChg chg="modSp mod">
        <pc:chgData name="Salome Padilla" userId="f4429905-10ae-4bb9-b94c-ec045543e81f" providerId="ADAL" clId="{C35E2973-767A-40CE-B933-79FF2C9228F8}" dt="2022-07-08T09:53:29.132" v="345" actId="1076"/>
        <pc:sldMkLst>
          <pc:docMk/>
          <pc:sldMk cId="883715583" sldId="283"/>
        </pc:sldMkLst>
        <pc:spChg chg="mod">
          <ac:chgData name="Salome Padilla" userId="f4429905-10ae-4bb9-b94c-ec045543e81f" providerId="ADAL" clId="{C35E2973-767A-40CE-B933-79FF2C9228F8}" dt="2022-07-08T09:46:27.911" v="337" actId="108"/>
          <ac:spMkLst>
            <pc:docMk/>
            <pc:sldMk cId="883715583" sldId="283"/>
            <ac:spMk id="33" creationId="{1BB6E379-DD46-5C1B-713F-3FDC8718FAD9}"/>
          </ac:spMkLst>
        </pc:spChg>
        <pc:spChg chg="mod">
          <ac:chgData name="Salome Padilla" userId="f4429905-10ae-4bb9-b94c-ec045543e81f" providerId="ADAL" clId="{C35E2973-767A-40CE-B933-79FF2C9228F8}" dt="2022-07-08T09:53:29.132" v="345" actId="1076"/>
          <ac:spMkLst>
            <pc:docMk/>
            <pc:sldMk cId="883715583" sldId="283"/>
            <ac:spMk id="49" creationId="{29C8745B-C05E-41CF-4EE5-34A72BDF23B2}"/>
          </ac:spMkLst>
        </pc:spChg>
        <pc:spChg chg="mod">
          <ac:chgData name="Salome Padilla" userId="f4429905-10ae-4bb9-b94c-ec045543e81f" providerId="ADAL" clId="{C35E2973-767A-40CE-B933-79FF2C9228F8}" dt="2022-07-08T09:46:49.949" v="341" actId="1076"/>
          <ac:spMkLst>
            <pc:docMk/>
            <pc:sldMk cId="883715583" sldId="283"/>
            <ac:spMk id="54" creationId="{6ADA3CFA-E954-8205-C643-F44A6D11A3CE}"/>
          </ac:spMkLst>
        </pc:spChg>
        <pc:grpChg chg="mod">
          <ac:chgData name="Salome Padilla" userId="f4429905-10ae-4bb9-b94c-ec045543e81f" providerId="ADAL" clId="{C35E2973-767A-40CE-B933-79FF2C9228F8}" dt="2022-07-08T09:53:24.912" v="344" actId="1076"/>
          <ac:grpSpMkLst>
            <pc:docMk/>
            <pc:sldMk cId="883715583" sldId="283"/>
            <ac:grpSpMk id="42" creationId="{8F177DED-021B-5582-732B-81695B809EA1}"/>
          </ac:grpSpMkLst>
        </pc:grpChg>
      </pc:sldChg>
      <pc:sldChg chg="addSp delSp modSp mod">
        <pc:chgData name="Salome Padilla" userId="f4429905-10ae-4bb9-b94c-ec045543e81f" providerId="ADAL" clId="{C35E2973-767A-40CE-B933-79FF2C9228F8}" dt="2022-07-08T10:55:22.648" v="551" actId="1076"/>
        <pc:sldMkLst>
          <pc:docMk/>
          <pc:sldMk cId="1482166991" sldId="284"/>
        </pc:sldMkLst>
        <pc:spChg chg="mod">
          <ac:chgData name="Salome Padilla" userId="f4429905-10ae-4bb9-b94c-ec045543e81f" providerId="ADAL" clId="{C35E2973-767A-40CE-B933-79FF2C9228F8}" dt="2022-07-08T10:55:04.729" v="548" actId="1076"/>
          <ac:spMkLst>
            <pc:docMk/>
            <pc:sldMk cId="1482166991" sldId="284"/>
            <ac:spMk id="30" creationId="{2F401504-C1A4-A36C-1145-B04C6B294E42}"/>
          </ac:spMkLst>
        </pc:spChg>
        <pc:spChg chg="mod">
          <ac:chgData name="Salome Padilla" userId="f4429905-10ae-4bb9-b94c-ec045543e81f" providerId="ADAL" clId="{C35E2973-767A-40CE-B933-79FF2C9228F8}" dt="2022-07-08T09:54:41.863" v="349" actId="1076"/>
          <ac:spMkLst>
            <pc:docMk/>
            <pc:sldMk cId="1482166991" sldId="284"/>
            <ac:spMk id="35" creationId="{5A671F1C-58A5-A307-2BA3-CBF3771869B8}"/>
          </ac:spMkLst>
        </pc:spChg>
        <pc:spChg chg="mod">
          <ac:chgData name="Salome Padilla" userId="f4429905-10ae-4bb9-b94c-ec045543e81f" providerId="ADAL" clId="{C35E2973-767A-40CE-B933-79FF2C9228F8}" dt="2022-07-08T10:55:04.729" v="548" actId="1076"/>
          <ac:spMkLst>
            <pc:docMk/>
            <pc:sldMk cId="1482166991" sldId="284"/>
            <ac:spMk id="58" creationId="{34527A9B-2667-0EBF-39B3-634520428DFC}"/>
          </ac:spMkLst>
        </pc:spChg>
        <pc:spChg chg="mod">
          <ac:chgData name="Salome Padilla" userId="f4429905-10ae-4bb9-b94c-ec045543e81f" providerId="ADAL" clId="{C35E2973-767A-40CE-B933-79FF2C9228F8}" dt="2022-07-08T10:54:49.445" v="545" actId="1036"/>
          <ac:spMkLst>
            <pc:docMk/>
            <pc:sldMk cId="1482166991" sldId="284"/>
            <ac:spMk id="59" creationId="{5245F2F2-CAD4-808F-4D7A-2A6B9F80AF27}"/>
          </ac:spMkLst>
        </pc:spChg>
        <pc:spChg chg="mod">
          <ac:chgData name="Salome Padilla" userId="f4429905-10ae-4bb9-b94c-ec045543e81f" providerId="ADAL" clId="{C35E2973-767A-40CE-B933-79FF2C9228F8}" dt="2022-07-08T10:54:49.445" v="545" actId="1036"/>
          <ac:spMkLst>
            <pc:docMk/>
            <pc:sldMk cId="1482166991" sldId="284"/>
            <ac:spMk id="66" creationId="{14F76CB5-0472-FB06-5C14-A60CBAB5E94C}"/>
          </ac:spMkLst>
        </pc:spChg>
        <pc:spChg chg="mod">
          <ac:chgData name="Salome Padilla" userId="f4429905-10ae-4bb9-b94c-ec045543e81f" providerId="ADAL" clId="{C35E2973-767A-40CE-B933-79FF2C9228F8}" dt="2022-07-08T10:54:49.445" v="545" actId="1036"/>
          <ac:spMkLst>
            <pc:docMk/>
            <pc:sldMk cId="1482166991" sldId="284"/>
            <ac:spMk id="73" creationId="{AA21088C-2B67-EC49-EAC5-B450B7E07061}"/>
          </ac:spMkLst>
        </pc:spChg>
        <pc:spChg chg="mod">
          <ac:chgData name="Salome Padilla" userId="f4429905-10ae-4bb9-b94c-ec045543e81f" providerId="ADAL" clId="{C35E2973-767A-40CE-B933-79FF2C9228F8}" dt="2022-07-08T10:54:49.445" v="545" actId="1036"/>
          <ac:spMkLst>
            <pc:docMk/>
            <pc:sldMk cId="1482166991" sldId="284"/>
            <ac:spMk id="102" creationId="{16698AE1-1FE6-5AD2-2433-73EC62D991DC}"/>
          </ac:spMkLst>
        </pc:spChg>
        <pc:grpChg chg="mod">
          <ac:chgData name="Salome Padilla" userId="f4429905-10ae-4bb9-b94c-ec045543e81f" providerId="ADAL" clId="{C35E2973-767A-40CE-B933-79FF2C9228F8}" dt="2022-07-08T10:55:04.729" v="548" actId="1076"/>
          <ac:grpSpMkLst>
            <pc:docMk/>
            <pc:sldMk cId="1482166991" sldId="284"/>
            <ac:grpSpMk id="25" creationId="{D458D1A6-F67D-B728-9C21-3BB464136E2E}"/>
          </ac:grpSpMkLst>
        </pc:grpChg>
        <pc:grpChg chg="mod">
          <ac:chgData name="Salome Padilla" userId="f4429905-10ae-4bb9-b94c-ec045543e81f" providerId="ADAL" clId="{C35E2973-767A-40CE-B933-79FF2C9228F8}" dt="2022-07-08T10:55:04.729" v="548" actId="1076"/>
          <ac:grpSpMkLst>
            <pc:docMk/>
            <pc:sldMk cId="1482166991" sldId="284"/>
            <ac:grpSpMk id="31" creationId="{5D318F80-1C24-65F6-45B5-340CCC26E528}"/>
          </ac:grpSpMkLst>
        </pc:grpChg>
        <pc:grpChg chg="mod">
          <ac:chgData name="Salome Padilla" userId="f4429905-10ae-4bb9-b94c-ec045543e81f" providerId="ADAL" clId="{C35E2973-767A-40CE-B933-79FF2C9228F8}" dt="2022-07-08T10:54:49.445" v="545" actId="1036"/>
          <ac:grpSpMkLst>
            <pc:docMk/>
            <pc:sldMk cId="1482166991" sldId="284"/>
            <ac:grpSpMk id="60" creationId="{653DF05F-A975-3270-8BF9-92B4A49E20CA}"/>
          </ac:grpSpMkLst>
        </pc:grpChg>
        <pc:grpChg chg="mod">
          <ac:chgData name="Salome Padilla" userId="f4429905-10ae-4bb9-b94c-ec045543e81f" providerId="ADAL" clId="{C35E2973-767A-40CE-B933-79FF2C9228F8}" dt="2022-07-08T10:54:49.445" v="545" actId="1036"/>
          <ac:grpSpMkLst>
            <pc:docMk/>
            <pc:sldMk cId="1482166991" sldId="284"/>
            <ac:grpSpMk id="67" creationId="{1E3F8364-4B4D-BDDD-F7D4-75A74DFD25E2}"/>
          </ac:grpSpMkLst>
        </pc:grpChg>
        <pc:grpChg chg="mod">
          <ac:chgData name="Salome Padilla" userId="f4429905-10ae-4bb9-b94c-ec045543e81f" providerId="ADAL" clId="{C35E2973-767A-40CE-B933-79FF2C9228F8}" dt="2022-07-08T10:54:49.445" v="545" actId="1036"/>
          <ac:grpSpMkLst>
            <pc:docMk/>
            <pc:sldMk cId="1482166991" sldId="284"/>
            <ac:grpSpMk id="74" creationId="{6D4E1004-3209-1240-879C-A72E31CF6D47}"/>
          </ac:grpSpMkLst>
        </pc:grpChg>
        <pc:grpChg chg="mod">
          <ac:chgData name="Salome Padilla" userId="f4429905-10ae-4bb9-b94c-ec045543e81f" providerId="ADAL" clId="{C35E2973-767A-40CE-B933-79FF2C9228F8}" dt="2022-07-08T10:55:04.729" v="548" actId="1076"/>
          <ac:grpSpMkLst>
            <pc:docMk/>
            <pc:sldMk cId="1482166991" sldId="284"/>
            <ac:grpSpMk id="81" creationId="{B2C0A6C3-BC02-24DC-F034-FC55474798BC}"/>
          </ac:grpSpMkLst>
        </pc:grpChg>
        <pc:grpChg chg="mod">
          <ac:chgData name="Salome Padilla" userId="f4429905-10ae-4bb9-b94c-ec045543e81f" providerId="ADAL" clId="{C35E2973-767A-40CE-B933-79FF2C9228F8}" dt="2022-07-08T10:55:13.480" v="549" actId="1076"/>
          <ac:grpSpMkLst>
            <pc:docMk/>
            <pc:sldMk cId="1482166991" sldId="284"/>
            <ac:grpSpMk id="91" creationId="{551E9DAB-1872-27EF-FAB9-1C4D9181C96D}"/>
          </ac:grpSpMkLst>
        </pc:grpChg>
        <pc:grpChg chg="mod">
          <ac:chgData name="Salome Padilla" userId="f4429905-10ae-4bb9-b94c-ec045543e81f" providerId="ADAL" clId="{C35E2973-767A-40CE-B933-79FF2C9228F8}" dt="2022-07-08T10:54:49.445" v="545" actId="1036"/>
          <ac:grpSpMkLst>
            <pc:docMk/>
            <pc:sldMk cId="1482166991" sldId="284"/>
            <ac:grpSpMk id="96" creationId="{F7360DA2-B3A8-99FC-80FC-F0DBE34A5FE2}"/>
          </ac:grpSpMkLst>
        </pc:grpChg>
        <pc:picChg chg="add mod">
          <ac:chgData name="Salome Padilla" userId="f4429905-10ae-4bb9-b94c-ec045543e81f" providerId="ADAL" clId="{C35E2973-767A-40CE-B933-79FF2C9228F8}" dt="2022-07-08T10:55:22.648" v="551" actId="1076"/>
          <ac:picMkLst>
            <pc:docMk/>
            <pc:sldMk cId="1482166991" sldId="284"/>
            <ac:picMk id="3" creationId="{A4CC7BB7-E7BE-53C0-3465-CC207EBFF224}"/>
          </ac:picMkLst>
        </pc:picChg>
        <pc:picChg chg="del">
          <ac:chgData name="Salome Padilla" userId="f4429905-10ae-4bb9-b94c-ec045543e81f" providerId="ADAL" clId="{C35E2973-767A-40CE-B933-79FF2C9228F8}" dt="2022-07-08T10:49:56.975" v="535" actId="478"/>
          <ac:picMkLst>
            <pc:docMk/>
            <pc:sldMk cId="1482166991" sldId="284"/>
            <ac:picMk id="26" creationId="{6706B897-01C6-9551-A632-A72A2E7CF588}"/>
          </ac:picMkLst>
        </pc:picChg>
      </pc:sldChg>
      <pc:sldChg chg="addSp delSp modSp mod">
        <pc:chgData name="Salome Padilla" userId="f4429905-10ae-4bb9-b94c-ec045543e81f" providerId="ADAL" clId="{C35E2973-767A-40CE-B933-79FF2C9228F8}" dt="2022-07-08T10:58:07.848" v="565" actId="1076"/>
        <pc:sldMkLst>
          <pc:docMk/>
          <pc:sldMk cId="1090393001" sldId="285"/>
        </pc:sldMkLst>
        <pc:spChg chg="mod">
          <ac:chgData name="Salome Padilla" userId="f4429905-10ae-4bb9-b94c-ec045543e81f" providerId="ADAL" clId="{C35E2973-767A-40CE-B933-79FF2C9228F8}" dt="2022-07-08T10:58:07.848" v="565" actId="1076"/>
          <ac:spMkLst>
            <pc:docMk/>
            <pc:sldMk cId="1090393001" sldId="285"/>
            <ac:spMk id="80" creationId="{D640975A-FF97-E067-BBA8-9CA643E2F5BB}"/>
          </ac:spMkLst>
        </pc:spChg>
        <pc:spChg chg="mod">
          <ac:chgData name="Salome Padilla" userId="f4429905-10ae-4bb9-b94c-ec045543e81f" providerId="ADAL" clId="{C35E2973-767A-40CE-B933-79FF2C9228F8}" dt="2022-07-08T10:57:51.530" v="563" actId="1076"/>
          <ac:spMkLst>
            <pc:docMk/>
            <pc:sldMk cId="1090393001" sldId="285"/>
            <ac:spMk id="95" creationId="{743343EB-B798-4D20-64AE-FA2E279D0428}"/>
          </ac:spMkLst>
        </pc:spChg>
        <pc:picChg chg="add mod">
          <ac:chgData name="Salome Padilla" userId="f4429905-10ae-4bb9-b94c-ec045543e81f" providerId="ADAL" clId="{C35E2973-767A-40CE-B933-79FF2C9228F8}" dt="2022-07-08T10:57:38.848" v="561" actId="14100"/>
          <ac:picMkLst>
            <pc:docMk/>
            <pc:sldMk cId="1090393001" sldId="285"/>
            <ac:picMk id="3" creationId="{4D97A3BD-7A03-8914-B845-2B3E59B33264}"/>
          </ac:picMkLst>
        </pc:picChg>
        <pc:picChg chg="del">
          <ac:chgData name="Salome Padilla" userId="f4429905-10ae-4bb9-b94c-ec045543e81f" providerId="ADAL" clId="{C35E2973-767A-40CE-B933-79FF2C9228F8}" dt="2022-07-08T10:56:45.754" v="552" actId="478"/>
          <ac:picMkLst>
            <pc:docMk/>
            <pc:sldMk cId="1090393001" sldId="285"/>
            <ac:picMk id="103" creationId="{AE0785A0-B04C-1114-3461-088AEAE34051}"/>
          </ac:picMkLst>
        </pc:picChg>
      </pc:sldChg>
      <pc:sldChg chg="modSp mod">
        <pc:chgData name="Salome Padilla" userId="f4429905-10ae-4bb9-b94c-ec045543e81f" providerId="ADAL" clId="{C35E2973-767A-40CE-B933-79FF2C9228F8}" dt="2022-07-08T10:15:14.257" v="448" actId="20577"/>
        <pc:sldMkLst>
          <pc:docMk/>
          <pc:sldMk cId="1658803048" sldId="286"/>
        </pc:sldMkLst>
        <pc:spChg chg="mod">
          <ac:chgData name="Salome Padilla" userId="f4429905-10ae-4bb9-b94c-ec045543e81f" providerId="ADAL" clId="{C35E2973-767A-40CE-B933-79FF2C9228F8}" dt="2022-07-08T10:15:14.257" v="448" actId="20577"/>
          <ac:spMkLst>
            <pc:docMk/>
            <pc:sldMk cId="1658803048" sldId="286"/>
            <ac:spMk id="38" creationId="{8A4FFCA1-1511-727F-18D0-BDE06299A65C}"/>
          </ac:spMkLst>
        </pc:spChg>
      </pc:sldChg>
      <pc:sldChg chg="modSp mod">
        <pc:chgData name="Salome Padilla" userId="f4429905-10ae-4bb9-b94c-ec045543e81f" providerId="ADAL" clId="{C35E2973-767A-40CE-B933-79FF2C9228F8}" dt="2022-07-08T10:22:12.959" v="484" actId="20577"/>
        <pc:sldMkLst>
          <pc:docMk/>
          <pc:sldMk cId="3414538745" sldId="287"/>
        </pc:sldMkLst>
        <pc:spChg chg="mod">
          <ac:chgData name="Salome Padilla" userId="f4429905-10ae-4bb9-b94c-ec045543e81f" providerId="ADAL" clId="{C35E2973-767A-40CE-B933-79FF2C9228F8}" dt="2022-07-08T10:20:05.726" v="455" actId="20577"/>
          <ac:spMkLst>
            <pc:docMk/>
            <pc:sldMk cId="3414538745" sldId="287"/>
            <ac:spMk id="93" creationId="{E23DBAC4-A579-6EA1-7C4B-6CE67B9AABD5}"/>
          </ac:spMkLst>
        </pc:spChg>
        <pc:spChg chg="mod">
          <ac:chgData name="Salome Padilla" userId="f4429905-10ae-4bb9-b94c-ec045543e81f" providerId="ADAL" clId="{C35E2973-767A-40CE-B933-79FF2C9228F8}" dt="2022-07-08T10:20:26.729" v="456" actId="113"/>
          <ac:spMkLst>
            <pc:docMk/>
            <pc:sldMk cId="3414538745" sldId="287"/>
            <ac:spMk id="94" creationId="{32E38EF8-730F-90D9-3545-942E333576F5}"/>
          </ac:spMkLst>
        </pc:spChg>
        <pc:spChg chg="mod">
          <ac:chgData name="Salome Padilla" userId="f4429905-10ae-4bb9-b94c-ec045543e81f" providerId="ADAL" clId="{C35E2973-767A-40CE-B933-79FF2C9228F8}" dt="2022-07-08T10:20:46.892" v="457" actId="1076"/>
          <ac:spMkLst>
            <pc:docMk/>
            <pc:sldMk cId="3414538745" sldId="287"/>
            <ac:spMk id="102" creationId="{1A053295-2F00-1E63-4B7B-97622C426E3E}"/>
          </ac:spMkLst>
        </pc:spChg>
        <pc:spChg chg="mod">
          <ac:chgData name="Salome Padilla" userId="f4429905-10ae-4bb9-b94c-ec045543e81f" providerId="ADAL" clId="{C35E2973-767A-40CE-B933-79FF2C9228F8}" dt="2022-07-08T10:22:12.959" v="484" actId="20577"/>
          <ac:spMkLst>
            <pc:docMk/>
            <pc:sldMk cId="3414538745" sldId="287"/>
            <ac:spMk id="121" creationId="{8289033A-8D4A-11E1-1894-4DBD54ACD40B}"/>
          </ac:spMkLst>
        </pc:spChg>
      </pc:sldChg>
      <pc:sldChg chg="addSp delSp modSp mod">
        <pc:chgData name="Salome Padilla" userId="f4429905-10ae-4bb9-b94c-ec045543e81f" providerId="ADAL" clId="{C35E2973-767A-40CE-B933-79FF2C9228F8}" dt="2022-07-08T11:05:33.926" v="594" actId="14100"/>
        <pc:sldMkLst>
          <pc:docMk/>
          <pc:sldMk cId="2744750916" sldId="288"/>
        </pc:sldMkLst>
        <pc:spChg chg="mod">
          <ac:chgData name="Salome Padilla" userId="f4429905-10ae-4bb9-b94c-ec045543e81f" providerId="ADAL" clId="{C35E2973-767A-40CE-B933-79FF2C9228F8}" dt="2022-07-08T10:23:24.764" v="487" actId="1076"/>
          <ac:spMkLst>
            <pc:docMk/>
            <pc:sldMk cId="2744750916" sldId="288"/>
            <ac:spMk id="30" creationId="{5B3048CB-A308-36FA-4456-CEB8164A5BAE}"/>
          </ac:spMkLst>
        </pc:spChg>
        <pc:spChg chg="mod">
          <ac:chgData name="Salome Padilla" userId="f4429905-10ae-4bb9-b94c-ec045543e81f" providerId="ADAL" clId="{C35E2973-767A-40CE-B933-79FF2C9228F8}" dt="2022-07-08T10:23:31.345" v="489" actId="1035"/>
          <ac:spMkLst>
            <pc:docMk/>
            <pc:sldMk cId="2744750916" sldId="288"/>
            <ac:spMk id="32" creationId="{341D74A8-46BF-A691-FCC8-584A3B9025CD}"/>
          </ac:spMkLst>
        </pc:spChg>
        <pc:spChg chg="mod">
          <ac:chgData name="Salome Padilla" userId="f4429905-10ae-4bb9-b94c-ec045543e81f" providerId="ADAL" clId="{C35E2973-767A-40CE-B933-79FF2C9228F8}" dt="2022-07-08T10:27:36.792" v="492" actId="1076"/>
          <ac:spMkLst>
            <pc:docMk/>
            <pc:sldMk cId="2744750916" sldId="288"/>
            <ac:spMk id="33" creationId="{B0C29B97-309D-D39F-3055-35A6AF12F35A}"/>
          </ac:spMkLst>
        </pc:spChg>
        <pc:spChg chg="mod">
          <ac:chgData name="Salome Padilla" userId="f4429905-10ae-4bb9-b94c-ec045543e81f" providerId="ADAL" clId="{C35E2973-767A-40CE-B933-79FF2C9228F8}" dt="2022-07-08T10:27:36.792" v="492" actId="1076"/>
          <ac:spMkLst>
            <pc:docMk/>
            <pc:sldMk cId="2744750916" sldId="288"/>
            <ac:spMk id="34" creationId="{7A2DB63D-5F8E-5033-BF39-A50748C3508B}"/>
          </ac:spMkLst>
        </pc:spChg>
        <pc:spChg chg="mod">
          <ac:chgData name="Salome Padilla" userId="f4429905-10ae-4bb9-b94c-ec045543e81f" providerId="ADAL" clId="{C35E2973-767A-40CE-B933-79FF2C9228F8}" dt="2022-07-08T10:27:36.792" v="492" actId="1076"/>
          <ac:spMkLst>
            <pc:docMk/>
            <pc:sldMk cId="2744750916" sldId="288"/>
            <ac:spMk id="35" creationId="{64411251-336F-7E75-692E-D20F6E3F11BF}"/>
          </ac:spMkLst>
        </pc:spChg>
        <pc:spChg chg="mod">
          <ac:chgData name="Salome Padilla" userId="f4429905-10ae-4bb9-b94c-ec045543e81f" providerId="ADAL" clId="{C35E2973-767A-40CE-B933-79FF2C9228F8}" dt="2022-07-08T10:27:36.792" v="492" actId="1076"/>
          <ac:spMkLst>
            <pc:docMk/>
            <pc:sldMk cId="2744750916" sldId="288"/>
            <ac:spMk id="36" creationId="{5D009B60-DD31-586D-4CA9-80BD6C527CF1}"/>
          </ac:spMkLst>
        </pc:spChg>
        <pc:spChg chg="mod">
          <ac:chgData name="Salome Padilla" userId="f4429905-10ae-4bb9-b94c-ec045543e81f" providerId="ADAL" clId="{C35E2973-767A-40CE-B933-79FF2C9228F8}" dt="2022-07-08T10:27:36.792" v="492" actId="1076"/>
          <ac:spMkLst>
            <pc:docMk/>
            <pc:sldMk cId="2744750916" sldId="288"/>
            <ac:spMk id="37" creationId="{5C9FBABE-3CA9-3C3C-16E9-F07E5242560F}"/>
          </ac:spMkLst>
        </pc:spChg>
        <pc:spChg chg="mod">
          <ac:chgData name="Salome Padilla" userId="f4429905-10ae-4bb9-b94c-ec045543e81f" providerId="ADAL" clId="{C35E2973-767A-40CE-B933-79FF2C9228F8}" dt="2022-07-08T10:27:36.792" v="492" actId="1076"/>
          <ac:spMkLst>
            <pc:docMk/>
            <pc:sldMk cId="2744750916" sldId="288"/>
            <ac:spMk id="38" creationId="{8B3E88B6-0F71-63F2-C690-A59BB496A56F}"/>
          </ac:spMkLst>
        </pc:spChg>
        <pc:spChg chg="mod">
          <ac:chgData name="Salome Padilla" userId="f4429905-10ae-4bb9-b94c-ec045543e81f" providerId="ADAL" clId="{C35E2973-767A-40CE-B933-79FF2C9228F8}" dt="2022-07-08T10:27:36.792" v="492" actId="1076"/>
          <ac:spMkLst>
            <pc:docMk/>
            <pc:sldMk cId="2744750916" sldId="288"/>
            <ac:spMk id="39" creationId="{C5ECFB7B-3AC0-5716-F748-F3DE052F90F3}"/>
          </ac:spMkLst>
        </pc:spChg>
        <pc:spChg chg="mod">
          <ac:chgData name="Salome Padilla" userId="f4429905-10ae-4bb9-b94c-ec045543e81f" providerId="ADAL" clId="{C35E2973-767A-40CE-B933-79FF2C9228F8}" dt="2022-07-08T10:23:31.345" v="489" actId="1035"/>
          <ac:spMkLst>
            <pc:docMk/>
            <pc:sldMk cId="2744750916" sldId="288"/>
            <ac:spMk id="40" creationId="{F5DA4BA8-53CF-A3BA-22BA-1D10621521D8}"/>
          </ac:spMkLst>
        </pc:spChg>
        <pc:spChg chg="mod">
          <ac:chgData name="Salome Padilla" userId="f4429905-10ae-4bb9-b94c-ec045543e81f" providerId="ADAL" clId="{C35E2973-767A-40CE-B933-79FF2C9228F8}" dt="2022-07-08T11:05:33.926" v="594" actId="14100"/>
          <ac:spMkLst>
            <pc:docMk/>
            <pc:sldMk cId="2744750916" sldId="288"/>
            <ac:spMk id="42" creationId="{E8FA1557-0737-2E38-5A0A-5E2DFDD682E0}"/>
          </ac:spMkLst>
        </pc:spChg>
        <pc:picChg chg="add mod">
          <ac:chgData name="Salome Padilla" userId="f4429905-10ae-4bb9-b94c-ec045543e81f" providerId="ADAL" clId="{C35E2973-767A-40CE-B933-79FF2C9228F8}" dt="2022-07-08T11:00:38.848" v="572" actId="14100"/>
          <ac:picMkLst>
            <pc:docMk/>
            <pc:sldMk cId="2744750916" sldId="288"/>
            <ac:picMk id="3" creationId="{87AFACF3-428A-2BB4-F373-7D336A35B3E6}"/>
          </ac:picMkLst>
        </pc:picChg>
        <pc:picChg chg="add mod modCrop">
          <ac:chgData name="Salome Padilla" userId="f4429905-10ae-4bb9-b94c-ec045543e81f" providerId="ADAL" clId="{C35E2973-767A-40CE-B933-79FF2C9228F8}" dt="2022-07-08T11:05:00.109" v="590" actId="732"/>
          <ac:picMkLst>
            <pc:docMk/>
            <pc:sldMk cId="2744750916" sldId="288"/>
            <ac:picMk id="5" creationId="{E1D41BB0-C8F3-800B-5265-6DE4197B41E7}"/>
          </ac:picMkLst>
        </pc:picChg>
        <pc:picChg chg="del mod">
          <ac:chgData name="Salome Padilla" userId="f4429905-10ae-4bb9-b94c-ec045543e81f" providerId="ADAL" clId="{C35E2973-767A-40CE-B933-79FF2C9228F8}" dt="2022-07-08T11:00:29.043" v="570" actId="478"/>
          <ac:picMkLst>
            <pc:docMk/>
            <pc:sldMk cId="2744750916" sldId="288"/>
            <ac:picMk id="31" creationId="{26FB7FAA-1F65-0725-853C-AB1FA23D36FE}"/>
          </ac:picMkLst>
        </pc:picChg>
        <pc:picChg chg="del mod">
          <ac:chgData name="Salome Padilla" userId="f4429905-10ae-4bb9-b94c-ec045543e81f" providerId="ADAL" clId="{C35E2973-767A-40CE-B933-79FF2C9228F8}" dt="2022-07-08T11:03:13.254" v="573" actId="478"/>
          <ac:picMkLst>
            <pc:docMk/>
            <pc:sldMk cId="2744750916" sldId="288"/>
            <ac:picMk id="41" creationId="{88B6BF7D-CD31-8061-C621-A34EC909C4F6}"/>
          </ac:picMkLst>
        </pc:picChg>
      </pc:sldChg>
      <pc:sldChg chg="modSp mod">
        <pc:chgData name="Salome Padilla" userId="f4429905-10ae-4bb9-b94c-ec045543e81f" providerId="ADAL" clId="{C35E2973-767A-40CE-B933-79FF2C9228F8}" dt="2022-07-08T10:29:33.407" v="499" actId="14100"/>
        <pc:sldMkLst>
          <pc:docMk/>
          <pc:sldMk cId="677263956" sldId="289"/>
        </pc:sldMkLst>
        <pc:spChg chg="mod">
          <ac:chgData name="Salome Padilla" userId="f4429905-10ae-4bb9-b94c-ec045543e81f" providerId="ADAL" clId="{C35E2973-767A-40CE-B933-79FF2C9228F8}" dt="2022-07-08T10:29:11.407" v="496" actId="1036"/>
          <ac:spMkLst>
            <pc:docMk/>
            <pc:sldMk cId="677263956" sldId="289"/>
            <ac:spMk id="13" creationId="{95C5343F-975B-E2A2-2D1F-D88AA9894F4D}"/>
          </ac:spMkLst>
        </pc:spChg>
        <pc:spChg chg="mod">
          <ac:chgData name="Salome Padilla" userId="f4429905-10ae-4bb9-b94c-ec045543e81f" providerId="ADAL" clId="{C35E2973-767A-40CE-B933-79FF2C9228F8}" dt="2022-07-08T10:29:29.127" v="498" actId="403"/>
          <ac:spMkLst>
            <pc:docMk/>
            <pc:sldMk cId="677263956" sldId="289"/>
            <ac:spMk id="24" creationId="{93201048-5D2F-069D-3712-2BD17AD16FAD}"/>
          </ac:spMkLst>
        </pc:spChg>
        <pc:spChg chg="mod">
          <ac:chgData name="Salome Padilla" userId="f4429905-10ae-4bb9-b94c-ec045543e81f" providerId="ADAL" clId="{C35E2973-767A-40CE-B933-79FF2C9228F8}" dt="2022-07-08T10:29:26.138" v="497" actId="403"/>
          <ac:spMkLst>
            <pc:docMk/>
            <pc:sldMk cId="677263956" sldId="289"/>
            <ac:spMk id="25" creationId="{F53E1F0D-CA7D-52B0-6802-35368AAC8D96}"/>
          </ac:spMkLst>
        </pc:spChg>
        <pc:spChg chg="mod">
          <ac:chgData name="Salome Padilla" userId="f4429905-10ae-4bb9-b94c-ec045543e81f" providerId="ADAL" clId="{C35E2973-767A-40CE-B933-79FF2C9228F8}" dt="2022-07-08T10:29:11.407" v="496" actId="1036"/>
          <ac:spMkLst>
            <pc:docMk/>
            <pc:sldMk cId="677263956" sldId="289"/>
            <ac:spMk id="34" creationId="{F5B97585-6039-AB1C-6FF4-B415B73F4719}"/>
          </ac:spMkLst>
        </pc:spChg>
        <pc:spChg chg="mod">
          <ac:chgData name="Salome Padilla" userId="f4429905-10ae-4bb9-b94c-ec045543e81f" providerId="ADAL" clId="{C35E2973-767A-40CE-B933-79FF2C9228F8}" dt="2022-07-08T10:29:33.407" v="499" actId="14100"/>
          <ac:spMkLst>
            <pc:docMk/>
            <pc:sldMk cId="677263956" sldId="289"/>
            <ac:spMk id="35" creationId="{66CA57F8-9096-8A19-ACBF-B57009022A5F}"/>
          </ac:spMkLst>
        </pc:spChg>
      </pc:sldChg>
      <pc:sldChg chg="addSp delSp modSp mod">
        <pc:chgData name="Salome Padilla" userId="f4429905-10ae-4bb9-b94c-ec045543e81f" providerId="ADAL" clId="{C35E2973-767A-40CE-B933-79FF2C9228F8}" dt="2022-07-08T11:09:55.598" v="679" actId="1076"/>
        <pc:sldMkLst>
          <pc:docMk/>
          <pc:sldMk cId="3123843012" sldId="290"/>
        </pc:sldMkLst>
        <pc:spChg chg="mod">
          <ac:chgData name="Salome Padilla" userId="f4429905-10ae-4bb9-b94c-ec045543e81f" providerId="ADAL" clId="{C35E2973-767A-40CE-B933-79FF2C9228F8}" dt="2022-07-08T11:09:00.616" v="612" actId="1076"/>
          <ac:spMkLst>
            <pc:docMk/>
            <pc:sldMk cId="3123843012" sldId="290"/>
            <ac:spMk id="66" creationId="{2D05D697-CE42-A348-5F80-DE61DAA8EA44}"/>
          </ac:spMkLst>
        </pc:spChg>
        <pc:spChg chg="mod">
          <ac:chgData name="Salome Padilla" userId="f4429905-10ae-4bb9-b94c-ec045543e81f" providerId="ADAL" clId="{C35E2973-767A-40CE-B933-79FF2C9228F8}" dt="2022-07-08T11:09:11.022" v="622" actId="1076"/>
          <ac:spMkLst>
            <pc:docMk/>
            <pc:sldMk cId="3123843012" sldId="290"/>
            <ac:spMk id="71" creationId="{EBD972A0-8E0C-AB48-C423-A38F622D4560}"/>
          </ac:spMkLst>
        </pc:spChg>
        <pc:spChg chg="mod">
          <ac:chgData name="Salome Padilla" userId="f4429905-10ae-4bb9-b94c-ec045543e81f" providerId="ADAL" clId="{C35E2973-767A-40CE-B933-79FF2C9228F8}" dt="2022-07-08T11:09:52.432" v="678" actId="1076"/>
          <ac:spMkLst>
            <pc:docMk/>
            <pc:sldMk cId="3123843012" sldId="290"/>
            <ac:spMk id="72" creationId="{8277E075-3EAD-B1BC-EBD4-77F2033EE710}"/>
          </ac:spMkLst>
        </pc:spChg>
        <pc:spChg chg="mod">
          <ac:chgData name="Salome Padilla" userId="f4429905-10ae-4bb9-b94c-ec045543e81f" providerId="ADAL" clId="{C35E2973-767A-40CE-B933-79FF2C9228F8}" dt="2022-07-08T11:09:07.335" v="621" actId="1076"/>
          <ac:spMkLst>
            <pc:docMk/>
            <pc:sldMk cId="3123843012" sldId="290"/>
            <ac:spMk id="77" creationId="{68F19D83-E774-8DF3-DC57-801866801B66}"/>
          </ac:spMkLst>
        </pc:spChg>
        <pc:spChg chg="mod">
          <ac:chgData name="Salome Padilla" userId="f4429905-10ae-4bb9-b94c-ec045543e81f" providerId="ADAL" clId="{C35E2973-767A-40CE-B933-79FF2C9228F8}" dt="2022-07-08T11:09:20.818" v="624" actId="1076"/>
          <ac:spMkLst>
            <pc:docMk/>
            <pc:sldMk cId="3123843012" sldId="290"/>
            <ac:spMk id="81" creationId="{035A6B0A-0483-A189-C63C-F85139BD1734}"/>
          </ac:spMkLst>
        </pc:spChg>
        <pc:spChg chg="mod">
          <ac:chgData name="Salome Padilla" userId="f4429905-10ae-4bb9-b94c-ec045543e81f" providerId="ADAL" clId="{C35E2973-767A-40CE-B933-79FF2C9228F8}" dt="2022-07-08T11:09:44.232" v="676" actId="1076"/>
          <ac:spMkLst>
            <pc:docMk/>
            <pc:sldMk cId="3123843012" sldId="290"/>
            <ac:spMk id="92" creationId="{C2FBD972-FE4E-B694-5DF0-AE429741F594}"/>
          </ac:spMkLst>
        </pc:spChg>
        <pc:grpChg chg="mod">
          <ac:chgData name="Salome Padilla" userId="f4429905-10ae-4bb9-b94c-ec045543e81f" providerId="ADAL" clId="{C35E2973-767A-40CE-B933-79FF2C9228F8}" dt="2022-07-08T11:08:57.520" v="611" actId="14100"/>
          <ac:grpSpMkLst>
            <pc:docMk/>
            <pc:sldMk cId="3123843012" sldId="290"/>
            <ac:grpSpMk id="61" creationId="{921082D0-B236-6291-8496-F378089D4BC6}"/>
          </ac:grpSpMkLst>
        </pc:grpChg>
        <pc:grpChg chg="mod">
          <ac:chgData name="Salome Padilla" userId="f4429905-10ae-4bb9-b94c-ec045543e81f" providerId="ADAL" clId="{C35E2973-767A-40CE-B933-79FF2C9228F8}" dt="2022-07-08T11:09:03.393" v="620" actId="1037"/>
          <ac:grpSpMkLst>
            <pc:docMk/>
            <pc:sldMk cId="3123843012" sldId="290"/>
            <ac:grpSpMk id="73" creationId="{BFF7091C-E9D1-C62A-F67F-CFFD8F879C53}"/>
          </ac:grpSpMkLst>
        </pc:grpChg>
        <pc:grpChg chg="mod">
          <ac:chgData name="Salome Padilla" userId="f4429905-10ae-4bb9-b94c-ec045543e81f" providerId="ADAL" clId="{C35E2973-767A-40CE-B933-79FF2C9228F8}" dt="2022-07-08T11:09:20.818" v="624" actId="1076"/>
          <ac:grpSpMkLst>
            <pc:docMk/>
            <pc:sldMk cId="3123843012" sldId="290"/>
            <ac:grpSpMk id="87" creationId="{829DA0E6-1040-D38C-D2DE-6BF1C4FFFCE6}"/>
          </ac:grpSpMkLst>
        </pc:grpChg>
        <pc:grpChg chg="mod">
          <ac:chgData name="Salome Padilla" userId="f4429905-10ae-4bb9-b94c-ec045543e81f" providerId="ADAL" clId="{C35E2973-767A-40CE-B933-79FF2C9228F8}" dt="2022-07-08T11:09:20.818" v="624" actId="1076"/>
          <ac:grpSpMkLst>
            <pc:docMk/>
            <pc:sldMk cId="3123843012" sldId="290"/>
            <ac:grpSpMk id="93" creationId="{28B8E87C-3D0F-94D5-9239-AACB9B26886B}"/>
          </ac:grpSpMkLst>
        </pc:grpChg>
        <pc:picChg chg="add mod modCrop">
          <ac:chgData name="Salome Padilla" userId="f4429905-10ae-4bb9-b94c-ec045543e81f" providerId="ADAL" clId="{C35E2973-767A-40CE-B933-79FF2C9228F8}" dt="2022-07-08T11:09:55.598" v="679" actId="1076"/>
          <ac:picMkLst>
            <pc:docMk/>
            <pc:sldMk cId="3123843012" sldId="290"/>
            <ac:picMk id="4" creationId="{0772F7C5-4433-0DC6-C707-D9FBC49D3102}"/>
          </ac:picMkLst>
        </pc:picChg>
        <pc:picChg chg="del">
          <ac:chgData name="Salome Padilla" userId="f4429905-10ae-4bb9-b94c-ec045543e81f" providerId="ADAL" clId="{C35E2973-767A-40CE-B933-79FF2C9228F8}" dt="2022-07-08T11:07:29.826" v="595" actId="478"/>
          <ac:picMkLst>
            <pc:docMk/>
            <pc:sldMk cId="3123843012" sldId="290"/>
            <ac:picMk id="59" creationId="{67699041-A930-C3A0-A866-B20DAC16F8CB}"/>
          </ac:picMkLst>
        </pc:picChg>
      </pc:sldChg>
    </pc:docChg>
  </pc:docChgLst>
  <pc:docChgLst>
    <pc:chgData name="Salome Padilla" userId="f4429905-10ae-4bb9-b94c-ec045543e81f" providerId="ADAL" clId="{CAEEC4B1-33F7-4704-B271-178DD966834B}"/>
    <pc:docChg chg="undo redo custSel addSld delSld modSld sldOrd modSection">
      <pc:chgData name="Salome Padilla" userId="f4429905-10ae-4bb9-b94c-ec045543e81f" providerId="ADAL" clId="{CAEEC4B1-33F7-4704-B271-178DD966834B}" dt="2022-07-18T13:22:16.692" v="879" actId="20577"/>
      <pc:docMkLst>
        <pc:docMk/>
      </pc:docMkLst>
      <pc:sldChg chg="addSp delSp modSp mod">
        <pc:chgData name="Salome Padilla" userId="f4429905-10ae-4bb9-b94c-ec045543e81f" providerId="ADAL" clId="{CAEEC4B1-33F7-4704-B271-178DD966834B}" dt="2022-07-18T11:16:48.094" v="855" actId="122"/>
        <pc:sldMkLst>
          <pc:docMk/>
          <pc:sldMk cId="2998753837" sldId="258"/>
        </pc:sldMkLst>
        <pc:spChg chg="mod">
          <ac:chgData name="Salome Padilla" userId="f4429905-10ae-4bb9-b94c-ec045543e81f" providerId="ADAL" clId="{CAEEC4B1-33F7-4704-B271-178DD966834B}" dt="2022-07-11T07:55:25.272" v="100" actId="1076"/>
          <ac:spMkLst>
            <pc:docMk/>
            <pc:sldMk cId="2998753837" sldId="258"/>
            <ac:spMk id="2" creationId="{00000000-0000-0000-0000-000000000000}"/>
          </ac:spMkLst>
        </pc:spChg>
        <pc:spChg chg="del">
          <ac:chgData name="Salome Padilla" userId="f4429905-10ae-4bb9-b94c-ec045543e81f" providerId="ADAL" clId="{CAEEC4B1-33F7-4704-B271-178DD966834B}" dt="2022-07-11T07:55:28.682" v="101" actId="478"/>
          <ac:spMkLst>
            <pc:docMk/>
            <pc:sldMk cId="2998753837" sldId="258"/>
            <ac:spMk id="18" creationId="{A8A0C93D-9A4E-B108-CE21-86F8201F60E7}"/>
          </ac:spMkLst>
        </pc:spChg>
        <pc:spChg chg="del">
          <ac:chgData name="Salome Padilla" userId="f4429905-10ae-4bb9-b94c-ec045543e81f" providerId="ADAL" clId="{CAEEC4B1-33F7-4704-B271-178DD966834B}" dt="2022-07-11T07:55:28.682" v="101" actId="478"/>
          <ac:spMkLst>
            <pc:docMk/>
            <pc:sldMk cId="2998753837" sldId="258"/>
            <ac:spMk id="23" creationId="{33C1F620-B7DD-F5F0-7601-57C87CC0EF00}"/>
          </ac:spMkLst>
        </pc:spChg>
        <pc:spChg chg="del">
          <ac:chgData name="Salome Padilla" userId="f4429905-10ae-4bb9-b94c-ec045543e81f" providerId="ADAL" clId="{CAEEC4B1-33F7-4704-B271-178DD966834B}" dt="2022-07-11T07:55:28.682" v="101" actId="478"/>
          <ac:spMkLst>
            <pc:docMk/>
            <pc:sldMk cId="2998753837" sldId="258"/>
            <ac:spMk id="28" creationId="{67857A23-45D7-3C5E-2948-E3C559A293A8}"/>
          </ac:spMkLst>
        </pc:spChg>
        <pc:spChg chg="del">
          <ac:chgData name="Salome Padilla" userId="f4429905-10ae-4bb9-b94c-ec045543e81f" providerId="ADAL" clId="{CAEEC4B1-33F7-4704-B271-178DD966834B}" dt="2022-07-11T07:55:28.682" v="101" actId="478"/>
          <ac:spMkLst>
            <pc:docMk/>
            <pc:sldMk cId="2998753837" sldId="258"/>
            <ac:spMk id="33" creationId="{2597F4CF-038E-5C18-7A9F-30027AD9B72D}"/>
          </ac:spMkLst>
        </pc:spChg>
        <pc:spChg chg="del">
          <ac:chgData name="Salome Padilla" userId="f4429905-10ae-4bb9-b94c-ec045543e81f" providerId="ADAL" clId="{CAEEC4B1-33F7-4704-B271-178DD966834B}" dt="2022-07-11T07:55:28.682" v="101" actId="478"/>
          <ac:spMkLst>
            <pc:docMk/>
            <pc:sldMk cId="2998753837" sldId="258"/>
            <ac:spMk id="38" creationId="{1C036136-6778-10B1-813C-9E625CC672FC}"/>
          </ac:spMkLst>
        </pc:spChg>
        <pc:spChg chg="del">
          <ac:chgData name="Salome Padilla" userId="f4429905-10ae-4bb9-b94c-ec045543e81f" providerId="ADAL" clId="{CAEEC4B1-33F7-4704-B271-178DD966834B}" dt="2022-07-11T07:55:28.682" v="101" actId="478"/>
          <ac:spMkLst>
            <pc:docMk/>
            <pc:sldMk cId="2998753837" sldId="258"/>
            <ac:spMk id="39" creationId="{1B94C0B1-F2D9-A63E-DB1F-7CF31ABEDDE9}"/>
          </ac:spMkLst>
        </pc:spChg>
        <pc:spChg chg="del">
          <ac:chgData name="Salome Padilla" userId="f4429905-10ae-4bb9-b94c-ec045543e81f" providerId="ADAL" clId="{CAEEC4B1-33F7-4704-B271-178DD966834B}" dt="2022-07-11T07:55:28.682" v="101" actId="478"/>
          <ac:spMkLst>
            <pc:docMk/>
            <pc:sldMk cId="2998753837" sldId="258"/>
            <ac:spMk id="40" creationId="{47FA3EB5-82CA-568F-67FE-CCA00D76019D}"/>
          </ac:spMkLst>
        </pc:spChg>
        <pc:spChg chg="del">
          <ac:chgData name="Salome Padilla" userId="f4429905-10ae-4bb9-b94c-ec045543e81f" providerId="ADAL" clId="{CAEEC4B1-33F7-4704-B271-178DD966834B}" dt="2022-07-11T07:55:28.682" v="101" actId="478"/>
          <ac:spMkLst>
            <pc:docMk/>
            <pc:sldMk cId="2998753837" sldId="258"/>
            <ac:spMk id="41" creationId="{DC29BC54-AE9D-9940-D86A-AF4CEF14D587}"/>
          </ac:spMkLst>
        </pc:spChg>
        <pc:spChg chg="del">
          <ac:chgData name="Salome Padilla" userId="f4429905-10ae-4bb9-b94c-ec045543e81f" providerId="ADAL" clId="{CAEEC4B1-33F7-4704-B271-178DD966834B}" dt="2022-07-11T07:55:28.682" v="101" actId="478"/>
          <ac:spMkLst>
            <pc:docMk/>
            <pc:sldMk cId="2998753837" sldId="258"/>
            <ac:spMk id="42" creationId="{2E321958-A1CC-69FB-E965-060C90A8ED72}"/>
          </ac:spMkLst>
        </pc:spChg>
        <pc:spChg chg="del">
          <ac:chgData name="Salome Padilla" userId="f4429905-10ae-4bb9-b94c-ec045543e81f" providerId="ADAL" clId="{CAEEC4B1-33F7-4704-B271-178DD966834B}" dt="2022-07-11T07:55:28.682" v="101" actId="478"/>
          <ac:spMkLst>
            <pc:docMk/>
            <pc:sldMk cId="2998753837" sldId="258"/>
            <ac:spMk id="47" creationId="{A09A84A0-51E5-7B77-5B80-F9FEA078F92B}"/>
          </ac:spMkLst>
        </pc:spChg>
        <pc:spChg chg="add mod">
          <ac:chgData name="Salome Padilla" userId="f4429905-10ae-4bb9-b94c-ec045543e81f" providerId="ADAL" clId="{CAEEC4B1-33F7-4704-B271-178DD966834B}" dt="2022-07-18T11:16:48.094" v="855" actId="122"/>
          <ac:spMkLst>
            <pc:docMk/>
            <pc:sldMk cId="2998753837" sldId="258"/>
            <ac:spMk id="48" creationId="{67CFDCBA-0EC8-4CC2-FF42-E38C24882776}"/>
          </ac:spMkLst>
        </pc:spChg>
        <pc:spChg chg="add mod">
          <ac:chgData name="Salome Padilla" userId="f4429905-10ae-4bb9-b94c-ec045543e81f" providerId="ADAL" clId="{CAEEC4B1-33F7-4704-B271-178DD966834B}" dt="2022-07-11T08:01:14.580" v="169" actId="208"/>
          <ac:spMkLst>
            <pc:docMk/>
            <pc:sldMk cId="2998753837" sldId="258"/>
            <ac:spMk id="49" creationId="{1B7A1202-4F2F-5720-E7A1-C8DBD50B2372}"/>
          </ac:spMkLst>
        </pc:spChg>
        <pc:grpChg chg="del">
          <ac:chgData name="Salome Padilla" userId="f4429905-10ae-4bb9-b94c-ec045543e81f" providerId="ADAL" clId="{CAEEC4B1-33F7-4704-B271-178DD966834B}" dt="2022-07-11T07:55:28.682" v="101" actId="478"/>
          <ac:grpSpMkLst>
            <pc:docMk/>
            <pc:sldMk cId="2998753837" sldId="258"/>
            <ac:grpSpMk id="10" creationId="{7C99EA3A-B086-6F8D-8AF0-CA124B0C4E01}"/>
          </ac:grpSpMkLst>
        </pc:grpChg>
        <pc:grpChg chg="del">
          <ac:chgData name="Salome Padilla" userId="f4429905-10ae-4bb9-b94c-ec045543e81f" providerId="ADAL" clId="{CAEEC4B1-33F7-4704-B271-178DD966834B}" dt="2022-07-11T07:55:28.682" v="101" actId="478"/>
          <ac:grpSpMkLst>
            <pc:docMk/>
            <pc:sldMk cId="2998753837" sldId="258"/>
            <ac:grpSpMk id="19" creationId="{5F0A1297-67F3-7415-E1D3-2BA8ED4B04D6}"/>
          </ac:grpSpMkLst>
        </pc:grpChg>
        <pc:grpChg chg="del">
          <ac:chgData name="Salome Padilla" userId="f4429905-10ae-4bb9-b94c-ec045543e81f" providerId="ADAL" clId="{CAEEC4B1-33F7-4704-B271-178DD966834B}" dt="2022-07-11T07:55:28.682" v="101" actId="478"/>
          <ac:grpSpMkLst>
            <pc:docMk/>
            <pc:sldMk cId="2998753837" sldId="258"/>
            <ac:grpSpMk id="24" creationId="{E28C7613-CEF9-2172-3716-6429058B24CF}"/>
          </ac:grpSpMkLst>
        </pc:grpChg>
        <pc:grpChg chg="del">
          <ac:chgData name="Salome Padilla" userId="f4429905-10ae-4bb9-b94c-ec045543e81f" providerId="ADAL" clId="{CAEEC4B1-33F7-4704-B271-178DD966834B}" dt="2022-07-11T07:55:28.682" v="101" actId="478"/>
          <ac:grpSpMkLst>
            <pc:docMk/>
            <pc:sldMk cId="2998753837" sldId="258"/>
            <ac:grpSpMk id="29" creationId="{FF5FD22C-FE0A-11F3-7AD8-DBB1E6792366}"/>
          </ac:grpSpMkLst>
        </pc:grpChg>
        <pc:grpChg chg="del">
          <ac:chgData name="Salome Padilla" userId="f4429905-10ae-4bb9-b94c-ec045543e81f" providerId="ADAL" clId="{CAEEC4B1-33F7-4704-B271-178DD966834B}" dt="2022-07-11T07:55:28.682" v="101" actId="478"/>
          <ac:grpSpMkLst>
            <pc:docMk/>
            <pc:sldMk cId="2998753837" sldId="258"/>
            <ac:grpSpMk id="34" creationId="{0369F50A-54A3-244E-8A4F-9D6BBC1A5CFB}"/>
          </ac:grpSpMkLst>
        </pc:grpChg>
        <pc:grpChg chg="del">
          <ac:chgData name="Salome Padilla" userId="f4429905-10ae-4bb9-b94c-ec045543e81f" providerId="ADAL" clId="{CAEEC4B1-33F7-4704-B271-178DD966834B}" dt="2022-07-11T07:55:28.682" v="101" actId="478"/>
          <ac:grpSpMkLst>
            <pc:docMk/>
            <pc:sldMk cId="2998753837" sldId="258"/>
            <ac:grpSpMk id="43" creationId="{077AC8DC-A6A2-AABF-0819-54D9690C79BE}"/>
          </ac:grpSpMkLst>
        </pc:grpChg>
      </pc:sldChg>
      <pc:sldChg chg="modSp mod">
        <pc:chgData name="Salome Padilla" userId="f4429905-10ae-4bb9-b94c-ec045543e81f" providerId="ADAL" clId="{CAEEC4B1-33F7-4704-B271-178DD966834B}" dt="2022-07-18T13:22:16.692" v="879" actId="20577"/>
        <pc:sldMkLst>
          <pc:docMk/>
          <pc:sldMk cId="4199818475" sldId="274"/>
        </pc:sldMkLst>
        <pc:spChg chg="mod">
          <ac:chgData name="Salome Padilla" userId="f4429905-10ae-4bb9-b94c-ec045543e81f" providerId="ADAL" clId="{CAEEC4B1-33F7-4704-B271-178DD966834B}" dt="2022-07-18T13:22:16.692" v="879" actId="20577"/>
          <ac:spMkLst>
            <pc:docMk/>
            <pc:sldMk cId="4199818475" sldId="274"/>
            <ac:spMk id="13" creationId="{52387E21-EF11-47B0-8C0C-BF777FA2FBD1}"/>
          </ac:spMkLst>
        </pc:spChg>
        <pc:spChg chg="mod">
          <ac:chgData name="Salome Padilla" userId="f4429905-10ae-4bb9-b94c-ec045543e81f" providerId="ADAL" clId="{CAEEC4B1-33F7-4704-B271-178DD966834B}" dt="2022-07-11T07:54:52.037" v="73" actId="12788"/>
          <ac:spMkLst>
            <pc:docMk/>
            <pc:sldMk cId="4199818475" sldId="274"/>
            <ac:spMk id="22" creationId="{2A18BEB2-D929-EFC7-160E-0CB04CAC3747}"/>
          </ac:spMkLst>
        </pc:spChg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2401836902" sldId="275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2970257778" sldId="276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1641762416" sldId="277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2182361908" sldId="278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2593888219" sldId="279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2901833422" sldId="280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2123033262" sldId="281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2133598003" sldId="282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883715583" sldId="283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1482166991" sldId="284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1090393001" sldId="285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1658803048" sldId="286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3414538745" sldId="287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2744750916" sldId="288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677263956" sldId="289"/>
        </pc:sldMkLst>
      </pc:sldChg>
      <pc:sldChg chg="del">
        <pc:chgData name="Salome Padilla" userId="f4429905-10ae-4bb9-b94c-ec045543e81f" providerId="ADAL" clId="{CAEEC4B1-33F7-4704-B271-178DD966834B}" dt="2022-07-11T08:11:56.628" v="262" actId="2696"/>
        <pc:sldMkLst>
          <pc:docMk/>
          <pc:sldMk cId="3123843012" sldId="290"/>
        </pc:sldMkLst>
      </pc:sldChg>
      <pc:sldChg chg="addSp delSp modSp add mod">
        <pc:chgData name="Salome Padilla" userId="f4429905-10ae-4bb9-b94c-ec045543e81f" providerId="ADAL" clId="{CAEEC4B1-33F7-4704-B271-178DD966834B}" dt="2022-07-18T11:17:03.670" v="856" actId="14100"/>
        <pc:sldMkLst>
          <pc:docMk/>
          <pc:sldMk cId="2129425782" sldId="291"/>
        </pc:sldMkLst>
        <pc:spChg chg="mod">
          <ac:chgData name="Salome Padilla" userId="f4429905-10ae-4bb9-b94c-ec045543e81f" providerId="ADAL" clId="{CAEEC4B1-33F7-4704-B271-178DD966834B}" dt="2022-07-11T07:59:12.227" v="155" actId="20577"/>
          <ac:spMkLst>
            <pc:docMk/>
            <pc:sldMk cId="2129425782" sldId="291"/>
            <ac:spMk id="2" creationId="{00000000-0000-0000-0000-000000000000}"/>
          </ac:spMkLst>
        </pc:spChg>
        <pc:spChg chg="add mod">
          <ac:chgData name="Salome Padilla" userId="f4429905-10ae-4bb9-b94c-ec045543e81f" providerId="ADAL" clId="{CAEEC4B1-33F7-4704-B271-178DD966834B}" dt="2022-07-11T08:01:41.975" v="170" actId="208"/>
          <ac:spMkLst>
            <pc:docMk/>
            <pc:sldMk cId="2129425782" sldId="291"/>
            <ac:spMk id="5" creationId="{B6C40541-B902-ACF5-BFCE-58219D3A806D}"/>
          </ac:spMkLst>
        </pc:spChg>
        <pc:spChg chg="add mod">
          <ac:chgData name="Salome Padilla" userId="f4429905-10ae-4bb9-b94c-ec045543e81f" providerId="ADAL" clId="{CAEEC4B1-33F7-4704-B271-178DD966834B}" dt="2022-07-12T12:12:25.084" v="488" actId="12788"/>
          <ac:spMkLst>
            <pc:docMk/>
            <pc:sldMk cId="2129425782" sldId="291"/>
            <ac:spMk id="6" creationId="{E179CE85-37C3-29F4-81F5-2CE1DA46DC3A}"/>
          </ac:spMkLst>
        </pc:spChg>
        <pc:spChg chg="add mod">
          <ac:chgData name="Salome Padilla" userId="f4429905-10ae-4bb9-b94c-ec045543e81f" providerId="ADAL" clId="{CAEEC4B1-33F7-4704-B271-178DD966834B}" dt="2022-07-11T08:01:41.975" v="170" actId="208"/>
          <ac:spMkLst>
            <pc:docMk/>
            <pc:sldMk cId="2129425782" sldId="291"/>
            <ac:spMk id="7" creationId="{F0AEC230-5C30-CA04-1472-4AFEF5174A24}"/>
          </ac:spMkLst>
        </pc:spChg>
        <pc:spChg chg="add mod">
          <ac:chgData name="Salome Padilla" userId="f4429905-10ae-4bb9-b94c-ec045543e81f" providerId="ADAL" clId="{CAEEC4B1-33F7-4704-B271-178DD966834B}" dt="2022-07-11T08:04:33.725" v="205" actId="1076"/>
          <ac:spMkLst>
            <pc:docMk/>
            <pc:sldMk cId="2129425782" sldId="291"/>
            <ac:spMk id="8" creationId="{59BF6D23-D215-F40D-05BE-4F356582133A}"/>
          </ac:spMkLst>
        </pc:spChg>
        <pc:spChg chg="add mod">
          <ac:chgData name="Salome Padilla" userId="f4429905-10ae-4bb9-b94c-ec045543e81f" providerId="ADAL" clId="{CAEEC4B1-33F7-4704-B271-178DD966834B}" dt="2022-07-11T08:01:41.975" v="170" actId="208"/>
          <ac:spMkLst>
            <pc:docMk/>
            <pc:sldMk cId="2129425782" sldId="291"/>
            <ac:spMk id="9" creationId="{075C3D32-528A-F7AF-53EA-EFB3CE2D0E43}"/>
          </ac:spMkLst>
        </pc:spChg>
        <pc:spChg chg="add mod">
          <ac:chgData name="Salome Padilla" userId="f4429905-10ae-4bb9-b94c-ec045543e81f" providerId="ADAL" clId="{CAEEC4B1-33F7-4704-B271-178DD966834B}" dt="2022-07-11T08:05:04.220" v="207" actId="1076"/>
          <ac:spMkLst>
            <pc:docMk/>
            <pc:sldMk cId="2129425782" sldId="291"/>
            <ac:spMk id="10" creationId="{39F6A90F-F72A-D256-A350-06EA8EB5853C}"/>
          </ac:spMkLst>
        </pc:spChg>
        <pc:spChg chg="add mod">
          <ac:chgData name="Salome Padilla" userId="f4429905-10ae-4bb9-b94c-ec045543e81f" providerId="ADAL" clId="{CAEEC4B1-33F7-4704-B271-178DD966834B}" dt="2022-07-11T08:01:41.975" v="170" actId="208"/>
          <ac:spMkLst>
            <pc:docMk/>
            <pc:sldMk cId="2129425782" sldId="291"/>
            <ac:spMk id="11" creationId="{1C3DB00E-497A-702D-98B6-85E4096EA867}"/>
          </ac:spMkLst>
        </pc:spChg>
        <pc:spChg chg="add mod">
          <ac:chgData name="Salome Padilla" userId="f4429905-10ae-4bb9-b94c-ec045543e81f" providerId="ADAL" clId="{CAEEC4B1-33F7-4704-B271-178DD966834B}" dt="2022-07-11T08:05:29.228" v="209" actId="1076"/>
          <ac:spMkLst>
            <pc:docMk/>
            <pc:sldMk cId="2129425782" sldId="291"/>
            <ac:spMk id="12" creationId="{A52F59F3-71AC-3DEE-27A0-435FD8A609EF}"/>
          </ac:spMkLst>
        </pc:spChg>
        <pc:spChg chg="add mod">
          <ac:chgData name="Salome Padilla" userId="f4429905-10ae-4bb9-b94c-ec045543e81f" providerId="ADAL" clId="{CAEEC4B1-33F7-4704-B271-178DD966834B}" dt="2022-07-11T08:01:41.975" v="170" actId="208"/>
          <ac:spMkLst>
            <pc:docMk/>
            <pc:sldMk cId="2129425782" sldId="291"/>
            <ac:spMk id="13" creationId="{10113A95-0CA6-710D-2029-6461308C07A7}"/>
          </ac:spMkLst>
        </pc:spChg>
        <pc:spChg chg="add mod">
          <ac:chgData name="Salome Padilla" userId="f4429905-10ae-4bb9-b94c-ec045543e81f" providerId="ADAL" clId="{CAEEC4B1-33F7-4704-B271-178DD966834B}" dt="2022-07-11T08:01:47.901" v="171" actId="208"/>
          <ac:spMkLst>
            <pc:docMk/>
            <pc:sldMk cId="2129425782" sldId="291"/>
            <ac:spMk id="14" creationId="{72B6AB7D-9781-D8E2-34DD-79EA0FC2D25A}"/>
          </ac:spMkLst>
        </pc:spChg>
        <pc:spChg chg="add mod">
          <ac:chgData name="Salome Padilla" userId="f4429905-10ae-4bb9-b94c-ec045543e81f" providerId="ADAL" clId="{CAEEC4B1-33F7-4704-B271-178DD966834B}" dt="2022-07-11T08:01:41.975" v="170" actId="208"/>
          <ac:spMkLst>
            <pc:docMk/>
            <pc:sldMk cId="2129425782" sldId="291"/>
            <ac:spMk id="15" creationId="{51DA8C11-DC3F-2BB7-787C-086F9B8FEF51}"/>
          </ac:spMkLst>
        </pc:spChg>
        <pc:spChg chg="add mod">
          <ac:chgData name="Salome Padilla" userId="f4429905-10ae-4bb9-b94c-ec045543e81f" providerId="ADAL" clId="{CAEEC4B1-33F7-4704-B271-178DD966834B}" dt="2022-07-11T08:01:52.918" v="172" actId="208"/>
          <ac:spMkLst>
            <pc:docMk/>
            <pc:sldMk cId="2129425782" sldId="291"/>
            <ac:spMk id="16" creationId="{23B9DF8C-C76E-FA2D-E59B-605BAFC9DC1D}"/>
          </ac:spMkLst>
        </pc:spChg>
        <pc:spChg chg="add mod">
          <ac:chgData name="Salome Padilla" userId="f4429905-10ae-4bb9-b94c-ec045543e81f" providerId="ADAL" clId="{CAEEC4B1-33F7-4704-B271-178DD966834B}" dt="2022-07-11T08:00:43.437" v="167" actId="1036"/>
          <ac:spMkLst>
            <pc:docMk/>
            <pc:sldMk cId="2129425782" sldId="291"/>
            <ac:spMk id="17" creationId="{82179EC6-1481-3F0C-B45C-0CE5AC697D2C}"/>
          </ac:spMkLst>
        </pc:spChg>
        <pc:spChg chg="add mod">
          <ac:chgData name="Salome Padilla" userId="f4429905-10ae-4bb9-b94c-ec045543e81f" providerId="ADAL" clId="{CAEEC4B1-33F7-4704-B271-178DD966834B}" dt="2022-07-11T08:01:41.975" v="170" actId="208"/>
          <ac:spMkLst>
            <pc:docMk/>
            <pc:sldMk cId="2129425782" sldId="291"/>
            <ac:spMk id="18" creationId="{87AF00DF-E7A8-3A75-4224-C115E985590B}"/>
          </ac:spMkLst>
        </pc:spChg>
        <pc:spChg chg="add mod">
          <ac:chgData name="Salome Padilla" userId="f4429905-10ae-4bb9-b94c-ec045543e81f" providerId="ADAL" clId="{CAEEC4B1-33F7-4704-B271-178DD966834B}" dt="2022-07-11T08:01:41.975" v="170" actId="208"/>
          <ac:spMkLst>
            <pc:docMk/>
            <pc:sldMk cId="2129425782" sldId="291"/>
            <ac:spMk id="19" creationId="{6B56EB25-5D48-3CF9-66A2-0B9042A2EB84}"/>
          </ac:spMkLst>
        </pc:spChg>
        <pc:spChg chg="mod">
          <ac:chgData name="Salome Padilla" userId="f4429905-10ae-4bb9-b94c-ec045543e81f" providerId="ADAL" clId="{CAEEC4B1-33F7-4704-B271-178DD966834B}" dt="2022-07-11T08:03:27.066" v="196" actId="2085"/>
          <ac:spMkLst>
            <pc:docMk/>
            <pc:sldMk cId="2129425782" sldId="291"/>
            <ac:spMk id="22" creationId="{97E3A09E-5842-95A9-D089-A84B76956F32}"/>
          </ac:spMkLst>
        </pc:spChg>
        <pc:spChg chg="add mod">
          <ac:chgData name="Salome Padilla" userId="f4429905-10ae-4bb9-b94c-ec045543e81f" providerId="ADAL" clId="{CAEEC4B1-33F7-4704-B271-178DD966834B}" dt="2022-07-11T08:01:41.975" v="170" actId="208"/>
          <ac:spMkLst>
            <pc:docMk/>
            <pc:sldMk cId="2129425782" sldId="291"/>
            <ac:spMk id="23" creationId="{727E8919-C7F8-D314-90F2-F82719ED754A}"/>
          </ac:spMkLst>
        </pc:spChg>
        <pc:spChg chg="mod">
          <ac:chgData name="Salome Padilla" userId="f4429905-10ae-4bb9-b94c-ec045543e81f" providerId="ADAL" clId="{CAEEC4B1-33F7-4704-B271-178DD966834B}" dt="2022-07-11T08:03:37.468" v="199" actId="2085"/>
          <ac:spMkLst>
            <pc:docMk/>
            <pc:sldMk cId="2129425782" sldId="291"/>
            <ac:spMk id="26" creationId="{6AE065B3-90D1-E536-D058-51533D13C070}"/>
          </ac:spMkLst>
        </pc:spChg>
        <pc:spChg chg="mod">
          <ac:chgData name="Salome Padilla" userId="f4429905-10ae-4bb9-b94c-ec045543e81f" providerId="ADAL" clId="{CAEEC4B1-33F7-4704-B271-178DD966834B}" dt="2022-07-11T08:03:02.212" v="192" actId="207"/>
          <ac:spMkLst>
            <pc:docMk/>
            <pc:sldMk cId="2129425782" sldId="291"/>
            <ac:spMk id="29" creationId="{A0D63646-44DB-29DA-181D-A7B6CB687FCA}"/>
          </ac:spMkLst>
        </pc:spChg>
        <pc:spChg chg="mod">
          <ac:chgData name="Salome Padilla" userId="f4429905-10ae-4bb9-b94c-ec045543e81f" providerId="ADAL" clId="{CAEEC4B1-33F7-4704-B271-178DD966834B}" dt="2022-07-11T08:03:07.438" v="193" actId="207"/>
          <ac:spMkLst>
            <pc:docMk/>
            <pc:sldMk cId="2129425782" sldId="291"/>
            <ac:spMk id="32" creationId="{742F989A-C464-A4F5-5C97-FF1FEA81C0A6}"/>
          </ac:spMkLst>
        </pc:spChg>
        <pc:spChg chg="mod">
          <ac:chgData name="Salome Padilla" userId="f4429905-10ae-4bb9-b94c-ec045543e81f" providerId="ADAL" clId="{CAEEC4B1-33F7-4704-B271-178DD966834B}" dt="2022-07-11T08:03:10.702" v="194" actId="207"/>
          <ac:spMkLst>
            <pc:docMk/>
            <pc:sldMk cId="2129425782" sldId="291"/>
            <ac:spMk id="35" creationId="{AFFA5A4A-2FD8-0437-5F54-BA35F189A297}"/>
          </ac:spMkLst>
        </pc:spChg>
        <pc:spChg chg="del">
          <ac:chgData name="Salome Padilla" userId="f4429905-10ae-4bb9-b94c-ec045543e81f" providerId="ADAL" clId="{CAEEC4B1-33F7-4704-B271-178DD966834B}" dt="2022-07-11T07:59:15.253" v="156" actId="478"/>
          <ac:spMkLst>
            <pc:docMk/>
            <pc:sldMk cId="2129425782" sldId="291"/>
            <ac:spMk id="48" creationId="{67CFDCBA-0EC8-4CC2-FF42-E38C24882776}"/>
          </ac:spMkLst>
        </pc:spChg>
        <pc:spChg chg="del">
          <ac:chgData name="Salome Padilla" userId="f4429905-10ae-4bb9-b94c-ec045543e81f" providerId="ADAL" clId="{CAEEC4B1-33F7-4704-B271-178DD966834B}" dt="2022-07-11T07:59:15.253" v="156" actId="478"/>
          <ac:spMkLst>
            <pc:docMk/>
            <pc:sldMk cId="2129425782" sldId="291"/>
            <ac:spMk id="49" creationId="{1B7A1202-4F2F-5720-E7A1-C8DBD50B2372}"/>
          </ac:spMkLst>
        </pc:spChg>
        <pc:grpChg chg="add mod">
          <ac:chgData name="Salome Padilla" userId="f4429905-10ae-4bb9-b94c-ec045543e81f" providerId="ADAL" clId="{CAEEC4B1-33F7-4704-B271-178DD966834B}" dt="2022-07-18T11:17:03.670" v="856" actId="14100"/>
          <ac:grpSpMkLst>
            <pc:docMk/>
            <pc:sldMk cId="2129425782" sldId="291"/>
            <ac:grpSpMk id="20" creationId="{C328C177-1F5A-D58F-DC95-EF75493B767D}"/>
          </ac:grpSpMkLst>
        </pc:grpChg>
        <pc:grpChg chg="add mod">
          <ac:chgData name="Salome Padilla" userId="f4429905-10ae-4bb9-b94c-ec045543e81f" providerId="ADAL" clId="{CAEEC4B1-33F7-4704-B271-178DD966834B}" dt="2022-07-11T08:02:44.262" v="184" actId="207"/>
          <ac:grpSpMkLst>
            <pc:docMk/>
            <pc:sldMk cId="2129425782" sldId="291"/>
            <ac:grpSpMk id="24" creationId="{6E10A33C-1BCE-6F1F-4CB2-B229E2925C45}"/>
          </ac:grpSpMkLst>
        </pc:grpChg>
        <pc:grpChg chg="add mod">
          <ac:chgData name="Salome Padilla" userId="f4429905-10ae-4bb9-b94c-ec045543e81f" providerId="ADAL" clId="{CAEEC4B1-33F7-4704-B271-178DD966834B}" dt="2022-07-11T08:02:58.763" v="191" actId="207"/>
          <ac:grpSpMkLst>
            <pc:docMk/>
            <pc:sldMk cId="2129425782" sldId="291"/>
            <ac:grpSpMk id="27" creationId="{E0306D7E-86F9-D949-A63D-6B008731ECC3}"/>
          </ac:grpSpMkLst>
        </pc:grpChg>
        <pc:grpChg chg="add mod">
          <ac:chgData name="Salome Padilla" userId="f4429905-10ae-4bb9-b94c-ec045543e81f" providerId="ADAL" clId="{CAEEC4B1-33F7-4704-B271-178DD966834B}" dt="2022-07-11T08:02:08.507" v="176" actId="207"/>
          <ac:grpSpMkLst>
            <pc:docMk/>
            <pc:sldMk cId="2129425782" sldId="291"/>
            <ac:grpSpMk id="30" creationId="{3A3A4056-CAE3-3977-3A21-108577860548}"/>
          </ac:grpSpMkLst>
        </pc:grpChg>
        <pc:grpChg chg="add mod">
          <ac:chgData name="Salome Padilla" userId="f4429905-10ae-4bb9-b94c-ec045543e81f" providerId="ADAL" clId="{CAEEC4B1-33F7-4704-B271-178DD966834B}" dt="2022-07-11T08:02:08.507" v="176" actId="207"/>
          <ac:grpSpMkLst>
            <pc:docMk/>
            <pc:sldMk cId="2129425782" sldId="291"/>
            <ac:grpSpMk id="33" creationId="{7C8348FC-980B-DFAB-66EC-D6109641B3EF}"/>
          </ac:grpSpMkLst>
        </pc:grpChg>
        <pc:picChg chg="mod">
          <ac:chgData name="Salome Padilla" userId="f4429905-10ae-4bb9-b94c-ec045543e81f" providerId="ADAL" clId="{CAEEC4B1-33F7-4704-B271-178DD966834B}" dt="2022-07-11T08:03:32.805" v="197" actId="2085"/>
          <ac:picMkLst>
            <pc:docMk/>
            <pc:sldMk cId="2129425782" sldId="291"/>
            <ac:picMk id="21" creationId="{E8BBAD85-24B4-E506-C973-FD18F96E4670}"/>
          </ac:picMkLst>
        </pc:picChg>
        <pc:picChg chg="mod">
          <ac:chgData name="Salome Padilla" userId="f4429905-10ae-4bb9-b94c-ec045543e81f" providerId="ADAL" clId="{CAEEC4B1-33F7-4704-B271-178DD966834B}" dt="2022-07-11T08:03:40.445" v="200" actId="2085"/>
          <ac:picMkLst>
            <pc:docMk/>
            <pc:sldMk cId="2129425782" sldId="291"/>
            <ac:picMk id="25" creationId="{C69EE9D2-3EF1-13BB-A5E9-E5A6E966013C}"/>
          </ac:picMkLst>
        </pc:picChg>
        <pc:picChg chg="mod">
          <ac:chgData name="Salome Padilla" userId="f4429905-10ae-4bb9-b94c-ec045543e81f" providerId="ADAL" clId="{CAEEC4B1-33F7-4704-B271-178DD966834B}" dt="2022-07-11T08:02:58.763" v="191" actId="207"/>
          <ac:picMkLst>
            <pc:docMk/>
            <pc:sldMk cId="2129425782" sldId="291"/>
            <ac:picMk id="28" creationId="{52F263B4-4AEF-443C-1A88-A3DD17F28FA0}"/>
          </ac:picMkLst>
        </pc:picChg>
        <pc:picChg chg="mod">
          <ac:chgData name="Salome Padilla" userId="f4429905-10ae-4bb9-b94c-ec045543e81f" providerId="ADAL" clId="{CAEEC4B1-33F7-4704-B271-178DD966834B}" dt="2022-07-11T08:02:08.507" v="176" actId="207"/>
          <ac:picMkLst>
            <pc:docMk/>
            <pc:sldMk cId="2129425782" sldId="291"/>
            <ac:picMk id="31" creationId="{E8D6AA0C-CA08-259C-76A7-FC58F833C2C6}"/>
          </ac:picMkLst>
        </pc:picChg>
        <pc:picChg chg="mod">
          <ac:chgData name="Salome Padilla" userId="f4429905-10ae-4bb9-b94c-ec045543e81f" providerId="ADAL" clId="{CAEEC4B1-33F7-4704-B271-178DD966834B}" dt="2022-07-11T08:02:08.507" v="176" actId="207"/>
          <ac:picMkLst>
            <pc:docMk/>
            <pc:sldMk cId="2129425782" sldId="291"/>
            <ac:picMk id="34" creationId="{72B2641B-D593-F707-F809-CABA6DD63EEA}"/>
          </ac:picMkLst>
        </pc:picChg>
      </pc:sldChg>
      <pc:sldChg chg="addSp delSp modSp add mod">
        <pc:chgData name="Salome Padilla" userId="f4429905-10ae-4bb9-b94c-ec045543e81f" providerId="ADAL" clId="{CAEEC4B1-33F7-4704-B271-178DD966834B}" dt="2022-07-12T12:13:33.196" v="503" actId="14100"/>
        <pc:sldMkLst>
          <pc:docMk/>
          <pc:sldMk cId="2054098599" sldId="292"/>
        </pc:sldMkLst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2" creationId="{00000000-0000-0000-0000-000000000000}"/>
          </ac:spMkLst>
        </pc:spChg>
        <pc:spChg chg="add del mod">
          <ac:chgData name="Salome Padilla" userId="f4429905-10ae-4bb9-b94c-ec045543e81f" providerId="ADAL" clId="{CAEEC4B1-33F7-4704-B271-178DD966834B}" dt="2022-07-11T08:06:46.516" v="212" actId="478"/>
          <ac:spMkLst>
            <pc:docMk/>
            <pc:sldMk cId="2054098599" sldId="292"/>
            <ac:spMk id="4" creationId="{3ECFF05F-D143-4CD4-FE67-C0AD39D208FF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5" creationId="{B6C40541-B902-ACF5-BFCE-58219D3A806D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6" creationId="{E179CE85-37C3-29F4-81F5-2CE1DA46DC3A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7" creationId="{F0AEC230-5C30-CA04-1472-4AFEF5174A24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8" creationId="{59BF6D23-D215-F40D-05BE-4F356582133A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9" creationId="{075C3D32-528A-F7AF-53EA-EFB3CE2D0E43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10" creationId="{39F6A90F-F72A-D256-A350-06EA8EB5853C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11" creationId="{1C3DB00E-497A-702D-98B6-85E4096EA867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12" creationId="{A52F59F3-71AC-3DEE-27A0-435FD8A609EF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13" creationId="{10113A95-0CA6-710D-2029-6461308C07A7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14" creationId="{72B6AB7D-9781-D8E2-34DD-79EA0FC2D25A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15" creationId="{51DA8C11-DC3F-2BB7-787C-086F9B8FEF51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16" creationId="{23B9DF8C-C76E-FA2D-E59B-605BAFC9DC1D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17" creationId="{82179EC6-1481-3F0C-B45C-0CE5AC697D2C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18" creationId="{87AF00DF-E7A8-3A75-4224-C115E985590B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19" creationId="{6B56EB25-5D48-3CF9-66A2-0B9042A2EB84}"/>
          </ac:spMkLst>
        </pc:spChg>
        <pc:spChg chg="del">
          <ac:chgData name="Salome Padilla" userId="f4429905-10ae-4bb9-b94c-ec045543e81f" providerId="ADAL" clId="{CAEEC4B1-33F7-4704-B271-178DD966834B}" dt="2022-07-11T08:06:45.042" v="211" actId="478"/>
          <ac:spMkLst>
            <pc:docMk/>
            <pc:sldMk cId="2054098599" sldId="292"/>
            <ac:spMk id="23" creationId="{727E8919-C7F8-D314-90F2-F82719ED754A}"/>
          </ac:spMkLst>
        </pc:spChg>
        <pc:spChg chg="add mod">
          <ac:chgData name="Salome Padilla" userId="f4429905-10ae-4bb9-b94c-ec045543e81f" providerId="ADAL" clId="{CAEEC4B1-33F7-4704-B271-178DD966834B}" dt="2022-07-12T12:13:27.494" v="501" actId="12788"/>
          <ac:spMkLst>
            <pc:docMk/>
            <pc:sldMk cId="2054098599" sldId="292"/>
            <ac:spMk id="36" creationId="{FE901525-314A-225A-F898-91215656BBD3}"/>
          </ac:spMkLst>
        </pc:spChg>
        <pc:spChg chg="add mod">
          <ac:chgData name="Salome Padilla" userId="f4429905-10ae-4bb9-b94c-ec045543e81f" providerId="ADAL" clId="{CAEEC4B1-33F7-4704-B271-178DD966834B}" dt="2022-07-11T08:11:13.180" v="260" actId="1036"/>
          <ac:spMkLst>
            <pc:docMk/>
            <pc:sldMk cId="2054098599" sldId="292"/>
            <ac:spMk id="37" creationId="{D4D72235-3FD7-6646-B2BA-7DFD78DF2A8E}"/>
          </ac:spMkLst>
        </pc:spChg>
        <pc:spChg chg="add mod">
          <ac:chgData name="Salome Padilla" userId="f4429905-10ae-4bb9-b94c-ec045543e81f" providerId="ADAL" clId="{CAEEC4B1-33F7-4704-B271-178DD966834B}" dt="2022-07-11T08:11:13.180" v="260" actId="1036"/>
          <ac:spMkLst>
            <pc:docMk/>
            <pc:sldMk cId="2054098599" sldId="292"/>
            <ac:spMk id="38" creationId="{D5090FB7-2BE9-280D-3754-D3DF4B91F4AB}"/>
          </ac:spMkLst>
        </pc:spChg>
        <pc:spChg chg="add mod">
          <ac:chgData name="Salome Padilla" userId="f4429905-10ae-4bb9-b94c-ec045543e81f" providerId="ADAL" clId="{CAEEC4B1-33F7-4704-B271-178DD966834B}" dt="2022-07-12T12:13:33.196" v="503" actId="14100"/>
          <ac:spMkLst>
            <pc:docMk/>
            <pc:sldMk cId="2054098599" sldId="292"/>
            <ac:spMk id="39" creationId="{C1B51DB6-BCF4-4A44-4ADC-62B40B085818}"/>
          </ac:spMkLst>
        </pc:spChg>
        <pc:spChg chg="add mod">
          <ac:chgData name="Salome Padilla" userId="f4429905-10ae-4bb9-b94c-ec045543e81f" providerId="ADAL" clId="{CAEEC4B1-33F7-4704-B271-178DD966834B}" dt="2022-07-11T08:11:15.789" v="261" actId="1036"/>
          <ac:spMkLst>
            <pc:docMk/>
            <pc:sldMk cId="2054098599" sldId="292"/>
            <ac:spMk id="40" creationId="{D56B5EEE-967E-3D1F-2EE3-04ABFE4471BD}"/>
          </ac:spMkLst>
        </pc:spChg>
        <pc:spChg chg="add mod">
          <ac:chgData name="Salome Padilla" userId="f4429905-10ae-4bb9-b94c-ec045543e81f" providerId="ADAL" clId="{CAEEC4B1-33F7-4704-B271-178DD966834B}" dt="2022-07-11T08:11:15.789" v="261" actId="1036"/>
          <ac:spMkLst>
            <pc:docMk/>
            <pc:sldMk cId="2054098599" sldId="292"/>
            <ac:spMk id="41" creationId="{4E8FEE68-9FEC-8184-B294-C8581473AAFF}"/>
          </ac:spMkLst>
        </pc:spChg>
        <pc:spChg chg="add mod">
          <ac:chgData name="Salome Padilla" userId="f4429905-10ae-4bb9-b94c-ec045543e81f" providerId="ADAL" clId="{CAEEC4B1-33F7-4704-B271-178DD966834B}" dt="2022-07-11T08:11:15.789" v="261" actId="1036"/>
          <ac:spMkLst>
            <pc:docMk/>
            <pc:sldMk cId="2054098599" sldId="292"/>
            <ac:spMk id="42" creationId="{2BF22388-6A22-DE82-0E7E-2429542BBE18}"/>
          </ac:spMkLst>
        </pc:spChg>
        <pc:spChg chg="add mod">
          <ac:chgData name="Salome Padilla" userId="f4429905-10ae-4bb9-b94c-ec045543e81f" providerId="ADAL" clId="{CAEEC4B1-33F7-4704-B271-178DD966834B}" dt="2022-07-11T08:11:15.789" v="261" actId="1036"/>
          <ac:spMkLst>
            <pc:docMk/>
            <pc:sldMk cId="2054098599" sldId="292"/>
            <ac:spMk id="43" creationId="{C4BE176F-96DF-9DA9-6448-33E2E4CBB5E4}"/>
          </ac:spMkLst>
        </pc:spChg>
        <pc:spChg chg="add mod">
          <ac:chgData name="Salome Padilla" userId="f4429905-10ae-4bb9-b94c-ec045543e81f" providerId="ADAL" clId="{CAEEC4B1-33F7-4704-B271-178DD966834B}" dt="2022-07-11T08:11:15.789" v="261" actId="1036"/>
          <ac:spMkLst>
            <pc:docMk/>
            <pc:sldMk cId="2054098599" sldId="292"/>
            <ac:spMk id="44" creationId="{B68247BB-C141-04B4-2C6B-A4FB4036251F}"/>
          </ac:spMkLst>
        </pc:spChg>
        <pc:spChg chg="add mod">
          <ac:chgData name="Salome Padilla" userId="f4429905-10ae-4bb9-b94c-ec045543e81f" providerId="ADAL" clId="{CAEEC4B1-33F7-4704-B271-178DD966834B}" dt="2022-07-11T08:11:15.789" v="261" actId="1036"/>
          <ac:spMkLst>
            <pc:docMk/>
            <pc:sldMk cId="2054098599" sldId="292"/>
            <ac:spMk id="45" creationId="{C6345F87-8F5E-0DB1-3662-E7DF6AF71F53}"/>
          </ac:spMkLst>
        </pc:spChg>
        <pc:spChg chg="add mod">
          <ac:chgData name="Salome Padilla" userId="f4429905-10ae-4bb9-b94c-ec045543e81f" providerId="ADAL" clId="{CAEEC4B1-33F7-4704-B271-178DD966834B}" dt="2022-07-11T08:11:15.789" v="261" actId="1036"/>
          <ac:spMkLst>
            <pc:docMk/>
            <pc:sldMk cId="2054098599" sldId="292"/>
            <ac:spMk id="46" creationId="{9E0F4B11-F1F5-5F2E-910B-0060276DE148}"/>
          </ac:spMkLst>
        </pc:spChg>
        <pc:spChg chg="add mod">
          <ac:chgData name="Salome Padilla" userId="f4429905-10ae-4bb9-b94c-ec045543e81f" providerId="ADAL" clId="{CAEEC4B1-33F7-4704-B271-178DD966834B}" dt="2022-07-11T08:11:15.789" v="261" actId="1036"/>
          <ac:spMkLst>
            <pc:docMk/>
            <pc:sldMk cId="2054098599" sldId="292"/>
            <ac:spMk id="47" creationId="{2233F1B2-9951-56AF-EE07-80F220AD31C8}"/>
          </ac:spMkLst>
        </pc:spChg>
        <pc:spChg chg="add mod">
          <ac:chgData name="Salome Padilla" userId="f4429905-10ae-4bb9-b94c-ec045543e81f" providerId="ADAL" clId="{CAEEC4B1-33F7-4704-B271-178DD966834B}" dt="2022-07-11T08:11:15.789" v="261" actId="1036"/>
          <ac:spMkLst>
            <pc:docMk/>
            <pc:sldMk cId="2054098599" sldId="292"/>
            <ac:spMk id="48" creationId="{57DE2A6F-48DE-6C11-E7B5-9F1986E7AFD0}"/>
          </ac:spMkLst>
        </pc:spChg>
        <pc:spChg chg="mod">
          <ac:chgData name="Salome Padilla" userId="f4429905-10ae-4bb9-b94c-ec045543e81f" providerId="ADAL" clId="{CAEEC4B1-33F7-4704-B271-178DD966834B}" dt="2022-07-11T08:07:39.980" v="223" actId="207"/>
          <ac:spMkLst>
            <pc:docMk/>
            <pc:sldMk cId="2054098599" sldId="292"/>
            <ac:spMk id="51" creationId="{5B15B2FF-F714-3199-0436-6EA57BB7BB8C}"/>
          </ac:spMkLst>
        </pc:spChg>
        <pc:spChg chg="mod">
          <ac:chgData name="Salome Padilla" userId="f4429905-10ae-4bb9-b94c-ec045543e81f" providerId="ADAL" clId="{CAEEC4B1-33F7-4704-B271-178DD966834B}" dt="2022-07-11T08:07:44.165" v="224" actId="207"/>
          <ac:spMkLst>
            <pc:docMk/>
            <pc:sldMk cId="2054098599" sldId="292"/>
            <ac:spMk id="54" creationId="{C9D0990E-03B9-8D9F-7B05-27FB3F41D0F5}"/>
          </ac:spMkLst>
        </pc:spChg>
        <pc:grpChg chg="del">
          <ac:chgData name="Salome Padilla" userId="f4429905-10ae-4bb9-b94c-ec045543e81f" providerId="ADAL" clId="{CAEEC4B1-33F7-4704-B271-178DD966834B}" dt="2022-07-11T08:06:45.042" v="211" actId="478"/>
          <ac:grpSpMkLst>
            <pc:docMk/>
            <pc:sldMk cId="2054098599" sldId="292"/>
            <ac:grpSpMk id="20" creationId="{C328C177-1F5A-D58F-DC95-EF75493B767D}"/>
          </ac:grpSpMkLst>
        </pc:grpChg>
        <pc:grpChg chg="del">
          <ac:chgData name="Salome Padilla" userId="f4429905-10ae-4bb9-b94c-ec045543e81f" providerId="ADAL" clId="{CAEEC4B1-33F7-4704-B271-178DD966834B}" dt="2022-07-11T08:06:45.042" v="211" actId="478"/>
          <ac:grpSpMkLst>
            <pc:docMk/>
            <pc:sldMk cId="2054098599" sldId="292"/>
            <ac:grpSpMk id="24" creationId="{6E10A33C-1BCE-6F1F-4CB2-B229E2925C45}"/>
          </ac:grpSpMkLst>
        </pc:grpChg>
        <pc:grpChg chg="del">
          <ac:chgData name="Salome Padilla" userId="f4429905-10ae-4bb9-b94c-ec045543e81f" providerId="ADAL" clId="{CAEEC4B1-33F7-4704-B271-178DD966834B}" dt="2022-07-11T08:06:45.042" v="211" actId="478"/>
          <ac:grpSpMkLst>
            <pc:docMk/>
            <pc:sldMk cId="2054098599" sldId="292"/>
            <ac:grpSpMk id="27" creationId="{E0306D7E-86F9-D949-A63D-6B008731ECC3}"/>
          </ac:grpSpMkLst>
        </pc:grpChg>
        <pc:grpChg chg="del">
          <ac:chgData name="Salome Padilla" userId="f4429905-10ae-4bb9-b94c-ec045543e81f" providerId="ADAL" clId="{CAEEC4B1-33F7-4704-B271-178DD966834B}" dt="2022-07-11T08:06:45.042" v="211" actId="478"/>
          <ac:grpSpMkLst>
            <pc:docMk/>
            <pc:sldMk cId="2054098599" sldId="292"/>
            <ac:grpSpMk id="30" creationId="{3A3A4056-CAE3-3977-3A21-108577860548}"/>
          </ac:grpSpMkLst>
        </pc:grpChg>
        <pc:grpChg chg="del">
          <ac:chgData name="Salome Padilla" userId="f4429905-10ae-4bb9-b94c-ec045543e81f" providerId="ADAL" clId="{CAEEC4B1-33F7-4704-B271-178DD966834B}" dt="2022-07-11T08:06:45.042" v="211" actId="478"/>
          <ac:grpSpMkLst>
            <pc:docMk/>
            <pc:sldMk cId="2054098599" sldId="292"/>
            <ac:grpSpMk id="33" creationId="{7C8348FC-980B-DFAB-66EC-D6109641B3EF}"/>
          </ac:grpSpMkLst>
        </pc:grpChg>
        <pc:grpChg chg="add mod">
          <ac:chgData name="Salome Padilla" userId="f4429905-10ae-4bb9-b94c-ec045543e81f" providerId="ADAL" clId="{CAEEC4B1-33F7-4704-B271-178DD966834B}" dt="2022-07-11T08:11:15.789" v="261" actId="1036"/>
          <ac:grpSpMkLst>
            <pc:docMk/>
            <pc:sldMk cId="2054098599" sldId="292"/>
            <ac:grpSpMk id="49" creationId="{010E066B-B800-1BB4-C117-9FC1C66AAE5E}"/>
          </ac:grpSpMkLst>
        </pc:grpChg>
        <pc:grpChg chg="add mod">
          <ac:chgData name="Salome Padilla" userId="f4429905-10ae-4bb9-b94c-ec045543e81f" providerId="ADAL" clId="{CAEEC4B1-33F7-4704-B271-178DD966834B}" dt="2022-07-11T08:11:15.789" v="261" actId="1036"/>
          <ac:grpSpMkLst>
            <pc:docMk/>
            <pc:sldMk cId="2054098599" sldId="292"/>
            <ac:grpSpMk id="52" creationId="{0F5CD3C0-6688-130E-77A3-5E0B985E960F}"/>
          </ac:grpSpMkLst>
        </pc:grpChg>
        <pc:picChg chg="mod">
          <ac:chgData name="Salome Padilla" userId="f4429905-10ae-4bb9-b94c-ec045543e81f" providerId="ADAL" clId="{CAEEC4B1-33F7-4704-B271-178DD966834B}" dt="2022-07-11T08:06:47.669" v="213"/>
          <ac:picMkLst>
            <pc:docMk/>
            <pc:sldMk cId="2054098599" sldId="292"/>
            <ac:picMk id="50" creationId="{854E0032-17B1-29AD-B702-192D951E685C}"/>
          </ac:picMkLst>
        </pc:picChg>
        <pc:picChg chg="mod">
          <ac:chgData name="Salome Padilla" userId="f4429905-10ae-4bb9-b94c-ec045543e81f" providerId="ADAL" clId="{CAEEC4B1-33F7-4704-B271-178DD966834B}" dt="2022-07-11T08:06:47.669" v="213"/>
          <ac:picMkLst>
            <pc:docMk/>
            <pc:sldMk cId="2054098599" sldId="292"/>
            <ac:picMk id="53" creationId="{77943FAF-48A8-9C5F-004B-17FAA2782C39}"/>
          </ac:picMkLst>
        </pc:picChg>
      </pc:sldChg>
      <pc:sldChg chg="addSp delSp modSp add mod">
        <pc:chgData name="Salome Padilla" userId="f4429905-10ae-4bb9-b94c-ec045543e81f" providerId="ADAL" clId="{CAEEC4B1-33F7-4704-B271-178DD966834B}" dt="2022-07-18T11:29:15.125" v="858" actId="790"/>
        <pc:sldMkLst>
          <pc:docMk/>
          <pc:sldMk cId="360127509" sldId="293"/>
        </pc:sldMkLst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21" creationId="{41F85582-CB6D-82FA-267A-8EFA2A84328A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22" creationId="{8B5567FD-F4F7-4586-B09A-AB280CA987BC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23" creationId="{E84A836A-F9FF-7A71-FCBC-FA709CA3C213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24" creationId="{0321A84C-2BEC-5A42-6AF7-AF91E73BCA1D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25" creationId="{AEB4844A-FC60-F754-BB1F-0E6B9641E052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26" creationId="{FDF07170-FABE-542E-AF71-A1BDB6D720FA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27" creationId="{9BA6D2E6-5B7D-ACA0-4021-A82D66F39C92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28" creationId="{1E9D3B61-271D-F559-AD3A-1ADD017E4838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29" creationId="{41FFE4E7-115F-4CC9-B2B9-B3EDA1F9A535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30" creationId="{DF0B84FA-112A-7B05-9B06-658F4E36511C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31" creationId="{EF063416-F1E3-827E-BD55-5C89319B20AD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32" creationId="{5776EFCD-E98D-4EDC-8076-0AA4ABA7DE14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33" creationId="{1F943A5A-9446-0DA6-715E-2A55DC1EF3CA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34" creationId="{5F60E917-A675-C3F5-ADCB-A830951FFB51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35" creationId="{4F0FF4EB-55B6-955C-3660-72802BE34D8B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36" creationId="{FE901525-314A-225A-F898-91215656BBD3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37" creationId="{D4D72235-3FD7-6646-B2BA-7DFD78DF2A8E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38" creationId="{D5090FB7-2BE9-280D-3754-D3DF4B91F4AB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39" creationId="{C1B51DB6-BCF4-4A44-4ADC-62B40B085818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40" creationId="{D56B5EEE-967E-3D1F-2EE3-04ABFE4471BD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41" creationId="{4E8FEE68-9FEC-8184-B294-C8581473AAFF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42" creationId="{2BF22388-6A22-DE82-0E7E-2429542BBE18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43" creationId="{C4BE176F-96DF-9DA9-6448-33E2E4CBB5E4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44" creationId="{B68247BB-C141-04B4-2C6B-A4FB4036251F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45" creationId="{C6345F87-8F5E-0DB1-3662-E7DF6AF71F53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46" creationId="{9E0F4B11-F1F5-5F2E-910B-0060276DE148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47" creationId="{2233F1B2-9951-56AF-EE07-80F220AD31C8}"/>
          </ac:spMkLst>
        </pc:spChg>
        <pc:spChg chg="del">
          <ac:chgData name="Salome Padilla" userId="f4429905-10ae-4bb9-b94c-ec045543e81f" providerId="ADAL" clId="{CAEEC4B1-33F7-4704-B271-178DD966834B}" dt="2022-07-11T08:12:09.677" v="266" actId="478"/>
          <ac:spMkLst>
            <pc:docMk/>
            <pc:sldMk cId="360127509" sldId="293"/>
            <ac:spMk id="48" creationId="{57DE2A6F-48DE-6C11-E7B5-9F1986E7AFD0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55" creationId="{C22447E8-5645-9E13-78DA-26635250CFBA}"/>
          </ac:spMkLst>
        </pc:spChg>
        <pc:spChg chg="add del mod">
          <ac:chgData name="Salome Padilla" userId="f4429905-10ae-4bb9-b94c-ec045543e81f" providerId="ADAL" clId="{CAEEC4B1-33F7-4704-B271-178DD966834B}" dt="2022-07-11T08:12:08.621" v="265"/>
          <ac:spMkLst>
            <pc:docMk/>
            <pc:sldMk cId="360127509" sldId="293"/>
            <ac:spMk id="56" creationId="{3491EC58-23AD-4E8A-2F64-0CA164A892DF}"/>
          </ac:spMkLst>
        </pc:spChg>
        <pc:spChg chg="mod">
          <ac:chgData name="Salome Padilla" userId="f4429905-10ae-4bb9-b94c-ec045543e81f" providerId="ADAL" clId="{CAEEC4B1-33F7-4704-B271-178DD966834B}" dt="2022-07-11T08:12:05.943" v="264"/>
          <ac:spMkLst>
            <pc:docMk/>
            <pc:sldMk cId="360127509" sldId="293"/>
            <ac:spMk id="59" creationId="{D9AA3989-8696-7FF7-B30F-B4FA1D02CD10}"/>
          </ac:spMkLst>
        </pc:spChg>
        <pc:spChg chg="mod">
          <ac:chgData name="Salome Padilla" userId="f4429905-10ae-4bb9-b94c-ec045543e81f" providerId="ADAL" clId="{CAEEC4B1-33F7-4704-B271-178DD966834B}" dt="2022-07-11T08:12:05.943" v="264"/>
          <ac:spMkLst>
            <pc:docMk/>
            <pc:sldMk cId="360127509" sldId="293"/>
            <ac:spMk id="62" creationId="{A95269AB-1D4F-9F7C-5FF5-D127F801BF9C}"/>
          </ac:spMkLst>
        </pc:spChg>
        <pc:spChg chg="mod">
          <ac:chgData name="Salome Padilla" userId="f4429905-10ae-4bb9-b94c-ec045543e81f" providerId="ADAL" clId="{CAEEC4B1-33F7-4704-B271-178DD966834B}" dt="2022-07-11T08:12:05.943" v="264"/>
          <ac:spMkLst>
            <pc:docMk/>
            <pc:sldMk cId="360127509" sldId="293"/>
            <ac:spMk id="65" creationId="{78AE3E5D-DB79-6CBC-229F-B3DEF9A45BF0}"/>
          </ac:spMkLst>
        </pc:spChg>
        <pc:spChg chg="add mod">
          <ac:chgData name="Salome Padilla" userId="f4429905-10ae-4bb9-b94c-ec045543e81f" providerId="ADAL" clId="{CAEEC4B1-33F7-4704-B271-178DD966834B}" dt="2022-07-18T11:29:15.125" v="858" actId="790"/>
          <ac:spMkLst>
            <pc:docMk/>
            <pc:sldMk cId="360127509" sldId="293"/>
            <ac:spMk id="66" creationId="{2637DAEB-5B81-F55B-17B7-5B2C04471179}"/>
          </ac:spMkLst>
        </pc:spChg>
        <pc:spChg chg="add mod">
          <ac:chgData name="Salome Padilla" userId="f4429905-10ae-4bb9-b94c-ec045543e81f" providerId="ADAL" clId="{CAEEC4B1-33F7-4704-B271-178DD966834B}" dt="2022-07-12T12:13:54.224" v="509" actId="12788"/>
          <ac:spMkLst>
            <pc:docMk/>
            <pc:sldMk cId="360127509" sldId="293"/>
            <ac:spMk id="67" creationId="{44A93F70-159F-BF7A-F1EB-036CDE130D8A}"/>
          </ac:spMkLst>
        </pc:spChg>
        <pc:spChg chg="add mod">
          <ac:chgData name="Salome Padilla" userId="f4429905-10ae-4bb9-b94c-ec045543e81f" providerId="ADAL" clId="{CAEEC4B1-33F7-4704-B271-178DD966834B}" dt="2022-07-11T08:12:52.655" v="279" actId="208"/>
          <ac:spMkLst>
            <pc:docMk/>
            <pc:sldMk cId="360127509" sldId="293"/>
            <ac:spMk id="68" creationId="{EEE9C1DE-0415-66F0-3E80-C74592DA9335}"/>
          </ac:spMkLst>
        </pc:spChg>
        <pc:spChg chg="add del mod">
          <ac:chgData name="Salome Padilla" userId="f4429905-10ae-4bb9-b94c-ec045543e81f" providerId="ADAL" clId="{CAEEC4B1-33F7-4704-B271-178DD966834B}" dt="2022-07-11T08:14:17.578" v="388" actId="478"/>
          <ac:spMkLst>
            <pc:docMk/>
            <pc:sldMk cId="360127509" sldId="293"/>
            <ac:spMk id="69" creationId="{7134C056-9AEF-AF0E-625F-024E23295B21}"/>
          </ac:spMkLst>
        </pc:spChg>
        <pc:spChg chg="add mod">
          <ac:chgData name="Salome Padilla" userId="f4429905-10ae-4bb9-b94c-ec045543e81f" providerId="ADAL" clId="{CAEEC4B1-33F7-4704-B271-178DD966834B}" dt="2022-07-11T08:12:52.655" v="279" actId="208"/>
          <ac:spMkLst>
            <pc:docMk/>
            <pc:sldMk cId="360127509" sldId="293"/>
            <ac:spMk id="70" creationId="{67D05827-E28C-1A74-4015-B5356363D7E2}"/>
          </ac:spMkLst>
        </pc:spChg>
        <pc:spChg chg="add del mod">
          <ac:chgData name="Salome Padilla" userId="f4429905-10ae-4bb9-b94c-ec045543e81f" providerId="ADAL" clId="{CAEEC4B1-33F7-4704-B271-178DD966834B}" dt="2022-07-11T08:17:57.777" v="397" actId="478"/>
          <ac:spMkLst>
            <pc:docMk/>
            <pc:sldMk cId="360127509" sldId="293"/>
            <ac:spMk id="71" creationId="{6E880326-8CD5-5B93-A8A7-79A6704B72F1}"/>
          </ac:spMkLst>
        </pc:spChg>
        <pc:spChg chg="add mod">
          <ac:chgData name="Salome Padilla" userId="f4429905-10ae-4bb9-b94c-ec045543e81f" providerId="ADAL" clId="{CAEEC4B1-33F7-4704-B271-178DD966834B}" dt="2022-07-11T08:12:52.655" v="279" actId="208"/>
          <ac:spMkLst>
            <pc:docMk/>
            <pc:sldMk cId="360127509" sldId="293"/>
            <ac:spMk id="72" creationId="{F7797D22-F58F-E1F0-AF4C-61CA114FCC07}"/>
          </ac:spMkLst>
        </pc:spChg>
        <pc:spChg chg="add mod">
          <ac:chgData name="Salome Padilla" userId="f4429905-10ae-4bb9-b94c-ec045543e81f" providerId="ADAL" clId="{CAEEC4B1-33F7-4704-B271-178DD966834B}" dt="2022-07-12T12:06:16.447" v="408" actId="14100"/>
          <ac:spMkLst>
            <pc:docMk/>
            <pc:sldMk cId="360127509" sldId="293"/>
            <ac:spMk id="73" creationId="{4F0FFA11-C605-0038-DA8E-833E559CF83E}"/>
          </ac:spMkLst>
        </pc:spChg>
        <pc:spChg chg="add mod">
          <ac:chgData name="Salome Padilla" userId="f4429905-10ae-4bb9-b94c-ec045543e81f" providerId="ADAL" clId="{CAEEC4B1-33F7-4704-B271-178DD966834B}" dt="2022-07-11T08:12:09.964" v="267"/>
          <ac:spMkLst>
            <pc:docMk/>
            <pc:sldMk cId="360127509" sldId="293"/>
            <ac:spMk id="74" creationId="{BA69EBF7-55BD-A8F9-685F-2F89755C201F}"/>
          </ac:spMkLst>
        </pc:spChg>
        <pc:spChg chg="add mod">
          <ac:chgData name="Salome Padilla" userId="f4429905-10ae-4bb9-b94c-ec045543e81f" providerId="ADAL" clId="{CAEEC4B1-33F7-4704-B271-178DD966834B}" dt="2022-07-11T08:12:43.965" v="277" actId="208"/>
          <ac:spMkLst>
            <pc:docMk/>
            <pc:sldMk cId="360127509" sldId="293"/>
            <ac:spMk id="75" creationId="{9A6370E9-C9DE-F45A-0AD5-51249857EAA0}"/>
          </ac:spMkLst>
        </pc:spChg>
        <pc:spChg chg="add mod">
          <ac:chgData name="Salome Padilla" userId="f4429905-10ae-4bb9-b94c-ec045543e81f" providerId="ADAL" clId="{CAEEC4B1-33F7-4704-B271-178DD966834B}" dt="2022-07-11T08:12:09.964" v="267"/>
          <ac:spMkLst>
            <pc:docMk/>
            <pc:sldMk cId="360127509" sldId="293"/>
            <ac:spMk id="76" creationId="{0F49BB24-93B1-067D-7F24-F78688681560}"/>
          </ac:spMkLst>
        </pc:spChg>
        <pc:spChg chg="add mod">
          <ac:chgData name="Salome Padilla" userId="f4429905-10ae-4bb9-b94c-ec045543e81f" providerId="ADAL" clId="{CAEEC4B1-33F7-4704-B271-178DD966834B}" dt="2022-07-11T08:12:43.965" v="277" actId="208"/>
          <ac:spMkLst>
            <pc:docMk/>
            <pc:sldMk cId="360127509" sldId="293"/>
            <ac:spMk id="77" creationId="{420A055E-F9A4-3A85-AFEA-8FD5144C1038}"/>
          </ac:spMkLst>
        </pc:spChg>
        <pc:spChg chg="add mod">
          <ac:chgData name="Salome Padilla" userId="f4429905-10ae-4bb9-b94c-ec045543e81f" providerId="ADAL" clId="{CAEEC4B1-33F7-4704-B271-178DD966834B}" dt="2022-07-11T08:12:43.965" v="277" actId="208"/>
          <ac:spMkLst>
            <pc:docMk/>
            <pc:sldMk cId="360127509" sldId="293"/>
            <ac:spMk id="78" creationId="{CB0232E8-FE25-0F5F-EA5E-44A978F3C090}"/>
          </ac:spMkLst>
        </pc:spChg>
        <pc:spChg chg="add mod">
          <ac:chgData name="Salome Padilla" userId="f4429905-10ae-4bb9-b94c-ec045543e81f" providerId="ADAL" clId="{CAEEC4B1-33F7-4704-B271-178DD966834B}" dt="2022-07-11T08:12:46.756" v="278" actId="208"/>
          <ac:spMkLst>
            <pc:docMk/>
            <pc:sldMk cId="360127509" sldId="293"/>
            <ac:spMk id="79" creationId="{C61EE131-026F-6ECC-3918-259FDAE81294}"/>
          </ac:spMkLst>
        </pc:spChg>
        <pc:spChg chg="add mod">
          <ac:chgData name="Salome Padilla" userId="f4429905-10ae-4bb9-b94c-ec045543e81f" providerId="ADAL" clId="{CAEEC4B1-33F7-4704-B271-178DD966834B}" dt="2022-07-12T12:06:33.349" v="413" actId="12788"/>
          <ac:spMkLst>
            <pc:docMk/>
            <pc:sldMk cId="360127509" sldId="293"/>
            <ac:spMk id="80" creationId="{CCCF9DA8-DF3A-B9C2-236C-AEA88DD989A4}"/>
          </ac:spMkLst>
        </pc:spChg>
        <pc:spChg chg="add mod">
          <ac:chgData name="Salome Padilla" userId="f4429905-10ae-4bb9-b94c-ec045543e81f" providerId="ADAL" clId="{CAEEC4B1-33F7-4704-B271-178DD966834B}" dt="2022-07-12T12:06:49.531" v="414" actId="1076"/>
          <ac:spMkLst>
            <pc:docMk/>
            <pc:sldMk cId="360127509" sldId="293"/>
            <ac:spMk id="81" creationId="{5F579324-B10A-0ADF-52F1-036C4814CA11}"/>
          </ac:spMkLst>
        </pc:spChg>
        <pc:spChg chg="add mod">
          <ac:chgData name="Salome Padilla" userId="f4429905-10ae-4bb9-b94c-ec045543e81f" providerId="ADAL" clId="{CAEEC4B1-33F7-4704-B271-178DD966834B}" dt="2022-07-11T08:12:55.934" v="280" actId="208"/>
          <ac:spMkLst>
            <pc:docMk/>
            <pc:sldMk cId="360127509" sldId="293"/>
            <ac:spMk id="82" creationId="{CA142AB1-A640-BAB0-CD87-4DE0F7FC2482}"/>
          </ac:spMkLst>
        </pc:spChg>
        <pc:spChg chg="mod">
          <ac:chgData name="Salome Padilla" userId="f4429905-10ae-4bb9-b94c-ec045543e81f" providerId="ADAL" clId="{CAEEC4B1-33F7-4704-B271-178DD966834B}" dt="2022-07-11T08:12:59.812" v="281" actId="207"/>
          <ac:spMkLst>
            <pc:docMk/>
            <pc:sldMk cId="360127509" sldId="293"/>
            <ac:spMk id="85" creationId="{BA07ECFB-A52D-2439-B508-2009FC19802D}"/>
          </ac:spMkLst>
        </pc:spChg>
        <pc:spChg chg="mod">
          <ac:chgData name="Salome Padilla" userId="f4429905-10ae-4bb9-b94c-ec045543e81f" providerId="ADAL" clId="{CAEEC4B1-33F7-4704-B271-178DD966834B}" dt="2022-07-11T08:13:02.140" v="282" actId="207"/>
          <ac:spMkLst>
            <pc:docMk/>
            <pc:sldMk cId="360127509" sldId="293"/>
            <ac:spMk id="88" creationId="{0B5A89E2-4DB1-2D98-79E0-9C6933D0A465}"/>
          </ac:spMkLst>
        </pc:spChg>
        <pc:spChg chg="mod">
          <ac:chgData name="Salome Padilla" userId="f4429905-10ae-4bb9-b94c-ec045543e81f" providerId="ADAL" clId="{CAEEC4B1-33F7-4704-B271-178DD966834B}" dt="2022-07-11T08:13:05.198" v="283" actId="207"/>
          <ac:spMkLst>
            <pc:docMk/>
            <pc:sldMk cId="360127509" sldId="293"/>
            <ac:spMk id="91" creationId="{97D02D63-D0A4-ADA0-AD56-5ADB30CFE5FD}"/>
          </ac:spMkLst>
        </pc:spChg>
        <pc:spChg chg="add mod">
          <ac:chgData name="Salome Padilla" userId="f4429905-10ae-4bb9-b94c-ec045543e81f" providerId="ADAL" clId="{CAEEC4B1-33F7-4704-B271-178DD966834B}" dt="2022-07-11T08:14:34.115" v="392" actId="20577"/>
          <ac:spMkLst>
            <pc:docMk/>
            <pc:sldMk cId="360127509" sldId="293"/>
            <ac:spMk id="92" creationId="{746F0773-08C1-1EDC-F6A8-D690A09F77C9}"/>
          </ac:spMkLst>
        </pc:spChg>
        <pc:spChg chg="add mod">
          <ac:chgData name="Salome Padilla" userId="f4429905-10ae-4bb9-b94c-ec045543e81f" providerId="ADAL" clId="{CAEEC4B1-33F7-4704-B271-178DD966834B}" dt="2022-07-11T08:18:10.296" v="400" actId="113"/>
          <ac:spMkLst>
            <pc:docMk/>
            <pc:sldMk cId="360127509" sldId="293"/>
            <ac:spMk id="93" creationId="{80BAF558-5452-4789-F955-6B8AFB50EAE3}"/>
          </ac:spMkLst>
        </pc:spChg>
        <pc:grpChg chg="del">
          <ac:chgData name="Salome Padilla" userId="f4429905-10ae-4bb9-b94c-ec045543e81f" providerId="ADAL" clId="{CAEEC4B1-33F7-4704-B271-178DD966834B}" dt="2022-07-11T08:12:09.677" v="266" actId="478"/>
          <ac:grpSpMkLst>
            <pc:docMk/>
            <pc:sldMk cId="360127509" sldId="293"/>
            <ac:grpSpMk id="49" creationId="{010E066B-B800-1BB4-C117-9FC1C66AAE5E}"/>
          </ac:grpSpMkLst>
        </pc:grpChg>
        <pc:grpChg chg="del">
          <ac:chgData name="Salome Padilla" userId="f4429905-10ae-4bb9-b94c-ec045543e81f" providerId="ADAL" clId="{CAEEC4B1-33F7-4704-B271-178DD966834B}" dt="2022-07-11T08:12:09.677" v="266" actId="478"/>
          <ac:grpSpMkLst>
            <pc:docMk/>
            <pc:sldMk cId="360127509" sldId="293"/>
            <ac:grpSpMk id="52" creationId="{0F5CD3C0-6688-130E-77A3-5E0B985E960F}"/>
          </ac:grpSpMkLst>
        </pc:grpChg>
        <pc:grpChg chg="add del mod">
          <ac:chgData name="Salome Padilla" userId="f4429905-10ae-4bb9-b94c-ec045543e81f" providerId="ADAL" clId="{CAEEC4B1-33F7-4704-B271-178DD966834B}" dt="2022-07-11T08:12:08.621" v="265"/>
          <ac:grpSpMkLst>
            <pc:docMk/>
            <pc:sldMk cId="360127509" sldId="293"/>
            <ac:grpSpMk id="57" creationId="{D0F1E5E2-1FA2-9AA6-9BFD-ED2C3F8EC3C5}"/>
          </ac:grpSpMkLst>
        </pc:grpChg>
        <pc:grpChg chg="add del mod">
          <ac:chgData name="Salome Padilla" userId="f4429905-10ae-4bb9-b94c-ec045543e81f" providerId="ADAL" clId="{CAEEC4B1-33F7-4704-B271-178DD966834B}" dt="2022-07-11T08:12:08.621" v="265"/>
          <ac:grpSpMkLst>
            <pc:docMk/>
            <pc:sldMk cId="360127509" sldId="293"/>
            <ac:grpSpMk id="60" creationId="{9893278F-7F93-0890-BB63-8FFAB29DCADA}"/>
          </ac:grpSpMkLst>
        </pc:grpChg>
        <pc:grpChg chg="add del mod">
          <ac:chgData name="Salome Padilla" userId="f4429905-10ae-4bb9-b94c-ec045543e81f" providerId="ADAL" clId="{CAEEC4B1-33F7-4704-B271-178DD966834B}" dt="2022-07-11T08:12:08.621" v="265"/>
          <ac:grpSpMkLst>
            <pc:docMk/>
            <pc:sldMk cId="360127509" sldId="293"/>
            <ac:grpSpMk id="63" creationId="{89E8637A-D655-6C61-703D-9CFF9AE5FD8C}"/>
          </ac:grpSpMkLst>
        </pc:grpChg>
        <pc:grpChg chg="add mod">
          <ac:chgData name="Salome Padilla" userId="f4429905-10ae-4bb9-b94c-ec045543e81f" providerId="ADAL" clId="{CAEEC4B1-33F7-4704-B271-178DD966834B}" dt="2022-07-11T08:12:09.964" v="267"/>
          <ac:grpSpMkLst>
            <pc:docMk/>
            <pc:sldMk cId="360127509" sldId="293"/>
            <ac:grpSpMk id="83" creationId="{A0DB66CF-87F9-B09F-945A-92C068875C19}"/>
          </ac:grpSpMkLst>
        </pc:grpChg>
        <pc:grpChg chg="add mod">
          <ac:chgData name="Salome Padilla" userId="f4429905-10ae-4bb9-b94c-ec045543e81f" providerId="ADAL" clId="{CAEEC4B1-33F7-4704-B271-178DD966834B}" dt="2022-07-11T08:12:09.964" v="267"/>
          <ac:grpSpMkLst>
            <pc:docMk/>
            <pc:sldMk cId="360127509" sldId="293"/>
            <ac:grpSpMk id="86" creationId="{2B3F5613-8FCD-56EA-7B5C-84EB5E5B3B30}"/>
          </ac:grpSpMkLst>
        </pc:grpChg>
        <pc:grpChg chg="add mod">
          <ac:chgData name="Salome Padilla" userId="f4429905-10ae-4bb9-b94c-ec045543e81f" providerId="ADAL" clId="{CAEEC4B1-33F7-4704-B271-178DD966834B}" dt="2022-07-11T08:12:09.964" v="267"/>
          <ac:grpSpMkLst>
            <pc:docMk/>
            <pc:sldMk cId="360127509" sldId="293"/>
            <ac:grpSpMk id="89" creationId="{3D8EE167-1570-186C-2200-A9ADDD827D47}"/>
          </ac:grpSpMkLst>
        </pc:grpChg>
        <pc:picChg chg="mod">
          <ac:chgData name="Salome Padilla" userId="f4429905-10ae-4bb9-b94c-ec045543e81f" providerId="ADAL" clId="{CAEEC4B1-33F7-4704-B271-178DD966834B}" dt="2022-07-11T08:12:05.943" v="264"/>
          <ac:picMkLst>
            <pc:docMk/>
            <pc:sldMk cId="360127509" sldId="293"/>
            <ac:picMk id="58" creationId="{C4877EBF-E488-BA83-7EE8-5D952298E38A}"/>
          </ac:picMkLst>
        </pc:picChg>
        <pc:picChg chg="mod">
          <ac:chgData name="Salome Padilla" userId="f4429905-10ae-4bb9-b94c-ec045543e81f" providerId="ADAL" clId="{CAEEC4B1-33F7-4704-B271-178DD966834B}" dt="2022-07-11T08:12:05.943" v="264"/>
          <ac:picMkLst>
            <pc:docMk/>
            <pc:sldMk cId="360127509" sldId="293"/>
            <ac:picMk id="61" creationId="{0678C7BA-8ED7-BD06-7F2E-B1A8F7E6C3B0}"/>
          </ac:picMkLst>
        </pc:picChg>
        <pc:picChg chg="mod">
          <ac:chgData name="Salome Padilla" userId="f4429905-10ae-4bb9-b94c-ec045543e81f" providerId="ADAL" clId="{CAEEC4B1-33F7-4704-B271-178DD966834B}" dt="2022-07-11T08:12:05.943" v="264"/>
          <ac:picMkLst>
            <pc:docMk/>
            <pc:sldMk cId="360127509" sldId="293"/>
            <ac:picMk id="64" creationId="{72B10517-CB41-35FE-E01C-39B7941E5FB5}"/>
          </ac:picMkLst>
        </pc:picChg>
        <pc:picChg chg="mod">
          <ac:chgData name="Salome Padilla" userId="f4429905-10ae-4bb9-b94c-ec045543e81f" providerId="ADAL" clId="{CAEEC4B1-33F7-4704-B271-178DD966834B}" dt="2022-07-11T08:12:09.964" v="267"/>
          <ac:picMkLst>
            <pc:docMk/>
            <pc:sldMk cId="360127509" sldId="293"/>
            <ac:picMk id="84" creationId="{AF88C712-3CDA-E462-7217-25DEA5054109}"/>
          </ac:picMkLst>
        </pc:picChg>
        <pc:picChg chg="mod">
          <ac:chgData name="Salome Padilla" userId="f4429905-10ae-4bb9-b94c-ec045543e81f" providerId="ADAL" clId="{CAEEC4B1-33F7-4704-B271-178DD966834B}" dt="2022-07-11T08:12:09.964" v="267"/>
          <ac:picMkLst>
            <pc:docMk/>
            <pc:sldMk cId="360127509" sldId="293"/>
            <ac:picMk id="87" creationId="{8CEC2644-1811-B96D-EA40-27E01DF845C8}"/>
          </ac:picMkLst>
        </pc:picChg>
        <pc:picChg chg="mod">
          <ac:chgData name="Salome Padilla" userId="f4429905-10ae-4bb9-b94c-ec045543e81f" providerId="ADAL" clId="{CAEEC4B1-33F7-4704-B271-178DD966834B}" dt="2022-07-11T08:12:09.964" v="267"/>
          <ac:picMkLst>
            <pc:docMk/>
            <pc:sldMk cId="360127509" sldId="293"/>
            <ac:picMk id="90" creationId="{B86A5516-3F30-B1EF-5788-B2E361B74DCF}"/>
          </ac:picMkLst>
        </pc:picChg>
      </pc:sldChg>
      <pc:sldChg chg="addSp delSp modSp add mod ord">
        <pc:chgData name="Salome Padilla" userId="f4429905-10ae-4bb9-b94c-ec045543e81f" providerId="ADAL" clId="{CAEEC4B1-33F7-4704-B271-178DD966834B}" dt="2022-07-18T11:29:33.267" v="860" actId="207"/>
        <pc:sldMkLst>
          <pc:docMk/>
          <pc:sldMk cId="2267922206" sldId="294"/>
        </pc:sldMkLst>
        <pc:spChg chg="mod">
          <ac:chgData name="Salome Padilla" userId="f4429905-10ae-4bb9-b94c-ec045543e81f" providerId="ADAL" clId="{CAEEC4B1-33F7-4704-B271-178DD966834B}" dt="2022-07-12T12:08:06.318" v="457" actId="20577"/>
          <ac:spMkLst>
            <pc:docMk/>
            <pc:sldMk cId="2267922206" sldId="294"/>
            <ac:spMk id="2" creationId="{00000000-0000-0000-0000-000000000000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5" creationId="{B6C40541-B902-ACF5-BFCE-58219D3A806D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6" creationId="{E179CE85-37C3-29F4-81F5-2CE1DA46DC3A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7" creationId="{F0AEC230-5C30-CA04-1472-4AFEF5174A24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8" creationId="{59BF6D23-D215-F40D-05BE-4F356582133A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9" creationId="{075C3D32-528A-F7AF-53EA-EFB3CE2D0E43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10" creationId="{39F6A90F-F72A-D256-A350-06EA8EB5853C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11" creationId="{1C3DB00E-497A-702D-98B6-85E4096EA867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12" creationId="{A52F59F3-71AC-3DEE-27A0-435FD8A609EF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13" creationId="{10113A95-0CA6-710D-2029-6461308C07A7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14" creationId="{72B6AB7D-9781-D8E2-34DD-79EA0FC2D25A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15" creationId="{51DA8C11-DC3F-2BB7-787C-086F9B8FEF51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16" creationId="{23B9DF8C-C76E-FA2D-E59B-605BAFC9DC1D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17" creationId="{82179EC6-1481-3F0C-B45C-0CE5AC697D2C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18" creationId="{87AF00DF-E7A8-3A75-4224-C115E985590B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19" creationId="{6B56EB25-5D48-3CF9-66A2-0B9042A2EB84}"/>
          </ac:spMkLst>
        </pc:spChg>
        <pc:spChg chg="del">
          <ac:chgData name="Salome Padilla" userId="f4429905-10ae-4bb9-b94c-ec045543e81f" providerId="ADAL" clId="{CAEEC4B1-33F7-4704-B271-178DD966834B}" dt="2022-07-12T12:08:09.348" v="458" actId="478"/>
          <ac:spMkLst>
            <pc:docMk/>
            <pc:sldMk cId="2267922206" sldId="294"/>
            <ac:spMk id="23" creationId="{727E8919-C7F8-D314-90F2-F82719ED754A}"/>
          </ac:spMkLst>
        </pc:spChg>
        <pc:spChg chg="add mod">
          <ac:chgData name="Salome Padilla" userId="f4429905-10ae-4bb9-b94c-ec045543e81f" providerId="ADAL" clId="{CAEEC4B1-33F7-4704-B271-178DD966834B}" dt="2022-07-12T12:08:48.599" v="461" actId="113"/>
          <ac:spMkLst>
            <pc:docMk/>
            <pc:sldMk cId="2267922206" sldId="294"/>
            <ac:spMk id="37" creationId="{8930AF72-8EEA-74DE-29FF-9A5ABFCAE826}"/>
          </ac:spMkLst>
        </pc:spChg>
        <pc:spChg chg="add mod">
          <ac:chgData name="Salome Padilla" userId="f4429905-10ae-4bb9-b94c-ec045543e81f" providerId="ADAL" clId="{CAEEC4B1-33F7-4704-B271-178DD966834B}" dt="2022-07-12T12:12:48.459" v="491" actId="12788"/>
          <ac:spMkLst>
            <pc:docMk/>
            <pc:sldMk cId="2267922206" sldId="294"/>
            <ac:spMk id="38" creationId="{B326CA5C-42AC-8CE7-5887-628644A61109}"/>
          </ac:spMkLst>
        </pc:spChg>
        <pc:spChg chg="add mod">
          <ac:chgData name="Salome Padilla" userId="f4429905-10ae-4bb9-b94c-ec045543e81f" providerId="ADAL" clId="{CAEEC4B1-33F7-4704-B271-178DD966834B}" dt="2022-07-12T12:09:25.221" v="466" actId="113"/>
          <ac:spMkLst>
            <pc:docMk/>
            <pc:sldMk cId="2267922206" sldId="294"/>
            <ac:spMk id="39" creationId="{83A30216-CCD0-B03D-241C-AD4AC130D3F7}"/>
          </ac:spMkLst>
        </pc:spChg>
        <pc:spChg chg="add mod">
          <ac:chgData name="Salome Padilla" userId="f4429905-10ae-4bb9-b94c-ec045543e81f" providerId="ADAL" clId="{CAEEC4B1-33F7-4704-B271-178DD966834B}" dt="2022-07-12T12:10:50.244" v="475" actId="1076"/>
          <ac:spMkLst>
            <pc:docMk/>
            <pc:sldMk cId="2267922206" sldId="294"/>
            <ac:spMk id="40" creationId="{2E1A55DA-A284-652D-0B21-FBDAFEB54527}"/>
          </ac:spMkLst>
        </pc:spChg>
        <pc:spChg chg="add mod">
          <ac:chgData name="Salome Padilla" userId="f4429905-10ae-4bb9-b94c-ec045543e81f" providerId="ADAL" clId="{CAEEC4B1-33F7-4704-B271-178DD966834B}" dt="2022-07-12T12:11:04.108" v="478" actId="1076"/>
          <ac:spMkLst>
            <pc:docMk/>
            <pc:sldMk cId="2267922206" sldId="294"/>
            <ac:spMk id="41" creationId="{207F0F26-9653-8929-A0D9-5F5679119439}"/>
          </ac:spMkLst>
        </pc:spChg>
        <pc:spChg chg="add mod">
          <ac:chgData name="Salome Padilla" userId="f4429905-10ae-4bb9-b94c-ec045543e81f" providerId="ADAL" clId="{CAEEC4B1-33F7-4704-B271-178DD966834B}" dt="2022-07-12T12:09:58.355" v="469" actId="12788"/>
          <ac:spMkLst>
            <pc:docMk/>
            <pc:sldMk cId="2267922206" sldId="294"/>
            <ac:spMk id="42" creationId="{22031CB1-5A1A-5EBC-7521-ECCF1FF23012}"/>
          </ac:spMkLst>
        </pc:spChg>
        <pc:spChg chg="add mod">
          <ac:chgData name="Salome Padilla" userId="f4429905-10ae-4bb9-b94c-ec045543e81f" providerId="ADAL" clId="{CAEEC4B1-33F7-4704-B271-178DD966834B}" dt="2022-07-12T12:11:14.718" v="479" actId="208"/>
          <ac:spMkLst>
            <pc:docMk/>
            <pc:sldMk cId="2267922206" sldId="294"/>
            <ac:spMk id="43" creationId="{1BD3DF08-85E6-B991-2861-DA8DD9D618A9}"/>
          </ac:spMkLst>
        </pc:spChg>
        <pc:spChg chg="add mod">
          <ac:chgData name="Salome Padilla" userId="f4429905-10ae-4bb9-b94c-ec045543e81f" providerId="ADAL" clId="{CAEEC4B1-33F7-4704-B271-178DD966834B}" dt="2022-07-12T12:08:16.340" v="459"/>
          <ac:spMkLst>
            <pc:docMk/>
            <pc:sldMk cId="2267922206" sldId="294"/>
            <ac:spMk id="44" creationId="{E49367B7-C1D9-63D9-008E-5B7763778E79}"/>
          </ac:spMkLst>
        </pc:spChg>
        <pc:spChg chg="add mod">
          <ac:chgData name="Salome Padilla" userId="f4429905-10ae-4bb9-b94c-ec045543e81f" providerId="ADAL" clId="{CAEEC4B1-33F7-4704-B271-178DD966834B}" dt="2022-07-12T12:11:17.671" v="480" actId="208"/>
          <ac:spMkLst>
            <pc:docMk/>
            <pc:sldMk cId="2267922206" sldId="294"/>
            <ac:spMk id="45" creationId="{138AAC04-9619-65B9-1060-959E651C4169}"/>
          </ac:spMkLst>
        </pc:spChg>
        <pc:spChg chg="add mod">
          <ac:chgData name="Salome Padilla" userId="f4429905-10ae-4bb9-b94c-ec045543e81f" providerId="ADAL" clId="{CAEEC4B1-33F7-4704-B271-178DD966834B}" dt="2022-07-12T12:08:16.340" v="459"/>
          <ac:spMkLst>
            <pc:docMk/>
            <pc:sldMk cId="2267922206" sldId="294"/>
            <ac:spMk id="46" creationId="{8EDFD882-9B5A-DDDB-7553-734367E64F86}"/>
          </ac:spMkLst>
        </pc:spChg>
        <pc:spChg chg="mod">
          <ac:chgData name="Salome Padilla" userId="f4429905-10ae-4bb9-b94c-ec045543e81f" providerId="ADAL" clId="{CAEEC4B1-33F7-4704-B271-178DD966834B}" dt="2022-07-18T11:29:30.018" v="859" actId="207"/>
          <ac:spMkLst>
            <pc:docMk/>
            <pc:sldMk cId="2267922206" sldId="294"/>
            <ac:spMk id="49" creationId="{B9791C0A-A797-076E-C15D-F2739CCBA726}"/>
          </ac:spMkLst>
        </pc:spChg>
        <pc:spChg chg="mod">
          <ac:chgData name="Salome Padilla" userId="f4429905-10ae-4bb9-b94c-ec045543e81f" providerId="ADAL" clId="{CAEEC4B1-33F7-4704-B271-178DD966834B}" dt="2022-07-18T11:29:33.267" v="860" actId="207"/>
          <ac:spMkLst>
            <pc:docMk/>
            <pc:sldMk cId="2267922206" sldId="294"/>
            <ac:spMk id="52" creationId="{7E0C7464-2A8C-8449-56BF-9EA55E1343F8}"/>
          </ac:spMkLst>
        </pc:spChg>
        <pc:grpChg chg="del">
          <ac:chgData name="Salome Padilla" userId="f4429905-10ae-4bb9-b94c-ec045543e81f" providerId="ADAL" clId="{CAEEC4B1-33F7-4704-B271-178DD966834B}" dt="2022-07-12T12:08:09.348" v="458" actId="478"/>
          <ac:grpSpMkLst>
            <pc:docMk/>
            <pc:sldMk cId="2267922206" sldId="294"/>
            <ac:grpSpMk id="20" creationId="{C328C177-1F5A-D58F-DC95-EF75493B767D}"/>
          </ac:grpSpMkLst>
        </pc:grpChg>
        <pc:grpChg chg="del">
          <ac:chgData name="Salome Padilla" userId="f4429905-10ae-4bb9-b94c-ec045543e81f" providerId="ADAL" clId="{CAEEC4B1-33F7-4704-B271-178DD966834B}" dt="2022-07-12T12:08:09.348" v="458" actId="478"/>
          <ac:grpSpMkLst>
            <pc:docMk/>
            <pc:sldMk cId="2267922206" sldId="294"/>
            <ac:grpSpMk id="24" creationId="{6E10A33C-1BCE-6F1F-4CB2-B229E2925C45}"/>
          </ac:grpSpMkLst>
        </pc:grpChg>
        <pc:grpChg chg="del">
          <ac:chgData name="Salome Padilla" userId="f4429905-10ae-4bb9-b94c-ec045543e81f" providerId="ADAL" clId="{CAEEC4B1-33F7-4704-B271-178DD966834B}" dt="2022-07-12T12:08:09.348" v="458" actId="478"/>
          <ac:grpSpMkLst>
            <pc:docMk/>
            <pc:sldMk cId="2267922206" sldId="294"/>
            <ac:grpSpMk id="27" creationId="{E0306D7E-86F9-D949-A63D-6B008731ECC3}"/>
          </ac:grpSpMkLst>
        </pc:grpChg>
        <pc:grpChg chg="del">
          <ac:chgData name="Salome Padilla" userId="f4429905-10ae-4bb9-b94c-ec045543e81f" providerId="ADAL" clId="{CAEEC4B1-33F7-4704-B271-178DD966834B}" dt="2022-07-12T12:08:09.348" v="458" actId="478"/>
          <ac:grpSpMkLst>
            <pc:docMk/>
            <pc:sldMk cId="2267922206" sldId="294"/>
            <ac:grpSpMk id="30" creationId="{3A3A4056-CAE3-3977-3A21-108577860548}"/>
          </ac:grpSpMkLst>
        </pc:grpChg>
        <pc:grpChg chg="del">
          <ac:chgData name="Salome Padilla" userId="f4429905-10ae-4bb9-b94c-ec045543e81f" providerId="ADAL" clId="{CAEEC4B1-33F7-4704-B271-178DD966834B}" dt="2022-07-12T12:08:09.348" v="458" actId="478"/>
          <ac:grpSpMkLst>
            <pc:docMk/>
            <pc:sldMk cId="2267922206" sldId="294"/>
            <ac:grpSpMk id="33" creationId="{7C8348FC-980B-DFAB-66EC-D6109641B3EF}"/>
          </ac:grpSpMkLst>
        </pc:grpChg>
        <pc:grpChg chg="add mod">
          <ac:chgData name="Salome Padilla" userId="f4429905-10ae-4bb9-b94c-ec045543e81f" providerId="ADAL" clId="{CAEEC4B1-33F7-4704-B271-178DD966834B}" dt="2022-07-12T12:08:16.340" v="459"/>
          <ac:grpSpMkLst>
            <pc:docMk/>
            <pc:sldMk cId="2267922206" sldId="294"/>
            <ac:grpSpMk id="47" creationId="{D7721AF8-50B0-0CD1-B841-E5AA8A158968}"/>
          </ac:grpSpMkLst>
        </pc:grpChg>
        <pc:grpChg chg="add mod">
          <ac:chgData name="Salome Padilla" userId="f4429905-10ae-4bb9-b94c-ec045543e81f" providerId="ADAL" clId="{CAEEC4B1-33F7-4704-B271-178DD966834B}" dt="2022-07-12T12:08:16.340" v="459"/>
          <ac:grpSpMkLst>
            <pc:docMk/>
            <pc:sldMk cId="2267922206" sldId="294"/>
            <ac:grpSpMk id="50" creationId="{0E067A66-2CA0-D472-F846-E99DA8122B3F}"/>
          </ac:grpSpMkLst>
        </pc:grpChg>
        <pc:picChg chg="add del mod">
          <ac:chgData name="Salome Padilla" userId="f4429905-10ae-4bb9-b94c-ec045543e81f" providerId="ADAL" clId="{CAEEC4B1-33F7-4704-B271-178DD966834B}" dt="2022-07-12T12:08:30.889" v="460" actId="478"/>
          <ac:picMkLst>
            <pc:docMk/>
            <pc:sldMk cId="2267922206" sldId="294"/>
            <ac:picMk id="36" creationId="{4DCB3E3F-292D-4E12-2237-01E3B5D4FD59}"/>
          </ac:picMkLst>
        </pc:picChg>
        <pc:picChg chg="mod">
          <ac:chgData name="Salome Padilla" userId="f4429905-10ae-4bb9-b94c-ec045543e81f" providerId="ADAL" clId="{CAEEC4B1-33F7-4704-B271-178DD966834B}" dt="2022-07-12T12:08:16.340" v="459"/>
          <ac:picMkLst>
            <pc:docMk/>
            <pc:sldMk cId="2267922206" sldId="294"/>
            <ac:picMk id="48" creationId="{CAE50EA5-4775-EE52-EADF-D17E4AEDE632}"/>
          </ac:picMkLst>
        </pc:picChg>
        <pc:picChg chg="mod">
          <ac:chgData name="Salome Padilla" userId="f4429905-10ae-4bb9-b94c-ec045543e81f" providerId="ADAL" clId="{CAEEC4B1-33F7-4704-B271-178DD966834B}" dt="2022-07-12T12:08:16.340" v="459"/>
          <ac:picMkLst>
            <pc:docMk/>
            <pc:sldMk cId="2267922206" sldId="294"/>
            <ac:picMk id="51" creationId="{D457EA5C-3994-B9C8-5F07-8E4110FB2F95}"/>
          </ac:picMkLst>
        </pc:picChg>
      </pc:sldChg>
      <pc:sldChg chg="addSp delSp modSp add mod">
        <pc:chgData name="Salome Padilla" userId="f4429905-10ae-4bb9-b94c-ec045543e81f" providerId="ADAL" clId="{CAEEC4B1-33F7-4704-B271-178DD966834B}" dt="2022-07-18T11:29:57.576" v="863" actId="207"/>
        <pc:sldMkLst>
          <pc:docMk/>
          <pc:sldMk cId="215204206" sldId="295"/>
        </pc:sldMkLst>
        <pc:spChg chg="del">
          <ac:chgData name="Salome Padilla" userId="f4429905-10ae-4bb9-b94c-ec045543e81f" providerId="ADAL" clId="{CAEEC4B1-33F7-4704-B271-178DD966834B}" dt="2022-07-12T12:13:04.442" v="494" actId="478"/>
          <ac:spMkLst>
            <pc:docMk/>
            <pc:sldMk cId="215204206" sldId="295"/>
            <ac:spMk id="2" creationId="{00000000-0000-0000-0000-000000000000}"/>
          </ac:spMkLst>
        </pc:spChg>
        <pc:spChg chg="add del mod">
          <ac:chgData name="Salome Padilla" userId="f4429905-10ae-4bb9-b94c-ec045543e81f" providerId="ADAL" clId="{CAEEC4B1-33F7-4704-B271-178DD966834B}" dt="2022-07-12T12:13:05.512" v="495" actId="478"/>
          <ac:spMkLst>
            <pc:docMk/>
            <pc:sldMk cId="215204206" sldId="295"/>
            <ac:spMk id="4" creationId="{F3441F5D-0065-F9DD-5210-87CAAF537D74}"/>
          </ac:spMkLst>
        </pc:spChg>
        <pc:spChg chg="add mod">
          <ac:chgData name="Salome Padilla" userId="f4429905-10ae-4bb9-b94c-ec045543e81f" providerId="ADAL" clId="{CAEEC4B1-33F7-4704-B271-178DD966834B}" dt="2022-07-12T12:15:23.475" v="535" actId="12788"/>
          <ac:spMkLst>
            <pc:docMk/>
            <pc:sldMk cId="215204206" sldId="295"/>
            <ac:spMk id="21" creationId="{E0007352-0FAD-59D4-DA04-5F3DBE055BE3}"/>
          </ac:spMkLst>
        </pc:spChg>
        <pc:spChg chg="add mod">
          <ac:chgData name="Salome Padilla" userId="f4429905-10ae-4bb9-b94c-ec045543e81f" providerId="ADAL" clId="{CAEEC4B1-33F7-4704-B271-178DD966834B}" dt="2022-07-12T12:15:34.105" v="538" actId="12788"/>
          <ac:spMkLst>
            <pc:docMk/>
            <pc:sldMk cId="215204206" sldId="295"/>
            <ac:spMk id="22" creationId="{6CA30776-B895-6221-08A6-F00F1A419673}"/>
          </ac:spMkLst>
        </pc:spChg>
        <pc:spChg chg="add mod">
          <ac:chgData name="Salome Padilla" userId="f4429905-10ae-4bb9-b94c-ec045543e81f" providerId="ADAL" clId="{CAEEC4B1-33F7-4704-B271-178DD966834B}" dt="2022-07-12T12:25:23.500" v="582" actId="14100"/>
          <ac:spMkLst>
            <pc:docMk/>
            <pc:sldMk cId="215204206" sldId="295"/>
            <ac:spMk id="23" creationId="{1036148F-9C99-DA8C-AD3F-231379C38463}"/>
          </ac:spMkLst>
        </pc:spChg>
        <pc:spChg chg="add mod">
          <ac:chgData name="Salome Padilla" userId="f4429905-10ae-4bb9-b94c-ec045543e81f" providerId="ADAL" clId="{CAEEC4B1-33F7-4704-B271-178DD966834B}" dt="2022-07-12T12:25:41.205" v="584" actId="14100"/>
          <ac:spMkLst>
            <pc:docMk/>
            <pc:sldMk cId="215204206" sldId="295"/>
            <ac:spMk id="24" creationId="{5FB87193-BBC3-2A96-B5C6-10CFA2DDD568}"/>
          </ac:spMkLst>
        </pc:spChg>
        <pc:spChg chg="add mod">
          <ac:chgData name="Salome Padilla" userId="f4429905-10ae-4bb9-b94c-ec045543e81f" providerId="ADAL" clId="{CAEEC4B1-33F7-4704-B271-178DD966834B}" dt="2022-07-12T12:25:18.549" v="581" actId="14100"/>
          <ac:spMkLst>
            <pc:docMk/>
            <pc:sldMk cId="215204206" sldId="295"/>
            <ac:spMk id="25" creationId="{9A3EFABD-679E-1390-4FC7-B2006F4D80E9}"/>
          </ac:spMkLst>
        </pc:spChg>
        <pc:spChg chg="add mod">
          <ac:chgData name="Salome Padilla" userId="f4429905-10ae-4bb9-b94c-ec045543e81f" providerId="ADAL" clId="{CAEEC4B1-33F7-4704-B271-178DD966834B}" dt="2022-07-12T12:25:55.347" v="585" actId="14100"/>
          <ac:spMkLst>
            <pc:docMk/>
            <pc:sldMk cId="215204206" sldId="295"/>
            <ac:spMk id="26" creationId="{D0AD5410-4A3B-CAC2-AFE1-671E4799D70B}"/>
          </ac:spMkLst>
        </pc:spChg>
        <pc:spChg chg="add mod">
          <ac:chgData name="Salome Padilla" userId="f4429905-10ae-4bb9-b94c-ec045543e81f" providerId="ADAL" clId="{CAEEC4B1-33F7-4704-B271-178DD966834B}" dt="2022-07-12T12:25:23.500" v="582" actId="14100"/>
          <ac:spMkLst>
            <pc:docMk/>
            <pc:sldMk cId="215204206" sldId="295"/>
            <ac:spMk id="27" creationId="{A7F69D50-2943-54E7-3616-9E8345FE3F89}"/>
          </ac:spMkLst>
        </pc:spChg>
        <pc:spChg chg="add mod">
          <ac:chgData name="Salome Padilla" userId="f4429905-10ae-4bb9-b94c-ec045543e81f" providerId="ADAL" clId="{CAEEC4B1-33F7-4704-B271-178DD966834B}" dt="2022-07-12T12:26:03.168" v="586" actId="14100"/>
          <ac:spMkLst>
            <pc:docMk/>
            <pc:sldMk cId="215204206" sldId="295"/>
            <ac:spMk id="28" creationId="{18B7595B-7734-E4E1-A872-05F3DC4E734A}"/>
          </ac:spMkLst>
        </pc:spChg>
        <pc:spChg chg="add mod">
          <ac:chgData name="Salome Padilla" userId="f4429905-10ae-4bb9-b94c-ec045543e81f" providerId="ADAL" clId="{CAEEC4B1-33F7-4704-B271-178DD966834B}" dt="2022-07-12T12:25:01.508" v="579" actId="14100"/>
          <ac:spMkLst>
            <pc:docMk/>
            <pc:sldMk cId="215204206" sldId="295"/>
            <ac:spMk id="29" creationId="{02DF27FB-1C8A-888C-7EE3-1EDDBC3D8992}"/>
          </ac:spMkLst>
        </pc:spChg>
        <pc:spChg chg="add mod">
          <ac:chgData name="Salome Padilla" userId="f4429905-10ae-4bb9-b94c-ec045543e81f" providerId="ADAL" clId="{CAEEC4B1-33F7-4704-B271-178DD966834B}" dt="2022-07-12T12:26:46.452" v="594" actId="113"/>
          <ac:spMkLst>
            <pc:docMk/>
            <pc:sldMk cId="215204206" sldId="295"/>
            <ac:spMk id="30" creationId="{FB3227D4-2675-11AA-1643-779E867FA03A}"/>
          </ac:spMkLst>
        </pc:spChg>
        <pc:spChg chg="add mod">
          <ac:chgData name="Salome Padilla" userId="f4429905-10ae-4bb9-b94c-ec045543e81f" providerId="ADAL" clId="{CAEEC4B1-33F7-4704-B271-178DD966834B}" dt="2022-07-12T12:24:58.468" v="578" actId="14100"/>
          <ac:spMkLst>
            <pc:docMk/>
            <pc:sldMk cId="215204206" sldId="295"/>
            <ac:spMk id="31" creationId="{8D12292A-1741-CF7B-DD37-753A90898E1E}"/>
          </ac:spMkLst>
        </pc:spChg>
        <pc:spChg chg="add del mod">
          <ac:chgData name="Salome Padilla" userId="f4429905-10ae-4bb9-b94c-ec045543e81f" providerId="ADAL" clId="{CAEEC4B1-33F7-4704-B271-178DD966834B}" dt="2022-07-12T12:24:12.113" v="569" actId="478"/>
          <ac:spMkLst>
            <pc:docMk/>
            <pc:sldMk cId="215204206" sldId="295"/>
            <ac:spMk id="32" creationId="{35ED7722-7908-64F8-C4E6-D6174A338932}"/>
          </ac:spMkLst>
        </pc:spChg>
        <pc:spChg chg="add mod">
          <ac:chgData name="Salome Padilla" userId="f4429905-10ae-4bb9-b94c-ec045543e81f" providerId="ADAL" clId="{CAEEC4B1-33F7-4704-B271-178DD966834B}" dt="2022-07-12T12:24:54.459" v="577" actId="14100"/>
          <ac:spMkLst>
            <pc:docMk/>
            <pc:sldMk cId="215204206" sldId="295"/>
            <ac:spMk id="33" creationId="{46B93D65-D329-B1F4-4904-A3C8D936DBE2}"/>
          </ac:spMkLst>
        </pc:spChg>
        <pc:spChg chg="add mod">
          <ac:chgData name="Salome Padilla" userId="f4429905-10ae-4bb9-b94c-ec045543e81f" providerId="ADAL" clId="{CAEEC4B1-33F7-4704-B271-178DD966834B}" dt="2022-07-12T12:27:14.451" v="596" actId="113"/>
          <ac:spMkLst>
            <pc:docMk/>
            <pc:sldMk cId="215204206" sldId="295"/>
            <ac:spMk id="34" creationId="{E847CFC3-B398-F427-4F53-17E0FC8FBAD1}"/>
          </ac:spMkLst>
        </pc:spChg>
        <pc:spChg chg="add mod">
          <ac:chgData name="Salome Padilla" userId="f4429905-10ae-4bb9-b94c-ec045543e81f" providerId="ADAL" clId="{CAEEC4B1-33F7-4704-B271-178DD966834B}" dt="2022-07-12T12:20:44.001" v="539" actId="208"/>
          <ac:spMkLst>
            <pc:docMk/>
            <pc:sldMk cId="215204206" sldId="295"/>
            <ac:spMk id="35" creationId="{00C402DB-1BA4-93AB-1882-BEA7DFE0B16E}"/>
          </ac:spMkLst>
        </pc:spChg>
        <pc:spChg chg="add mod">
          <ac:chgData name="Salome Padilla" userId="f4429905-10ae-4bb9-b94c-ec045543e81f" providerId="ADAL" clId="{CAEEC4B1-33F7-4704-B271-178DD966834B}" dt="2022-07-12T12:14:24.503" v="526"/>
          <ac:spMkLst>
            <pc:docMk/>
            <pc:sldMk cId="215204206" sldId="295"/>
            <ac:spMk id="36" creationId="{727D4D7B-B633-BB9C-52E0-A1F155EB3E61}"/>
          </ac:spMkLst>
        </pc:spChg>
        <pc:spChg chg="del">
          <ac:chgData name="Salome Padilla" userId="f4429905-10ae-4bb9-b94c-ec045543e81f" providerId="ADAL" clId="{CAEEC4B1-33F7-4704-B271-178DD966834B}" dt="2022-07-12T12:13:02.758" v="493" actId="478"/>
          <ac:spMkLst>
            <pc:docMk/>
            <pc:sldMk cId="215204206" sldId="295"/>
            <ac:spMk id="37" creationId="{8930AF72-8EEA-74DE-29FF-9A5ABFCAE826}"/>
          </ac:spMkLst>
        </pc:spChg>
        <pc:spChg chg="mod">
          <ac:chgData name="Salome Padilla" userId="f4429905-10ae-4bb9-b94c-ec045543e81f" providerId="ADAL" clId="{CAEEC4B1-33F7-4704-B271-178DD966834B}" dt="2022-07-12T12:14:16.768" v="525" actId="12788"/>
          <ac:spMkLst>
            <pc:docMk/>
            <pc:sldMk cId="215204206" sldId="295"/>
            <ac:spMk id="38" creationId="{B326CA5C-42AC-8CE7-5887-628644A61109}"/>
          </ac:spMkLst>
        </pc:spChg>
        <pc:spChg chg="del">
          <ac:chgData name="Salome Padilla" userId="f4429905-10ae-4bb9-b94c-ec045543e81f" providerId="ADAL" clId="{CAEEC4B1-33F7-4704-B271-178DD966834B}" dt="2022-07-12T12:13:09.322" v="497" actId="478"/>
          <ac:spMkLst>
            <pc:docMk/>
            <pc:sldMk cId="215204206" sldId="295"/>
            <ac:spMk id="39" creationId="{83A30216-CCD0-B03D-241C-AD4AC130D3F7}"/>
          </ac:spMkLst>
        </pc:spChg>
        <pc:spChg chg="del">
          <ac:chgData name="Salome Padilla" userId="f4429905-10ae-4bb9-b94c-ec045543e81f" providerId="ADAL" clId="{CAEEC4B1-33F7-4704-B271-178DD966834B}" dt="2022-07-12T12:13:09.322" v="497" actId="478"/>
          <ac:spMkLst>
            <pc:docMk/>
            <pc:sldMk cId="215204206" sldId="295"/>
            <ac:spMk id="40" creationId="{2E1A55DA-A284-652D-0B21-FBDAFEB54527}"/>
          </ac:spMkLst>
        </pc:spChg>
        <pc:spChg chg="del">
          <ac:chgData name="Salome Padilla" userId="f4429905-10ae-4bb9-b94c-ec045543e81f" providerId="ADAL" clId="{CAEEC4B1-33F7-4704-B271-178DD966834B}" dt="2022-07-12T12:13:09.322" v="497" actId="478"/>
          <ac:spMkLst>
            <pc:docMk/>
            <pc:sldMk cId="215204206" sldId="295"/>
            <ac:spMk id="41" creationId="{207F0F26-9653-8929-A0D9-5F5679119439}"/>
          </ac:spMkLst>
        </pc:spChg>
        <pc:spChg chg="del">
          <ac:chgData name="Salome Padilla" userId="f4429905-10ae-4bb9-b94c-ec045543e81f" providerId="ADAL" clId="{CAEEC4B1-33F7-4704-B271-178DD966834B}" dt="2022-07-12T12:13:09.322" v="497" actId="478"/>
          <ac:spMkLst>
            <pc:docMk/>
            <pc:sldMk cId="215204206" sldId="295"/>
            <ac:spMk id="42" creationId="{22031CB1-5A1A-5EBC-7521-ECCF1FF23012}"/>
          </ac:spMkLst>
        </pc:spChg>
        <pc:spChg chg="del">
          <ac:chgData name="Salome Padilla" userId="f4429905-10ae-4bb9-b94c-ec045543e81f" providerId="ADAL" clId="{CAEEC4B1-33F7-4704-B271-178DD966834B}" dt="2022-07-12T12:13:09.322" v="497" actId="478"/>
          <ac:spMkLst>
            <pc:docMk/>
            <pc:sldMk cId="215204206" sldId="295"/>
            <ac:spMk id="43" creationId="{1BD3DF08-85E6-B991-2861-DA8DD9D618A9}"/>
          </ac:spMkLst>
        </pc:spChg>
        <pc:spChg chg="del">
          <ac:chgData name="Salome Padilla" userId="f4429905-10ae-4bb9-b94c-ec045543e81f" providerId="ADAL" clId="{CAEEC4B1-33F7-4704-B271-178DD966834B}" dt="2022-07-12T12:13:09.322" v="497" actId="478"/>
          <ac:spMkLst>
            <pc:docMk/>
            <pc:sldMk cId="215204206" sldId="295"/>
            <ac:spMk id="44" creationId="{E49367B7-C1D9-63D9-008E-5B7763778E79}"/>
          </ac:spMkLst>
        </pc:spChg>
        <pc:spChg chg="del">
          <ac:chgData name="Salome Padilla" userId="f4429905-10ae-4bb9-b94c-ec045543e81f" providerId="ADAL" clId="{CAEEC4B1-33F7-4704-B271-178DD966834B}" dt="2022-07-12T12:13:09.322" v="497" actId="478"/>
          <ac:spMkLst>
            <pc:docMk/>
            <pc:sldMk cId="215204206" sldId="295"/>
            <ac:spMk id="45" creationId="{138AAC04-9619-65B9-1060-959E651C4169}"/>
          </ac:spMkLst>
        </pc:spChg>
        <pc:spChg chg="del">
          <ac:chgData name="Salome Padilla" userId="f4429905-10ae-4bb9-b94c-ec045543e81f" providerId="ADAL" clId="{CAEEC4B1-33F7-4704-B271-178DD966834B}" dt="2022-07-12T12:13:09.322" v="497" actId="478"/>
          <ac:spMkLst>
            <pc:docMk/>
            <pc:sldMk cId="215204206" sldId="295"/>
            <ac:spMk id="46" creationId="{8EDFD882-9B5A-DDDB-7553-734367E64F86}"/>
          </ac:spMkLst>
        </pc:spChg>
        <pc:spChg chg="mod">
          <ac:chgData name="Salome Padilla" userId="f4429905-10ae-4bb9-b94c-ec045543e81f" providerId="ADAL" clId="{CAEEC4B1-33F7-4704-B271-178DD966834B}" dt="2022-07-18T11:29:57.576" v="863" actId="207"/>
          <ac:spMkLst>
            <pc:docMk/>
            <pc:sldMk cId="215204206" sldId="295"/>
            <ac:spMk id="56" creationId="{FCECEFE5-82E8-9228-29AA-B21BB58E70EC}"/>
          </ac:spMkLst>
        </pc:spChg>
        <pc:spChg chg="mod">
          <ac:chgData name="Salome Padilla" userId="f4429905-10ae-4bb9-b94c-ec045543e81f" providerId="ADAL" clId="{CAEEC4B1-33F7-4704-B271-178DD966834B}" dt="2022-07-18T11:29:53.768" v="862" actId="207"/>
          <ac:spMkLst>
            <pc:docMk/>
            <pc:sldMk cId="215204206" sldId="295"/>
            <ac:spMk id="58" creationId="{18004F5A-BE23-F9CE-0B5A-AA165104906D}"/>
          </ac:spMkLst>
        </pc:spChg>
        <pc:spChg chg="mod topLvl">
          <ac:chgData name="Salome Padilla" userId="f4429905-10ae-4bb9-b94c-ec045543e81f" providerId="ADAL" clId="{CAEEC4B1-33F7-4704-B271-178DD966834B}" dt="2022-07-18T11:29:49.760" v="861" actId="207"/>
          <ac:spMkLst>
            <pc:docMk/>
            <pc:sldMk cId="215204206" sldId="295"/>
            <ac:spMk id="61" creationId="{DEA004BD-5FE1-FF36-C276-762BD049D135}"/>
          </ac:spMkLst>
        </pc:spChg>
        <pc:spChg chg="mod">
          <ac:chgData name="Salome Padilla" userId="f4429905-10ae-4bb9-b94c-ec045543e81f" providerId="ADAL" clId="{CAEEC4B1-33F7-4704-B271-178DD966834B}" dt="2022-07-12T12:20:54.460" v="541" actId="207"/>
          <ac:spMkLst>
            <pc:docMk/>
            <pc:sldMk cId="215204206" sldId="295"/>
            <ac:spMk id="64" creationId="{59E07391-BA75-A4DE-1A3E-73B32568D683}"/>
          </ac:spMkLst>
        </pc:spChg>
        <pc:spChg chg="add mod">
          <ac:chgData name="Salome Padilla" userId="f4429905-10ae-4bb9-b94c-ec045543e81f" providerId="ADAL" clId="{CAEEC4B1-33F7-4704-B271-178DD966834B}" dt="2022-07-12T12:27:01.248" v="595" actId="113"/>
          <ac:spMkLst>
            <pc:docMk/>
            <pc:sldMk cId="215204206" sldId="295"/>
            <ac:spMk id="65" creationId="{9DDFD419-1882-21F1-B690-0F3694E7F19D}"/>
          </ac:spMkLst>
        </pc:spChg>
        <pc:grpChg chg="del">
          <ac:chgData name="Salome Padilla" userId="f4429905-10ae-4bb9-b94c-ec045543e81f" providerId="ADAL" clId="{CAEEC4B1-33F7-4704-B271-178DD966834B}" dt="2022-07-12T12:13:09.322" v="497" actId="478"/>
          <ac:grpSpMkLst>
            <pc:docMk/>
            <pc:sldMk cId="215204206" sldId="295"/>
            <ac:grpSpMk id="47" creationId="{D7721AF8-50B0-0CD1-B841-E5AA8A158968}"/>
          </ac:grpSpMkLst>
        </pc:grpChg>
        <pc:grpChg chg="del">
          <ac:chgData name="Salome Padilla" userId="f4429905-10ae-4bb9-b94c-ec045543e81f" providerId="ADAL" clId="{CAEEC4B1-33F7-4704-B271-178DD966834B}" dt="2022-07-12T12:13:09.322" v="497" actId="478"/>
          <ac:grpSpMkLst>
            <pc:docMk/>
            <pc:sldMk cId="215204206" sldId="295"/>
            <ac:grpSpMk id="50" creationId="{0E067A66-2CA0-D472-F846-E99DA8122B3F}"/>
          </ac:grpSpMkLst>
        </pc:grpChg>
        <pc:grpChg chg="add mod">
          <ac:chgData name="Salome Padilla" userId="f4429905-10ae-4bb9-b94c-ec045543e81f" providerId="ADAL" clId="{CAEEC4B1-33F7-4704-B271-178DD966834B}" dt="2022-07-12T12:26:09.109" v="588" actId="1076"/>
          <ac:grpSpMkLst>
            <pc:docMk/>
            <pc:sldMk cId="215204206" sldId="295"/>
            <ac:grpSpMk id="54" creationId="{374B281D-A185-A1A9-C3A8-FF52D0453694}"/>
          </ac:grpSpMkLst>
        </pc:grpChg>
        <pc:grpChg chg="add del mod">
          <ac:chgData name="Salome Padilla" userId="f4429905-10ae-4bb9-b94c-ec045543e81f" providerId="ADAL" clId="{CAEEC4B1-33F7-4704-B271-178DD966834B}" dt="2022-07-12T12:26:22.666" v="591" actId="478"/>
          <ac:grpSpMkLst>
            <pc:docMk/>
            <pc:sldMk cId="215204206" sldId="295"/>
            <ac:grpSpMk id="59" creationId="{F5ACE999-B295-566A-0D44-2425471B7EA8}"/>
          </ac:grpSpMkLst>
        </pc:grpChg>
        <pc:grpChg chg="add del mod">
          <ac:chgData name="Salome Padilla" userId="f4429905-10ae-4bb9-b94c-ec045543e81f" providerId="ADAL" clId="{CAEEC4B1-33F7-4704-B271-178DD966834B}" dt="2022-07-12T12:26:26.380" v="592" actId="478"/>
          <ac:grpSpMkLst>
            <pc:docMk/>
            <pc:sldMk cId="215204206" sldId="295"/>
            <ac:grpSpMk id="62" creationId="{1ACE5596-DFE2-4107-2124-6F8256984780}"/>
          </ac:grpSpMkLst>
        </pc:grpChg>
        <pc:picChg chg="add del mod">
          <ac:chgData name="Salome Padilla" userId="f4429905-10ae-4bb9-b94c-ec045543e81f" providerId="ADAL" clId="{CAEEC4B1-33F7-4704-B271-178DD966834B}" dt="2022-07-12T12:14:27.480" v="527" actId="478"/>
          <ac:picMkLst>
            <pc:docMk/>
            <pc:sldMk cId="215204206" sldId="295"/>
            <ac:picMk id="53" creationId="{5028F12E-C319-CAB8-6D3D-6B3D043EFC2C}"/>
          </ac:picMkLst>
        </pc:picChg>
        <pc:picChg chg="del mod">
          <ac:chgData name="Salome Padilla" userId="f4429905-10ae-4bb9-b94c-ec045543e81f" providerId="ADAL" clId="{CAEEC4B1-33F7-4704-B271-178DD966834B}" dt="2022-07-12T12:26:33.809" v="593" actId="478"/>
          <ac:picMkLst>
            <pc:docMk/>
            <pc:sldMk cId="215204206" sldId="295"/>
            <ac:picMk id="55" creationId="{6986464C-7C7A-4790-F48B-543D0E06BE78}"/>
          </ac:picMkLst>
        </pc:picChg>
        <pc:picChg chg="del mod">
          <ac:chgData name="Salome Padilla" userId="f4429905-10ae-4bb9-b94c-ec045543e81f" providerId="ADAL" clId="{CAEEC4B1-33F7-4704-B271-178DD966834B}" dt="2022-07-12T12:26:18.871" v="590" actId="478"/>
          <ac:picMkLst>
            <pc:docMk/>
            <pc:sldMk cId="215204206" sldId="295"/>
            <ac:picMk id="57" creationId="{9B12FB44-1F6A-93A1-23C6-FACCB845A1D7}"/>
          </ac:picMkLst>
        </pc:picChg>
        <pc:picChg chg="del mod topLvl">
          <ac:chgData name="Salome Padilla" userId="f4429905-10ae-4bb9-b94c-ec045543e81f" providerId="ADAL" clId="{CAEEC4B1-33F7-4704-B271-178DD966834B}" dt="2022-07-12T12:26:22.666" v="591" actId="478"/>
          <ac:picMkLst>
            <pc:docMk/>
            <pc:sldMk cId="215204206" sldId="295"/>
            <ac:picMk id="60" creationId="{5DCE567C-E74E-5DEF-9E30-94621B7EC93E}"/>
          </ac:picMkLst>
        </pc:picChg>
        <pc:picChg chg="mod">
          <ac:chgData name="Salome Padilla" userId="f4429905-10ae-4bb9-b94c-ec045543e81f" providerId="ADAL" clId="{CAEEC4B1-33F7-4704-B271-178DD966834B}" dt="2022-07-12T12:14:24.503" v="526"/>
          <ac:picMkLst>
            <pc:docMk/>
            <pc:sldMk cId="215204206" sldId="295"/>
            <ac:picMk id="63" creationId="{60AB60AC-627D-C9C2-AE79-A3239771B70F}"/>
          </ac:picMkLst>
        </pc:picChg>
      </pc:sldChg>
      <pc:sldChg chg="addSp delSp modSp add mod ord">
        <pc:chgData name="Salome Padilla" userId="f4429905-10ae-4bb9-b94c-ec045543e81f" providerId="ADAL" clId="{CAEEC4B1-33F7-4704-B271-178DD966834B}" dt="2022-07-12T12:49:40.304" v="655" actId="113"/>
        <pc:sldMkLst>
          <pc:docMk/>
          <pc:sldMk cId="91361493" sldId="296"/>
        </pc:sldMkLst>
        <pc:spChg chg="mod">
          <ac:chgData name="Salome Padilla" userId="f4429905-10ae-4bb9-b94c-ec045543e81f" providerId="ADAL" clId="{CAEEC4B1-33F7-4704-B271-178DD966834B}" dt="2022-07-12T12:29:25.261" v="629" actId="20577"/>
          <ac:spMkLst>
            <pc:docMk/>
            <pc:sldMk cId="91361493" sldId="296"/>
            <ac:spMk id="2" creationId="{00000000-0000-0000-0000-000000000000}"/>
          </ac:spMkLst>
        </pc:spChg>
        <pc:spChg chg="add mod">
          <ac:chgData name="Salome Padilla" userId="f4429905-10ae-4bb9-b94c-ec045543e81f" providerId="ADAL" clId="{CAEEC4B1-33F7-4704-B271-178DD966834B}" dt="2022-07-12T12:47:57.715" v="634" actId="113"/>
          <ac:spMkLst>
            <pc:docMk/>
            <pc:sldMk cId="91361493" sldId="296"/>
            <ac:spMk id="19" creationId="{173913DC-0F5D-D6E0-E52F-22E68B158E9C}"/>
          </ac:spMkLst>
        </pc:spChg>
        <pc:spChg chg="add mod">
          <ac:chgData name="Salome Padilla" userId="f4429905-10ae-4bb9-b94c-ec045543e81f" providerId="ADAL" clId="{CAEEC4B1-33F7-4704-B271-178DD966834B}" dt="2022-07-12T12:48:05.752" v="635" actId="12788"/>
          <ac:spMkLst>
            <pc:docMk/>
            <pc:sldMk cId="91361493" sldId="296"/>
            <ac:spMk id="20" creationId="{190B7E89-E832-D8AE-F6BE-B3A5F7C61285}"/>
          </ac:spMkLst>
        </pc:spChg>
        <pc:spChg chg="add mod">
          <ac:chgData name="Salome Padilla" userId="f4429905-10ae-4bb9-b94c-ec045543e81f" providerId="ADAL" clId="{CAEEC4B1-33F7-4704-B271-178DD966834B}" dt="2022-07-12T12:48:31.202" v="643" actId="1036"/>
          <ac:spMkLst>
            <pc:docMk/>
            <pc:sldMk cId="91361493" sldId="296"/>
            <ac:spMk id="21" creationId="{52EF9AF1-AD67-3C71-E6CB-DE1131B8EAC3}"/>
          </ac:spMkLst>
        </pc:spChg>
        <pc:spChg chg="add mod">
          <ac:chgData name="Salome Padilla" userId="f4429905-10ae-4bb9-b94c-ec045543e81f" providerId="ADAL" clId="{CAEEC4B1-33F7-4704-B271-178DD966834B}" dt="2022-07-12T12:48:57.152" v="646" actId="113"/>
          <ac:spMkLst>
            <pc:docMk/>
            <pc:sldMk cId="91361493" sldId="296"/>
            <ac:spMk id="22" creationId="{C32502E3-A9F0-6398-5120-860EDA182C1D}"/>
          </ac:spMkLst>
        </pc:spChg>
        <pc:spChg chg="add mod">
          <ac:chgData name="Salome Padilla" userId="f4429905-10ae-4bb9-b94c-ec045543e81f" providerId="ADAL" clId="{CAEEC4B1-33F7-4704-B271-178DD966834B}" dt="2022-07-12T12:49:40.304" v="655" actId="113"/>
          <ac:spMkLst>
            <pc:docMk/>
            <pc:sldMk cId="91361493" sldId="296"/>
            <ac:spMk id="23" creationId="{879D65AF-A196-C4EA-A4F5-DEF56C2CB5D7}"/>
          </ac:spMkLst>
        </pc:spChg>
        <pc:spChg chg="del">
          <ac:chgData name="Salome Padilla" userId="f4429905-10ae-4bb9-b94c-ec045543e81f" providerId="ADAL" clId="{CAEEC4B1-33F7-4704-B271-178DD966834B}" dt="2022-07-12T12:46:20.188" v="630" actId="478"/>
          <ac:spMkLst>
            <pc:docMk/>
            <pc:sldMk cId="91361493" sldId="296"/>
            <ac:spMk id="37" creationId="{8930AF72-8EEA-74DE-29FF-9A5ABFCAE826}"/>
          </ac:spMkLst>
        </pc:spChg>
        <pc:spChg chg="del">
          <ac:chgData name="Salome Padilla" userId="f4429905-10ae-4bb9-b94c-ec045543e81f" providerId="ADAL" clId="{CAEEC4B1-33F7-4704-B271-178DD966834B}" dt="2022-07-12T12:46:20.188" v="630" actId="478"/>
          <ac:spMkLst>
            <pc:docMk/>
            <pc:sldMk cId="91361493" sldId="296"/>
            <ac:spMk id="38" creationId="{B326CA5C-42AC-8CE7-5887-628644A61109}"/>
          </ac:spMkLst>
        </pc:spChg>
        <pc:spChg chg="del">
          <ac:chgData name="Salome Padilla" userId="f4429905-10ae-4bb9-b94c-ec045543e81f" providerId="ADAL" clId="{CAEEC4B1-33F7-4704-B271-178DD966834B}" dt="2022-07-12T12:46:20.188" v="630" actId="478"/>
          <ac:spMkLst>
            <pc:docMk/>
            <pc:sldMk cId="91361493" sldId="296"/>
            <ac:spMk id="39" creationId="{83A30216-CCD0-B03D-241C-AD4AC130D3F7}"/>
          </ac:spMkLst>
        </pc:spChg>
        <pc:spChg chg="del">
          <ac:chgData name="Salome Padilla" userId="f4429905-10ae-4bb9-b94c-ec045543e81f" providerId="ADAL" clId="{CAEEC4B1-33F7-4704-B271-178DD966834B}" dt="2022-07-12T12:46:20.188" v="630" actId="478"/>
          <ac:spMkLst>
            <pc:docMk/>
            <pc:sldMk cId="91361493" sldId="296"/>
            <ac:spMk id="40" creationId="{2E1A55DA-A284-652D-0B21-FBDAFEB54527}"/>
          </ac:spMkLst>
        </pc:spChg>
        <pc:spChg chg="del">
          <ac:chgData name="Salome Padilla" userId="f4429905-10ae-4bb9-b94c-ec045543e81f" providerId="ADAL" clId="{CAEEC4B1-33F7-4704-B271-178DD966834B}" dt="2022-07-12T12:46:20.188" v="630" actId="478"/>
          <ac:spMkLst>
            <pc:docMk/>
            <pc:sldMk cId="91361493" sldId="296"/>
            <ac:spMk id="41" creationId="{207F0F26-9653-8929-A0D9-5F5679119439}"/>
          </ac:spMkLst>
        </pc:spChg>
        <pc:spChg chg="del">
          <ac:chgData name="Salome Padilla" userId="f4429905-10ae-4bb9-b94c-ec045543e81f" providerId="ADAL" clId="{CAEEC4B1-33F7-4704-B271-178DD966834B}" dt="2022-07-12T12:46:20.188" v="630" actId="478"/>
          <ac:spMkLst>
            <pc:docMk/>
            <pc:sldMk cId="91361493" sldId="296"/>
            <ac:spMk id="42" creationId="{22031CB1-5A1A-5EBC-7521-ECCF1FF23012}"/>
          </ac:spMkLst>
        </pc:spChg>
        <pc:spChg chg="del">
          <ac:chgData name="Salome Padilla" userId="f4429905-10ae-4bb9-b94c-ec045543e81f" providerId="ADAL" clId="{CAEEC4B1-33F7-4704-B271-178DD966834B}" dt="2022-07-12T12:46:20.188" v="630" actId="478"/>
          <ac:spMkLst>
            <pc:docMk/>
            <pc:sldMk cId="91361493" sldId="296"/>
            <ac:spMk id="43" creationId="{1BD3DF08-85E6-B991-2861-DA8DD9D618A9}"/>
          </ac:spMkLst>
        </pc:spChg>
        <pc:spChg chg="del">
          <ac:chgData name="Salome Padilla" userId="f4429905-10ae-4bb9-b94c-ec045543e81f" providerId="ADAL" clId="{CAEEC4B1-33F7-4704-B271-178DD966834B}" dt="2022-07-12T12:46:20.188" v="630" actId="478"/>
          <ac:spMkLst>
            <pc:docMk/>
            <pc:sldMk cId="91361493" sldId="296"/>
            <ac:spMk id="44" creationId="{E49367B7-C1D9-63D9-008E-5B7763778E79}"/>
          </ac:spMkLst>
        </pc:spChg>
        <pc:spChg chg="del">
          <ac:chgData name="Salome Padilla" userId="f4429905-10ae-4bb9-b94c-ec045543e81f" providerId="ADAL" clId="{CAEEC4B1-33F7-4704-B271-178DD966834B}" dt="2022-07-12T12:46:20.188" v="630" actId="478"/>
          <ac:spMkLst>
            <pc:docMk/>
            <pc:sldMk cId="91361493" sldId="296"/>
            <ac:spMk id="45" creationId="{138AAC04-9619-65B9-1060-959E651C4169}"/>
          </ac:spMkLst>
        </pc:spChg>
        <pc:spChg chg="del">
          <ac:chgData name="Salome Padilla" userId="f4429905-10ae-4bb9-b94c-ec045543e81f" providerId="ADAL" clId="{CAEEC4B1-33F7-4704-B271-178DD966834B}" dt="2022-07-12T12:46:20.188" v="630" actId="478"/>
          <ac:spMkLst>
            <pc:docMk/>
            <pc:sldMk cId="91361493" sldId="296"/>
            <ac:spMk id="46" creationId="{8EDFD882-9B5A-DDDB-7553-734367E64F86}"/>
          </ac:spMkLst>
        </pc:spChg>
        <pc:grpChg chg="del">
          <ac:chgData name="Salome Padilla" userId="f4429905-10ae-4bb9-b94c-ec045543e81f" providerId="ADAL" clId="{CAEEC4B1-33F7-4704-B271-178DD966834B}" dt="2022-07-12T12:46:20.188" v="630" actId="478"/>
          <ac:grpSpMkLst>
            <pc:docMk/>
            <pc:sldMk cId="91361493" sldId="296"/>
            <ac:grpSpMk id="47" creationId="{D7721AF8-50B0-0CD1-B841-E5AA8A158968}"/>
          </ac:grpSpMkLst>
        </pc:grpChg>
        <pc:grpChg chg="del">
          <ac:chgData name="Salome Padilla" userId="f4429905-10ae-4bb9-b94c-ec045543e81f" providerId="ADAL" clId="{CAEEC4B1-33F7-4704-B271-178DD966834B}" dt="2022-07-12T12:46:20.188" v="630" actId="478"/>
          <ac:grpSpMkLst>
            <pc:docMk/>
            <pc:sldMk cId="91361493" sldId="296"/>
            <ac:grpSpMk id="50" creationId="{0E067A66-2CA0-D472-F846-E99DA8122B3F}"/>
          </ac:grpSpMkLst>
        </pc:grpChg>
      </pc:sldChg>
      <pc:sldChg chg="addSp delSp modSp add mod ord">
        <pc:chgData name="Salome Padilla" userId="f4429905-10ae-4bb9-b94c-ec045543e81f" providerId="ADAL" clId="{CAEEC4B1-33F7-4704-B271-178DD966834B}" dt="2022-07-18T11:30:43.209" v="870" actId="790"/>
        <pc:sldMkLst>
          <pc:docMk/>
          <pc:sldMk cId="1403649320" sldId="297"/>
        </pc:sldMkLst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21" creationId="{E0007352-0FAD-59D4-DA04-5F3DBE055BE3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22" creationId="{6CA30776-B895-6221-08A6-F00F1A419673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23" creationId="{1036148F-9C99-DA8C-AD3F-231379C38463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24" creationId="{5FB87193-BBC3-2A96-B5C6-10CFA2DDD568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25" creationId="{9A3EFABD-679E-1390-4FC7-B2006F4D80E9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26" creationId="{D0AD5410-4A3B-CAC2-AFE1-671E4799D70B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27" creationId="{A7F69D50-2943-54E7-3616-9E8345FE3F89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28" creationId="{18B7595B-7734-E4E1-A872-05F3DC4E734A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29" creationId="{02DF27FB-1C8A-888C-7EE3-1EDDBC3D8992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30" creationId="{FB3227D4-2675-11AA-1643-779E867FA03A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31" creationId="{8D12292A-1741-CF7B-DD37-753A90898E1E}"/>
          </ac:spMkLst>
        </pc:spChg>
        <pc:spChg chg="add mod">
          <ac:chgData name="Salome Padilla" userId="f4429905-10ae-4bb9-b94c-ec045543e81f" providerId="ADAL" clId="{CAEEC4B1-33F7-4704-B271-178DD966834B}" dt="2022-07-12T12:50:43.616" v="686" actId="113"/>
          <ac:spMkLst>
            <pc:docMk/>
            <pc:sldMk cId="1403649320" sldId="297"/>
            <ac:spMk id="32" creationId="{BD6709D7-B0BF-8646-277B-DD434CE8AA7D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33" creationId="{46B93D65-D329-B1F4-4904-A3C8D936DBE2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34" creationId="{E847CFC3-B398-F427-4F53-17E0FC8FBAD1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35" creationId="{00C402DB-1BA4-93AB-1882-BEA7DFE0B16E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36" creationId="{727D4D7B-B633-BB9C-52E0-A1F155EB3E61}"/>
          </ac:spMkLst>
        </pc:spChg>
        <pc:spChg chg="add mod">
          <ac:chgData name="Salome Padilla" userId="f4429905-10ae-4bb9-b94c-ec045543e81f" providerId="ADAL" clId="{CAEEC4B1-33F7-4704-B271-178DD966834B}" dt="2022-07-12T12:59:40.960" v="742" actId="113"/>
          <ac:spMkLst>
            <pc:docMk/>
            <pc:sldMk cId="1403649320" sldId="297"/>
            <ac:spMk id="37" creationId="{D2FA1382-0923-3C59-A49D-6F1A0DD954D8}"/>
          </ac:spMkLst>
        </pc:spChg>
        <pc:spChg chg="mod">
          <ac:chgData name="Salome Padilla" userId="f4429905-10ae-4bb9-b94c-ec045543e81f" providerId="ADAL" clId="{CAEEC4B1-33F7-4704-B271-178DD966834B}" dt="2022-07-12T12:50:12.476" v="677" actId="12788"/>
          <ac:spMkLst>
            <pc:docMk/>
            <pc:sldMk cId="1403649320" sldId="297"/>
            <ac:spMk id="38" creationId="{B326CA5C-42AC-8CE7-5887-628644A61109}"/>
          </ac:spMkLst>
        </pc:spChg>
        <pc:spChg chg="add mod">
          <ac:chgData name="Salome Padilla" userId="f4429905-10ae-4bb9-b94c-ec045543e81f" providerId="ADAL" clId="{CAEEC4B1-33F7-4704-B271-178DD966834B}" dt="2022-07-18T11:30:43.209" v="870" actId="790"/>
          <ac:spMkLst>
            <pc:docMk/>
            <pc:sldMk cId="1403649320" sldId="297"/>
            <ac:spMk id="39" creationId="{36D01140-09B7-B039-D273-05044E8172A6}"/>
          </ac:spMkLst>
        </pc:spChg>
        <pc:spChg chg="add mod">
          <ac:chgData name="Salome Padilla" userId="f4429905-10ae-4bb9-b94c-ec045543e81f" providerId="ADAL" clId="{CAEEC4B1-33F7-4704-B271-178DD966834B}" dt="2022-07-18T11:30:28.825" v="868" actId="790"/>
          <ac:spMkLst>
            <pc:docMk/>
            <pc:sldMk cId="1403649320" sldId="297"/>
            <ac:spMk id="40" creationId="{ACCF74ED-CDF2-E183-3610-C3118A3EF89B}"/>
          </ac:spMkLst>
        </pc:spChg>
        <pc:spChg chg="add mod">
          <ac:chgData name="Salome Padilla" userId="f4429905-10ae-4bb9-b94c-ec045543e81f" providerId="ADAL" clId="{CAEEC4B1-33F7-4704-B271-178DD966834B}" dt="2022-07-12T12:51:11.190" v="688" actId="12788"/>
          <ac:spMkLst>
            <pc:docMk/>
            <pc:sldMk cId="1403649320" sldId="297"/>
            <ac:spMk id="41" creationId="{12AB47F1-A574-0499-EAB2-00E6AE754FC8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61" creationId="{DEA004BD-5FE1-FF36-C276-762BD049D135}"/>
          </ac:spMkLst>
        </pc:spChg>
        <pc:spChg chg="del">
          <ac:chgData name="Salome Padilla" userId="f4429905-10ae-4bb9-b94c-ec045543e81f" providerId="ADAL" clId="{CAEEC4B1-33F7-4704-B271-178DD966834B}" dt="2022-07-12T12:50:15.163" v="678" actId="478"/>
          <ac:spMkLst>
            <pc:docMk/>
            <pc:sldMk cId="1403649320" sldId="297"/>
            <ac:spMk id="65" creationId="{9DDFD419-1882-21F1-B690-0F3694E7F19D}"/>
          </ac:spMkLst>
        </pc:spChg>
        <pc:grpChg chg="del">
          <ac:chgData name="Salome Padilla" userId="f4429905-10ae-4bb9-b94c-ec045543e81f" providerId="ADAL" clId="{CAEEC4B1-33F7-4704-B271-178DD966834B}" dt="2022-07-12T12:50:15.163" v="678" actId="478"/>
          <ac:grpSpMkLst>
            <pc:docMk/>
            <pc:sldMk cId="1403649320" sldId="297"/>
            <ac:grpSpMk id="54" creationId="{374B281D-A185-A1A9-C3A8-FF52D0453694}"/>
          </ac:grpSpMkLst>
        </pc:grpChg>
      </pc:sldChg>
      <pc:sldChg chg="addSp delSp modSp add mod">
        <pc:chgData name="Salome Padilla" userId="f4429905-10ae-4bb9-b94c-ec045543e81f" providerId="ADAL" clId="{CAEEC4B1-33F7-4704-B271-178DD966834B}" dt="2022-07-18T11:31:03.659" v="872" actId="790"/>
        <pc:sldMkLst>
          <pc:docMk/>
          <pc:sldMk cId="753965038" sldId="298"/>
        </pc:sldMkLst>
        <pc:spChg chg="add mod">
          <ac:chgData name="Salome Padilla" userId="f4429905-10ae-4bb9-b94c-ec045543e81f" providerId="ADAL" clId="{CAEEC4B1-33F7-4704-B271-178DD966834B}" dt="2022-07-12T12:58:47.567" v="737" actId="113"/>
          <ac:spMkLst>
            <pc:docMk/>
            <pc:sldMk cId="753965038" sldId="298"/>
            <ac:spMk id="8" creationId="{CAD9D4B6-873D-3289-8C96-B79A6DD5FD36}"/>
          </ac:spMkLst>
        </pc:spChg>
        <pc:spChg chg="add mod">
          <ac:chgData name="Salome Padilla" userId="f4429905-10ae-4bb9-b94c-ec045543e81f" providerId="ADAL" clId="{CAEEC4B1-33F7-4704-B271-178DD966834B}" dt="2022-07-12T12:59:18.903" v="740" actId="113"/>
          <ac:spMkLst>
            <pc:docMk/>
            <pc:sldMk cId="753965038" sldId="298"/>
            <ac:spMk id="9" creationId="{2047E732-7372-D320-C5A4-2F36B4A43C1A}"/>
          </ac:spMkLst>
        </pc:spChg>
        <pc:spChg chg="add mod">
          <ac:chgData name="Salome Padilla" userId="f4429905-10ae-4bb9-b94c-ec045543e81f" providerId="ADAL" clId="{CAEEC4B1-33F7-4704-B271-178DD966834B}" dt="2022-07-12T12:59:49.824" v="744" actId="12788"/>
          <ac:spMkLst>
            <pc:docMk/>
            <pc:sldMk cId="753965038" sldId="298"/>
            <ac:spMk id="10" creationId="{0F9FF627-AFF0-2D07-7B0F-80CA5FC32E04}"/>
          </ac:spMkLst>
        </pc:spChg>
        <pc:spChg chg="add mod">
          <ac:chgData name="Salome Padilla" userId="f4429905-10ae-4bb9-b94c-ec045543e81f" providerId="ADAL" clId="{CAEEC4B1-33F7-4704-B271-178DD966834B}" dt="2022-07-18T11:31:03.659" v="872" actId="790"/>
          <ac:spMkLst>
            <pc:docMk/>
            <pc:sldMk cId="753965038" sldId="298"/>
            <ac:spMk id="11" creationId="{81E10D7B-084B-A303-1161-954E0F021454}"/>
          </ac:spMkLst>
        </pc:spChg>
        <pc:spChg chg="add mod">
          <ac:chgData name="Salome Padilla" userId="f4429905-10ae-4bb9-b94c-ec045543e81f" providerId="ADAL" clId="{CAEEC4B1-33F7-4704-B271-178DD966834B}" dt="2022-07-12T13:00:46.123" v="754" actId="1076"/>
          <ac:spMkLst>
            <pc:docMk/>
            <pc:sldMk cId="753965038" sldId="298"/>
            <ac:spMk id="12" creationId="{97710B0F-EBB9-19F1-16F4-4FCB24DB444D}"/>
          </ac:spMkLst>
        </pc:spChg>
        <pc:spChg chg="del">
          <ac:chgData name="Salome Padilla" userId="f4429905-10ae-4bb9-b94c-ec045543e81f" providerId="ADAL" clId="{CAEEC4B1-33F7-4704-B271-178DD966834B}" dt="2022-07-12T12:52:39.352" v="728" actId="478"/>
          <ac:spMkLst>
            <pc:docMk/>
            <pc:sldMk cId="753965038" sldId="298"/>
            <ac:spMk id="32" creationId="{BD6709D7-B0BF-8646-277B-DD434CE8AA7D}"/>
          </ac:spMkLst>
        </pc:spChg>
        <pc:spChg chg="del">
          <ac:chgData name="Salome Padilla" userId="f4429905-10ae-4bb9-b94c-ec045543e81f" providerId="ADAL" clId="{CAEEC4B1-33F7-4704-B271-178DD966834B}" dt="2022-07-12T12:52:39.352" v="728" actId="478"/>
          <ac:spMkLst>
            <pc:docMk/>
            <pc:sldMk cId="753965038" sldId="298"/>
            <ac:spMk id="37" creationId="{D2FA1382-0923-3C59-A49D-6F1A0DD954D8}"/>
          </ac:spMkLst>
        </pc:spChg>
        <pc:spChg chg="mod">
          <ac:chgData name="Salome Padilla" userId="f4429905-10ae-4bb9-b94c-ec045543e81f" providerId="ADAL" clId="{CAEEC4B1-33F7-4704-B271-178DD966834B}" dt="2022-07-12T12:52:37.184" v="727" actId="12788"/>
          <ac:spMkLst>
            <pc:docMk/>
            <pc:sldMk cId="753965038" sldId="298"/>
            <ac:spMk id="38" creationId="{B326CA5C-42AC-8CE7-5887-628644A61109}"/>
          </ac:spMkLst>
        </pc:spChg>
        <pc:spChg chg="del">
          <ac:chgData name="Salome Padilla" userId="f4429905-10ae-4bb9-b94c-ec045543e81f" providerId="ADAL" clId="{CAEEC4B1-33F7-4704-B271-178DD966834B}" dt="2022-07-12T12:52:39.352" v="728" actId="478"/>
          <ac:spMkLst>
            <pc:docMk/>
            <pc:sldMk cId="753965038" sldId="298"/>
            <ac:spMk id="39" creationId="{36D01140-09B7-B039-D273-05044E8172A6}"/>
          </ac:spMkLst>
        </pc:spChg>
        <pc:spChg chg="del">
          <ac:chgData name="Salome Padilla" userId="f4429905-10ae-4bb9-b94c-ec045543e81f" providerId="ADAL" clId="{CAEEC4B1-33F7-4704-B271-178DD966834B}" dt="2022-07-12T12:52:39.352" v="728" actId="478"/>
          <ac:spMkLst>
            <pc:docMk/>
            <pc:sldMk cId="753965038" sldId="298"/>
            <ac:spMk id="40" creationId="{ACCF74ED-CDF2-E183-3610-C3118A3EF89B}"/>
          </ac:spMkLst>
        </pc:spChg>
        <pc:spChg chg="del">
          <ac:chgData name="Salome Padilla" userId="f4429905-10ae-4bb9-b94c-ec045543e81f" providerId="ADAL" clId="{CAEEC4B1-33F7-4704-B271-178DD966834B}" dt="2022-07-12T12:52:39.352" v="728" actId="478"/>
          <ac:spMkLst>
            <pc:docMk/>
            <pc:sldMk cId="753965038" sldId="298"/>
            <ac:spMk id="41" creationId="{12AB47F1-A574-0499-EAB2-00E6AE754FC8}"/>
          </ac:spMkLst>
        </pc:spChg>
      </pc:sldChg>
      <pc:sldChg chg="addSp delSp modSp add mod">
        <pc:chgData name="Salome Padilla" userId="f4429905-10ae-4bb9-b94c-ec045543e81f" providerId="ADAL" clId="{CAEEC4B1-33F7-4704-B271-178DD966834B}" dt="2022-07-12T13:41:31.018" v="854" actId="208"/>
        <pc:sldMkLst>
          <pc:docMk/>
          <pc:sldMk cId="2615022993" sldId="299"/>
        </pc:sldMkLst>
        <pc:spChg chg="del">
          <ac:chgData name="Salome Padilla" userId="f4429905-10ae-4bb9-b94c-ec045543e81f" providerId="ADAL" clId="{CAEEC4B1-33F7-4704-B271-178DD966834B}" dt="2022-07-12T13:04:07.347" v="772" actId="478"/>
          <ac:spMkLst>
            <pc:docMk/>
            <pc:sldMk cId="2615022993" sldId="299"/>
            <ac:spMk id="8" creationId="{CAD9D4B6-873D-3289-8C96-B79A6DD5FD36}"/>
          </ac:spMkLst>
        </pc:spChg>
        <pc:spChg chg="del">
          <ac:chgData name="Salome Padilla" userId="f4429905-10ae-4bb9-b94c-ec045543e81f" providerId="ADAL" clId="{CAEEC4B1-33F7-4704-B271-178DD966834B}" dt="2022-07-12T13:04:07.347" v="772" actId="478"/>
          <ac:spMkLst>
            <pc:docMk/>
            <pc:sldMk cId="2615022993" sldId="299"/>
            <ac:spMk id="9" creationId="{2047E732-7372-D320-C5A4-2F36B4A43C1A}"/>
          </ac:spMkLst>
        </pc:spChg>
        <pc:spChg chg="del">
          <ac:chgData name="Salome Padilla" userId="f4429905-10ae-4bb9-b94c-ec045543e81f" providerId="ADAL" clId="{CAEEC4B1-33F7-4704-B271-178DD966834B}" dt="2022-07-12T13:04:07.347" v="772" actId="478"/>
          <ac:spMkLst>
            <pc:docMk/>
            <pc:sldMk cId="2615022993" sldId="299"/>
            <ac:spMk id="10" creationId="{0F9FF627-AFF0-2D07-7B0F-80CA5FC32E04}"/>
          </ac:spMkLst>
        </pc:spChg>
        <pc:spChg chg="del">
          <ac:chgData name="Salome Padilla" userId="f4429905-10ae-4bb9-b94c-ec045543e81f" providerId="ADAL" clId="{CAEEC4B1-33F7-4704-B271-178DD966834B}" dt="2022-07-12T13:04:07.347" v="772" actId="478"/>
          <ac:spMkLst>
            <pc:docMk/>
            <pc:sldMk cId="2615022993" sldId="299"/>
            <ac:spMk id="11" creationId="{81E10D7B-084B-A303-1161-954E0F021454}"/>
          </ac:spMkLst>
        </pc:spChg>
        <pc:spChg chg="del">
          <ac:chgData name="Salome Padilla" userId="f4429905-10ae-4bb9-b94c-ec045543e81f" providerId="ADAL" clId="{CAEEC4B1-33F7-4704-B271-178DD966834B}" dt="2022-07-12T13:04:07.347" v="772" actId="478"/>
          <ac:spMkLst>
            <pc:docMk/>
            <pc:sldMk cId="2615022993" sldId="299"/>
            <ac:spMk id="12" creationId="{97710B0F-EBB9-19F1-16F4-4FCB24DB444D}"/>
          </ac:spMkLst>
        </pc:spChg>
        <pc:spChg chg="add mod">
          <ac:chgData name="Salome Padilla" userId="f4429905-10ae-4bb9-b94c-ec045543e81f" providerId="ADAL" clId="{CAEEC4B1-33F7-4704-B271-178DD966834B}" dt="2022-07-12T13:05:11.379" v="792" actId="1076"/>
          <ac:spMkLst>
            <pc:docMk/>
            <pc:sldMk cId="2615022993" sldId="299"/>
            <ac:spMk id="13" creationId="{9C4B724A-BD58-6886-7065-6DABA43A330A}"/>
          </ac:spMkLst>
        </pc:spChg>
        <pc:spChg chg="add mod">
          <ac:chgData name="Salome Padilla" userId="f4429905-10ae-4bb9-b94c-ec045543e81f" providerId="ADAL" clId="{CAEEC4B1-33F7-4704-B271-178DD966834B}" dt="2022-07-12T13:05:06.739" v="791" actId="1076"/>
          <ac:spMkLst>
            <pc:docMk/>
            <pc:sldMk cId="2615022993" sldId="299"/>
            <ac:spMk id="14" creationId="{6755516C-8E67-628A-DD52-BA1669A1D1D3}"/>
          </ac:spMkLst>
        </pc:spChg>
        <pc:spChg chg="add mod">
          <ac:chgData name="Salome Padilla" userId="f4429905-10ae-4bb9-b94c-ec045543e81f" providerId="ADAL" clId="{CAEEC4B1-33F7-4704-B271-178DD966834B}" dt="2022-07-12T13:41:18.107" v="849" actId="208"/>
          <ac:spMkLst>
            <pc:docMk/>
            <pc:sldMk cId="2615022993" sldId="299"/>
            <ac:spMk id="15" creationId="{26432025-EB49-2E63-EBFA-73EDEBE9273A}"/>
          </ac:spMkLst>
        </pc:spChg>
        <pc:spChg chg="add mod">
          <ac:chgData name="Salome Padilla" userId="f4429905-10ae-4bb9-b94c-ec045543e81f" providerId="ADAL" clId="{CAEEC4B1-33F7-4704-B271-178DD966834B}" dt="2022-07-12T13:41:21.851" v="851" actId="208"/>
          <ac:spMkLst>
            <pc:docMk/>
            <pc:sldMk cId="2615022993" sldId="299"/>
            <ac:spMk id="16" creationId="{849C3441-2F94-8B3B-F90C-661F2C98037C}"/>
          </ac:spMkLst>
        </pc:spChg>
        <pc:spChg chg="add mod">
          <ac:chgData name="Salome Padilla" userId="f4429905-10ae-4bb9-b94c-ec045543e81f" providerId="ADAL" clId="{CAEEC4B1-33F7-4704-B271-178DD966834B}" dt="2022-07-12T13:41:28.379" v="853" actId="208"/>
          <ac:spMkLst>
            <pc:docMk/>
            <pc:sldMk cId="2615022993" sldId="299"/>
            <ac:spMk id="17" creationId="{B5A47DC6-FC43-3D72-9564-2D7E2899D99E}"/>
          </ac:spMkLst>
        </pc:spChg>
        <pc:spChg chg="add mod">
          <ac:chgData name="Salome Padilla" userId="f4429905-10ae-4bb9-b94c-ec045543e81f" providerId="ADAL" clId="{CAEEC4B1-33F7-4704-B271-178DD966834B}" dt="2022-07-12T13:41:19.876" v="850" actId="208"/>
          <ac:spMkLst>
            <pc:docMk/>
            <pc:sldMk cId="2615022993" sldId="299"/>
            <ac:spMk id="18" creationId="{36647E89-24F4-6276-F651-53CCDC6624F7}"/>
          </ac:spMkLst>
        </pc:spChg>
        <pc:spChg chg="add mod">
          <ac:chgData name="Salome Padilla" userId="f4429905-10ae-4bb9-b94c-ec045543e81f" providerId="ADAL" clId="{CAEEC4B1-33F7-4704-B271-178DD966834B}" dt="2022-07-12T13:41:24.330" v="852" actId="208"/>
          <ac:spMkLst>
            <pc:docMk/>
            <pc:sldMk cId="2615022993" sldId="299"/>
            <ac:spMk id="19" creationId="{B19896B1-0894-63D5-D586-885F5F282B91}"/>
          </ac:spMkLst>
        </pc:spChg>
        <pc:spChg chg="add mod">
          <ac:chgData name="Salome Padilla" userId="f4429905-10ae-4bb9-b94c-ec045543e81f" providerId="ADAL" clId="{CAEEC4B1-33F7-4704-B271-178DD966834B}" dt="2022-07-12T13:41:31.018" v="854" actId="208"/>
          <ac:spMkLst>
            <pc:docMk/>
            <pc:sldMk cId="2615022993" sldId="299"/>
            <ac:spMk id="20" creationId="{AB1D085F-E707-690C-08B6-2BCB3C71FDA5}"/>
          </ac:spMkLst>
        </pc:spChg>
        <pc:spChg chg="mod">
          <ac:chgData name="Salome Padilla" userId="f4429905-10ae-4bb9-b94c-ec045543e81f" providerId="ADAL" clId="{CAEEC4B1-33F7-4704-B271-178DD966834B}" dt="2022-07-12T13:04:04.679" v="771" actId="20577"/>
          <ac:spMkLst>
            <pc:docMk/>
            <pc:sldMk cId="2615022993" sldId="299"/>
            <ac:spMk id="38" creationId="{B326CA5C-42AC-8CE7-5887-628644A6110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65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s-ES" sz="1400" b="1" dirty="0">
                <a:latin typeface="Bosk"/>
              </a:rPr>
              <a:t>Prehistoria e Historia Antigua</a:t>
            </a:r>
          </a:p>
        </p:txBody>
      </p:sp>
      <p:pic>
        <p:nvPicPr>
          <p:cNvPr id="6" name="Imagen 5" descr="OUP_Full_MS_White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20" y="6431876"/>
            <a:ext cx="1432560" cy="40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977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A4F8C-94A3-DA47-8841-CCF42BFE7AE6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1F977-B162-304F-B38D-9103599A2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095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5000" y="1332000"/>
            <a:ext cx="6858000" cy="2160000"/>
          </a:xfrm>
        </p:spPr>
        <p:txBody>
          <a:bodyPr anchor="b"/>
          <a:lstStyle>
            <a:lvl1pPr algn="l">
              <a:defRPr sz="4875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B4FFB-A229-AF47-8E60-155F5A2CCF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5000" y="3456000"/>
            <a:ext cx="6858000" cy="1260000"/>
          </a:xfrm>
        </p:spPr>
        <p:txBody>
          <a:bodyPr/>
          <a:lstStyle>
            <a:lvl1pPr marL="0" indent="0" algn="l">
              <a:buNone/>
              <a:defRPr sz="4050" b="0" i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Add Subtitle</a:t>
            </a:r>
            <a:endParaRPr lang="en-GB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D607922-B123-734A-90FA-9E19DA4F9D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05000" y="5040001"/>
            <a:ext cx="2057400" cy="365125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1125">
                <a:solidFill>
                  <a:schemeClr val="bg2"/>
                </a:solidFill>
              </a:defRPr>
            </a:lvl1pPr>
          </a:lstStyle>
          <a:p>
            <a:fld id="{3A8E6701-DEA0-4F4E-A564-9EE9C5D5CD8D}" type="datetimeFigureOut">
              <a:rPr lang="en-GB" smtClean="0"/>
              <a:t>03/01/2023</a:t>
            </a:fld>
            <a:endParaRPr lang="en-GB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DE3D2578-DB54-554F-A784-756DA0E814E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7665" y="483870"/>
            <a:ext cx="2133000" cy="65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6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Stat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</a:extLst>
          </p:cNvPr>
          <p:cNvSpPr/>
          <p:nvPr/>
        </p:nvSpPr>
        <p:spPr>
          <a:xfrm>
            <a:off x="4695447" y="531342"/>
            <a:ext cx="4448554" cy="58429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F9EB67-9E65-204A-B7A8-73B03B26A550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1BF6B2-48A5-1B4F-B109-4AD86E66F171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A57B211-0045-2844-B5DA-1D7E13A68B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4000" y="1296000"/>
            <a:ext cx="4131000" cy="47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s-ES"/>
              <a:t>Haga clic en el icono para agregar una imagen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81576" y="1661024"/>
            <a:ext cx="3714817" cy="3723776"/>
          </a:xfrm>
        </p:spPr>
        <p:txBody>
          <a:bodyPr anchor="t" anchorCtr="0"/>
          <a:lstStyle>
            <a:lvl1pPr algn="l">
              <a:lnSpc>
                <a:spcPct val="120000"/>
              </a:lnSpc>
              <a:defRPr sz="2250">
                <a:solidFill>
                  <a:schemeClr val="tx2"/>
                </a:solidFill>
                <a:latin typeface="+mj-lt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“Quote or statement goes here”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43E513C-589A-FF49-BFDE-0A7D8FB554D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82C24E9-6FCE-4248-BF58-7BFF398BEA4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3E13EAC-98C4-4B4E-96F3-38B24D8FE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54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B7077F-D91F-8948-9ECB-C2D32251CE17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A9648BA-17B9-F044-A0C4-221BF80D3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989E7DF-FE1D-084F-88EA-E9633041F143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EC8765E-7826-1748-8472-ADB34D09F79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24000" y="1260001"/>
            <a:ext cx="2700337" cy="4933481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0219AE79-442B-B24C-BB69-50651E6FEA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218400" y="1260000"/>
            <a:ext cx="2700337" cy="4933482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 dirty="0"/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1F34AE87-A884-3F46-BDEF-93AEDE5E01E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20900" y="1260000"/>
            <a:ext cx="2700337" cy="4932000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506BC29-BD72-7743-A224-634C5037F0FA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A4A47060-EA29-F348-A3B2-F42CB7DA5B9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0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Multiple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ADA8D41-0A96-924B-A078-EB59844464EE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30A32ED-8133-404E-93CA-5E3A2A31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B6D721C-D7FD-584E-A033-B11008ABFC7C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4CFF857B-12AB-E04C-A1F6-FC4B79FE185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25000" y="3816000"/>
            <a:ext cx="1971000" cy="237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s-ES"/>
              <a:t>Haga clic en el icono para agregar una imagen</a:t>
            </a:r>
            <a:endParaRPr lang="en-GB" dirty="0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4FAE989E-25E7-1149-9293-241B09C5CA7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725000" y="1260000"/>
            <a:ext cx="1971000" cy="237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s-ES"/>
              <a:t>Haga clic en el icono para agregar una imagen</a:t>
            </a:r>
            <a:endParaRPr lang="en-GB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0E16E0C-FDEC-6A4D-8D90-1A65F10ABDB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840252" y="3816000"/>
            <a:ext cx="1971000" cy="237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s-ES"/>
              <a:t>Haga clic en el icono para agregar una imagen</a:t>
            </a:r>
            <a:endParaRPr lang="en-GB" dirty="0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66363F88-7A49-D942-A043-8CF8DF2E24C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40252" y="1260000"/>
            <a:ext cx="1971000" cy="237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s-ES"/>
              <a:t>Haga clic en el icono para agregar una imagen</a:t>
            </a:r>
            <a:endParaRPr lang="en-GB" dirty="0"/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440009B8-931B-F54E-BA1E-D9C16B4E4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9699" y="1276711"/>
            <a:ext cx="4252301" cy="4925306"/>
          </a:xfrm>
          <a:solidFill>
            <a:schemeClr val="bg2"/>
          </a:solidFill>
        </p:spPr>
        <p:txBody>
          <a:bodyPr lIns="144000" tIns="144000" rIns="144000" bIns="144000" anchor="t" anchorCtr="0"/>
          <a:lstStyle>
            <a:lvl1pPr algn="l">
              <a:defRPr>
                <a:solidFill>
                  <a:schemeClr val="tx2"/>
                </a:solidFill>
              </a:defRPr>
            </a:lvl1pPr>
            <a:lvl2pPr algn="l">
              <a:defRPr>
                <a:solidFill>
                  <a:schemeClr val="tx2"/>
                </a:solidFill>
              </a:defRPr>
            </a:lvl2pPr>
            <a:lvl3pPr algn="l">
              <a:defRPr>
                <a:solidFill>
                  <a:schemeClr val="tx2"/>
                </a:solidFill>
              </a:defRPr>
            </a:lvl3pPr>
            <a:lvl4pPr algn="l">
              <a:defRPr>
                <a:solidFill>
                  <a:schemeClr val="tx2"/>
                </a:solidFill>
              </a:defRPr>
            </a:lvl4pPr>
            <a:lvl5pPr algn="l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 dirty="0"/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A87EFF2F-A951-9F44-A426-FD3A0BB7814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D838BB3D-9262-B64B-9517-6DE0A996FD7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311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ADA8D41-0A96-924B-A078-EB59844464EE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30A32ED-8133-404E-93CA-5E3A2A31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D9C27669-02C0-A244-8A78-68E60250A1E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B6D721C-D7FD-584E-A033-B11008ABFC7C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40A40-E5B5-A844-8D30-DAF4B761227C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324000" y="1258888"/>
            <a:ext cx="1998000" cy="2386012"/>
          </a:xfrm>
          <a:solidFill>
            <a:srgbClr val="F4E4DD"/>
          </a:solidFill>
        </p:spPr>
        <p:txBody>
          <a:bodyPr lIns="72000" tIns="72000" rIns="72000" bIns="72000"/>
          <a:lstStyle>
            <a:lvl1pPr>
              <a:defRPr sz="1125"/>
            </a:lvl1pPr>
          </a:lstStyle>
          <a:p>
            <a:pPr lvl="0"/>
            <a:r>
              <a:rPr lang="en-GB" dirty="0"/>
              <a:t>Add content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2497FDA-F163-5541-BB4B-36A8695804A4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6839100" y="1258888"/>
            <a:ext cx="1998000" cy="2386012"/>
          </a:xfrm>
          <a:solidFill>
            <a:srgbClr val="E3E1E0"/>
          </a:solidFill>
        </p:spPr>
        <p:txBody>
          <a:bodyPr lIns="72000" tIns="72000" rIns="72000" bIns="72000"/>
          <a:lstStyle>
            <a:lvl1pPr>
              <a:defRPr sz="1125"/>
            </a:lvl1pPr>
          </a:lstStyle>
          <a:p>
            <a:pPr lvl="0"/>
            <a:r>
              <a:rPr lang="en-GB" dirty="0"/>
              <a:t>Add content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0753C3B-1A30-6540-BB7B-E7C488D79035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495700" y="1258888"/>
            <a:ext cx="1998000" cy="2386012"/>
          </a:xfrm>
          <a:solidFill>
            <a:srgbClr val="E0E7D0"/>
          </a:solidFill>
        </p:spPr>
        <p:txBody>
          <a:bodyPr lIns="72000" tIns="72000" rIns="72000" bIns="72000"/>
          <a:lstStyle>
            <a:lvl1pPr>
              <a:defRPr sz="1125"/>
            </a:lvl1pPr>
          </a:lstStyle>
          <a:p>
            <a:pPr lvl="0"/>
            <a:r>
              <a:rPr lang="en-GB" dirty="0"/>
              <a:t>Add content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2B6887E-02B4-224F-9032-803169527750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4667400" y="1258888"/>
            <a:ext cx="1998000" cy="2386012"/>
          </a:xfrm>
          <a:solidFill>
            <a:srgbClr val="F2EEDA"/>
          </a:solidFill>
        </p:spPr>
        <p:txBody>
          <a:bodyPr lIns="72000" tIns="72000" rIns="72000" bIns="72000"/>
          <a:lstStyle>
            <a:lvl1pPr>
              <a:defRPr sz="1125"/>
            </a:lvl1pPr>
          </a:lstStyle>
          <a:p>
            <a:pPr lvl="0"/>
            <a:r>
              <a:rPr lang="en-GB" dirty="0"/>
              <a:t>Add content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A016F4-463D-1F43-990B-3AC3A7FFFAA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24000" y="3852000"/>
            <a:ext cx="4175522" cy="23400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88C5B731-B650-C241-9628-1D8A5E77C5F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680012" y="3852000"/>
            <a:ext cx="4175522" cy="23400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911147A-5087-BD46-A32A-3953BD0C9E0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490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Light Log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D081DD78-DE67-F04F-A476-A154F14C80E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694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Dark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308BD56D-C3E7-2944-BB80-5620F5AF646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691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E28863-DB48-42C5-9096-D632173A9F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3850" y="691481"/>
            <a:ext cx="8064500" cy="649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2169882"/>
      </p:ext>
    </p:extLst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FC0DF2F6-9E0C-4A46-A75A-82A967267DB1}"/>
              </a:ext>
            </a:extLst>
          </p:cNvPr>
          <p:cNvSpPr/>
          <p:nvPr userDrawn="1"/>
        </p:nvSpPr>
        <p:spPr>
          <a:xfrm>
            <a:off x="700633" y="1758969"/>
            <a:ext cx="432048" cy="432048"/>
          </a:xfrm>
          <a:prstGeom prst="ellipse">
            <a:avLst/>
          </a:prstGeom>
          <a:solidFill>
            <a:srgbClr val="876E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1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03868AC3-BD0A-400D-B041-63F0FEFCA04C}"/>
              </a:ext>
            </a:extLst>
          </p:cNvPr>
          <p:cNvSpPr/>
          <p:nvPr userDrawn="1"/>
        </p:nvSpPr>
        <p:spPr>
          <a:xfrm>
            <a:off x="700633" y="2295872"/>
            <a:ext cx="432048" cy="432048"/>
          </a:xfrm>
          <a:prstGeom prst="ellipse">
            <a:avLst/>
          </a:prstGeom>
          <a:solidFill>
            <a:srgbClr val="876E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b="1" dirty="0"/>
              <a:t>2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F9440E1-DFC1-4FE1-AB9C-4F126B270738}"/>
              </a:ext>
            </a:extLst>
          </p:cNvPr>
          <p:cNvSpPr/>
          <p:nvPr userDrawn="1"/>
        </p:nvSpPr>
        <p:spPr>
          <a:xfrm>
            <a:off x="700633" y="2859689"/>
            <a:ext cx="432048" cy="432048"/>
          </a:xfrm>
          <a:prstGeom prst="ellipse">
            <a:avLst/>
          </a:prstGeom>
          <a:solidFill>
            <a:srgbClr val="876E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b="1" dirty="0"/>
              <a:t>3</a:t>
            </a:r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0FA66D50-832F-4BCA-BB97-1DE6706AD9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9632" y="1780353"/>
            <a:ext cx="5184775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endParaRPr lang="es-ES" dirty="0"/>
          </a:p>
        </p:txBody>
      </p:sp>
      <p:sp>
        <p:nvSpPr>
          <p:cNvPr id="24" name="Marcador de texto 22">
            <a:extLst>
              <a:ext uri="{FF2B5EF4-FFF2-40B4-BE49-F238E27FC236}">
                <a16:creationId xmlns:a16="http://schemas.microsoft.com/office/drawing/2014/main" id="{066ED005-26BF-401F-9D9D-BA9BF53447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9632" y="2316863"/>
            <a:ext cx="5184775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endParaRPr lang="es-ES" dirty="0"/>
          </a:p>
        </p:txBody>
      </p:sp>
      <p:sp>
        <p:nvSpPr>
          <p:cNvPr id="25" name="Marcador de texto 22">
            <a:extLst>
              <a:ext uri="{FF2B5EF4-FFF2-40B4-BE49-F238E27FC236}">
                <a16:creationId xmlns:a16="http://schemas.microsoft.com/office/drawing/2014/main" id="{81E8C001-FF9C-49C0-9952-ABA46BACB2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59632" y="2853373"/>
            <a:ext cx="5184775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endParaRPr lang="es-ES" dirty="0"/>
          </a:p>
        </p:txBody>
      </p:sp>
      <p:sp>
        <p:nvSpPr>
          <p:cNvPr id="31" name="Marcador de texto 22">
            <a:extLst>
              <a:ext uri="{FF2B5EF4-FFF2-40B4-BE49-F238E27FC236}">
                <a16:creationId xmlns:a16="http://schemas.microsoft.com/office/drawing/2014/main" id="{7A32A900-179C-45F0-BB9D-944493DE68F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67544" y="692696"/>
            <a:ext cx="7704856" cy="8501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/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0677063"/>
      </p:ext>
    </p:extLst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E28863-DB48-42C5-9096-D632173A9F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3850" y="691481"/>
            <a:ext cx="8064500" cy="649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7473074"/>
      </p:ext>
    </p:extLst>
  </p:cSld>
  <p:clrMapOvr>
    <a:masterClrMapping/>
  </p:clrMapOvr>
  <p:transition spd="slow"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FC0DF2F6-9E0C-4A46-A75A-82A967267DB1}"/>
              </a:ext>
            </a:extLst>
          </p:cNvPr>
          <p:cNvSpPr/>
          <p:nvPr userDrawn="1"/>
        </p:nvSpPr>
        <p:spPr>
          <a:xfrm>
            <a:off x="700633" y="1844824"/>
            <a:ext cx="432048" cy="432048"/>
          </a:xfrm>
          <a:prstGeom prst="ellipse">
            <a:avLst/>
          </a:prstGeom>
          <a:solidFill>
            <a:srgbClr val="876E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03868AC3-BD0A-400D-B041-63F0FEFCA04C}"/>
              </a:ext>
            </a:extLst>
          </p:cNvPr>
          <p:cNvSpPr/>
          <p:nvPr userDrawn="1"/>
        </p:nvSpPr>
        <p:spPr>
          <a:xfrm>
            <a:off x="700633" y="2492896"/>
            <a:ext cx="432048" cy="432048"/>
          </a:xfrm>
          <a:prstGeom prst="ellipse">
            <a:avLst/>
          </a:prstGeom>
          <a:solidFill>
            <a:srgbClr val="876E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b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F9440E1-DFC1-4FE1-AB9C-4F126B270738}"/>
              </a:ext>
            </a:extLst>
          </p:cNvPr>
          <p:cNvSpPr/>
          <p:nvPr userDrawn="1"/>
        </p:nvSpPr>
        <p:spPr>
          <a:xfrm>
            <a:off x="700633" y="3140968"/>
            <a:ext cx="432048" cy="432048"/>
          </a:xfrm>
          <a:prstGeom prst="ellipse">
            <a:avLst/>
          </a:prstGeom>
          <a:solidFill>
            <a:srgbClr val="876E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29787C01-FBB8-4493-B168-A65302DBFD9B}"/>
              </a:ext>
            </a:extLst>
          </p:cNvPr>
          <p:cNvSpPr/>
          <p:nvPr userDrawn="1"/>
        </p:nvSpPr>
        <p:spPr>
          <a:xfrm>
            <a:off x="700633" y="3789040"/>
            <a:ext cx="432048" cy="432048"/>
          </a:xfrm>
          <a:prstGeom prst="ellipse">
            <a:avLst/>
          </a:prstGeom>
          <a:solidFill>
            <a:srgbClr val="876E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b="1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0FA66D50-832F-4BCA-BB97-1DE6706AD9E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9632" y="1845072"/>
            <a:ext cx="5184775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s-ES" dirty="0"/>
              <a:t>La narrativa</a:t>
            </a:r>
          </a:p>
        </p:txBody>
      </p:sp>
      <p:sp>
        <p:nvSpPr>
          <p:cNvPr id="24" name="Marcador de texto 22">
            <a:extLst>
              <a:ext uri="{FF2B5EF4-FFF2-40B4-BE49-F238E27FC236}">
                <a16:creationId xmlns:a16="http://schemas.microsoft.com/office/drawing/2014/main" id="{066ED005-26BF-401F-9D9D-BA9BF53447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59632" y="2493144"/>
            <a:ext cx="5184775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s-ES" dirty="0"/>
              <a:t>El teatro</a:t>
            </a:r>
          </a:p>
        </p:txBody>
      </p:sp>
      <p:sp>
        <p:nvSpPr>
          <p:cNvPr id="25" name="Marcador de texto 22">
            <a:extLst>
              <a:ext uri="{FF2B5EF4-FFF2-40B4-BE49-F238E27FC236}">
                <a16:creationId xmlns:a16="http://schemas.microsoft.com/office/drawing/2014/main" id="{81E8C001-FF9C-49C0-9952-ABA46BACB2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59632" y="3140968"/>
            <a:ext cx="5184775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s-ES" dirty="0"/>
              <a:t>La lírica</a:t>
            </a:r>
          </a:p>
        </p:txBody>
      </p:sp>
      <p:sp>
        <p:nvSpPr>
          <p:cNvPr id="26" name="Marcador de texto 22">
            <a:extLst>
              <a:ext uri="{FF2B5EF4-FFF2-40B4-BE49-F238E27FC236}">
                <a16:creationId xmlns:a16="http://schemas.microsoft.com/office/drawing/2014/main" id="{A047AB7F-842B-465C-9141-ADC163EE2F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59631" y="3789040"/>
            <a:ext cx="5184775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s-ES" dirty="0"/>
              <a:t>Andalucía en la literatura</a:t>
            </a:r>
          </a:p>
        </p:txBody>
      </p:sp>
      <p:sp>
        <p:nvSpPr>
          <p:cNvPr id="31" name="Marcador de texto 22">
            <a:extLst>
              <a:ext uri="{FF2B5EF4-FFF2-40B4-BE49-F238E27FC236}">
                <a16:creationId xmlns:a16="http://schemas.microsoft.com/office/drawing/2014/main" id="{7A32A900-179C-45F0-BB9D-944493DE68F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544" y="692696"/>
            <a:ext cx="7704856" cy="850106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000" b="1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cap="small" dirty="0"/>
              <a:t>Unidad</a:t>
            </a:r>
            <a:r>
              <a:rPr lang="es-ES" dirty="0"/>
              <a:t> 6. Los géneros literarios</a:t>
            </a:r>
          </a:p>
        </p:txBody>
      </p:sp>
    </p:spTree>
    <p:extLst>
      <p:ext uri="{BB962C8B-B14F-4D97-AF65-F5344CB8AC3E}">
        <p14:creationId xmlns:p14="http://schemas.microsoft.com/office/powerpoint/2010/main" val="2054869349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or Statemen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22364"/>
            <a:ext cx="6858000" cy="4261727"/>
          </a:xfrm>
        </p:spPr>
        <p:txBody>
          <a:bodyPr anchor="ctr"/>
          <a:lstStyle>
            <a:lvl1pPr algn="ctr">
              <a:defRPr sz="3000" b="0" i="0">
                <a:solidFill>
                  <a:schemeClr val="accent5"/>
                </a:solidFill>
                <a:latin typeface="+mj-lt"/>
              </a:defRPr>
            </a:lvl1pPr>
          </a:lstStyle>
          <a:p>
            <a:r>
              <a:rPr lang="en-US" dirty="0"/>
              <a:t>Add Section tile, quote or statement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3680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89E4B9EB-2F92-4715-F45F-4936C1976BEB}"/>
              </a:ext>
            </a:extLst>
          </p:cNvPr>
          <p:cNvSpPr/>
          <p:nvPr/>
        </p:nvSpPr>
        <p:spPr>
          <a:xfrm>
            <a:off x="0" y="0"/>
            <a:ext cx="9144000" cy="801189"/>
          </a:xfrm>
          <a:prstGeom prst="rect">
            <a:avLst/>
          </a:prstGeom>
          <a:solidFill>
            <a:srgbClr val="011E41"/>
          </a:solidFill>
          <a:ln>
            <a:solidFill>
              <a:srgbClr val="011E4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D01D47FE-1938-197F-8E38-5B402E54BFC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9" t="15420" b="42426"/>
          <a:stretch/>
        </p:blipFill>
        <p:spPr>
          <a:xfrm>
            <a:off x="6747711" y="115998"/>
            <a:ext cx="2326617" cy="50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714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5A25B0-FCEA-4486-AB5C-EC91F10BFA06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428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5A25B0-FCEA-4486-AB5C-EC91F10BFA06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5077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5A25B0-FCEA-4486-AB5C-EC91F10BFA06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817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5A25B0-FCEA-4486-AB5C-EC91F10BFA06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8835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5A25B0-FCEA-4486-AB5C-EC91F10BFA06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1570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5A25B0-FCEA-4486-AB5C-EC91F10BFA06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949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5A25B0-FCEA-4486-AB5C-EC91F10BFA06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7293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5A25B0-FCEA-4486-AB5C-EC91F10BFA06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9820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5A25B0-FCEA-4486-AB5C-EC91F10BFA06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34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or Statem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22364"/>
            <a:ext cx="6858000" cy="4261727"/>
          </a:xfrm>
        </p:spPr>
        <p:txBody>
          <a:bodyPr anchor="ctr"/>
          <a:lstStyle>
            <a:lvl1pPr algn="ctr">
              <a:defRPr sz="3000" b="0" i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/>
              <a:t>Add Section tile, quote or statement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7909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5A25B0-FCEA-4486-AB5C-EC91F10BFA06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6582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E28863-DB48-42C5-9096-D632173A9F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3850" y="691481"/>
            <a:ext cx="8064500" cy="649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8878830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du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CEB79FC-C7F9-7A41-9F31-DE5E9936D5B9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1260000"/>
            <a:ext cx="8514000" cy="720000"/>
          </a:xfrm>
        </p:spPr>
        <p:txBody>
          <a:bodyPr anchor="t" anchorCtr="0"/>
          <a:lstStyle>
            <a:lvl1pPr algn="l"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B4FFB-A229-AF47-8E60-155F5A2CCF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4000" y="2088000"/>
            <a:ext cx="8514000" cy="2340000"/>
          </a:xfrm>
        </p:spPr>
        <p:txBody>
          <a:bodyPr anchor="t" anchorCtr="0"/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Add introduction text or statement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0FF5F-86DC-2A48-BA0E-9956D2F5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EB2273-3E9C-714C-947C-062AFA427E83}"/>
              </a:ext>
            </a:extLst>
          </p:cNvPr>
          <p:cNvSpPr txBox="1"/>
          <p:nvPr/>
        </p:nvSpPr>
        <p:spPr>
          <a:xfrm>
            <a:off x="10096766" y="-35169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GB" sz="900" dirty="0">
              <a:solidFill>
                <a:schemeClr val="tx2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399DBD-03B7-8A4A-96A1-57D466B2A4DA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7ED201-DC4D-DD43-B1BA-D1C5FD977E0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9417353C-D9E4-E44B-9D53-0185AA1C220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16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AF0E0EB-99EB-934F-B161-D43EBAFC8027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4CADE0F-6FDA-D54D-BFD9-ED612776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620E7FC-C51A-914A-9EF8-0BEB15E42502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F5D1C0F-74B3-8A4E-AAC6-F9A9FAAF8A5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24000" y="2088000"/>
            <a:ext cx="8496900" cy="4140000"/>
          </a:xfrm>
        </p:spPr>
        <p:txBody>
          <a:bodyPr/>
          <a:lstStyle/>
          <a:p>
            <a:pPr lvl="0"/>
            <a:r>
              <a:rPr lang="en-US" dirty="0"/>
              <a:t>Add chart/table/photo</a:t>
            </a:r>
            <a:endParaRPr lang="en-GB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C7E32C5-B4D2-3D4A-A247-46A7EA56E1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1260000"/>
            <a:ext cx="8511887" cy="720000"/>
          </a:xfrm>
        </p:spPr>
        <p:txBody>
          <a:bodyPr anchor="t" anchorCtr="0"/>
          <a:lstStyle>
            <a:lvl1pPr algn="l"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E9B0D2C-B5D7-6C4B-9F42-6AE0EBB91E5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ACCBCE4-4A50-C443-90B9-B0D714D2315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850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E92B2F-3B5D-374E-8620-EC886CDC0815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587B805-39B4-A94D-A62A-73E51D015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C82DC9D-C785-B94C-B406-965D6D8822FE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4000" y="2088000"/>
            <a:ext cx="4140000" cy="4140000"/>
          </a:xfrm>
        </p:spPr>
        <p:txBody>
          <a:bodyPr/>
          <a:lstStyle>
            <a:lvl3pPr marL="108000" indent="-108000">
              <a:defRPr/>
            </a:lvl3pPr>
            <a:lvl4pPr marL="216000" indent="-108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 dirty="0"/>
          </a:p>
        </p:txBody>
      </p:sp>
      <p:sp>
        <p:nvSpPr>
          <p:cNvPr id="18" name="Content Placeholder 11">
            <a:extLst>
              <a:ext uri="{FF2B5EF4-FFF2-40B4-BE49-F238E27FC236}">
                <a16:creationId xmlns:a16="http://schemas.microsoft.com/office/drawing/2014/main" id="{A6E03B43-8C85-3146-B22E-4FD9A082F70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43439" y="2088000"/>
            <a:ext cx="4140200" cy="4140200"/>
          </a:xfrm>
        </p:spPr>
        <p:txBody>
          <a:bodyPr/>
          <a:lstStyle/>
          <a:p>
            <a:pPr lvl="0"/>
            <a:r>
              <a:rPr lang="en-US" dirty="0"/>
              <a:t>Add chart/table/photo</a:t>
            </a:r>
            <a:endParaRPr lang="en-GB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9821578-A4C2-2446-878D-F5C9374995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1260000"/>
            <a:ext cx="8461654" cy="720000"/>
          </a:xfrm>
        </p:spPr>
        <p:txBody>
          <a:bodyPr anchor="t" anchorCtr="0"/>
          <a:lstStyle>
            <a:lvl1pPr algn="l"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4A134AF-19DB-7342-9C2D-414BDB13BA7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BDA0BFA6-ECB6-FF41-8B37-CAC4ED15694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651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09">
          <p15:clr>
            <a:srgbClr val="FBAE40"/>
          </p15:clr>
        </p15:guide>
        <p15:guide id="3" pos="38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739EBC3-2E79-AF4C-A385-42015A47076C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CAE3DF5-3A96-064D-B068-053221BE1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DFDDD87-ACE1-C04D-93D1-B1083ED83E11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120900" y="2088000"/>
            <a:ext cx="2700000" cy="41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s-ES"/>
              <a:t>Haga clic en el icono para agregar una imagen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4000" y="2088000"/>
            <a:ext cx="2700000" cy="4140000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AB1F66A-DEB0-684D-B5D3-31629EAC148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22000" y="2088000"/>
            <a:ext cx="2700000" cy="4140000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074D620-F982-5441-BE6E-F7D4543A3C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1260000"/>
            <a:ext cx="8507992" cy="720000"/>
          </a:xfrm>
        </p:spPr>
        <p:txBody>
          <a:bodyPr anchor="t" anchorCtr="0"/>
          <a:lstStyle>
            <a:lvl1pPr algn="l"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BA5BE87-C937-8640-BE27-67B42DE27C7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993504D2-B444-4F40-A6BA-E734F5A4E9A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426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09">
          <p15:clr>
            <a:srgbClr val="FBAE40"/>
          </p15:clr>
        </p15:guide>
        <p15:guide id="3" pos="38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A6A55-235B-4730-981B-9D1BB965CF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BA99E-25D1-42D1-A78D-F28F96A8AC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4726E7-46BA-4B54-A763-895CD5917CB6}"/>
              </a:ext>
            </a:extLst>
          </p:cNvPr>
          <p:cNvSpPr/>
          <p:nvPr/>
        </p:nvSpPr>
        <p:spPr>
          <a:xfrm>
            <a:off x="4695447" y="531342"/>
            <a:ext cx="4448554" cy="58429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>
              <a:solidFill>
                <a:schemeClr val="accent2"/>
              </a:solidFill>
              <a:highlight>
                <a:srgbClr val="F2692B"/>
              </a:highligh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39E52C-08A2-4225-8B56-BAC3BACB926E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7025C311-4A7F-487B-A84B-9C1948BA24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81576" y="1651597"/>
            <a:ext cx="3714817" cy="3723776"/>
          </a:xfrm>
        </p:spPr>
        <p:txBody>
          <a:bodyPr anchor="t" anchorCtr="0"/>
          <a:lstStyle>
            <a:lvl1pPr algn="l">
              <a:lnSpc>
                <a:spcPct val="120000"/>
              </a:lnSpc>
              <a:defRPr sz="2250">
                <a:solidFill>
                  <a:schemeClr val="tx2"/>
                </a:solidFill>
                <a:latin typeface="+mj-lt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“Quote or statement”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313CC98-D8A8-4DFA-8BB4-82E5CB80478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9BA821-4050-4623-94EA-BEB11F2A7968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2B34AC7-CAE1-4A11-9F35-3EF0E16FB0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95569" y="1376854"/>
            <a:ext cx="4124325" cy="45815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51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Statem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</a:extLst>
          </p:cNvPr>
          <p:cNvSpPr/>
          <p:nvPr/>
        </p:nvSpPr>
        <p:spPr>
          <a:xfrm>
            <a:off x="0" y="531342"/>
            <a:ext cx="4448554" cy="58429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>
              <a:solidFill>
                <a:schemeClr val="tx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F9EB67-9E65-204A-B7A8-73B03B26A550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1BF6B2-48A5-1B4F-B109-4AD86E66F171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A57B211-0045-2844-B5DA-1D7E13A68B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9900" y="1296000"/>
            <a:ext cx="4131000" cy="47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s-ES"/>
              <a:t>Haga clic en el icono para agregar una imagen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6130" y="1661024"/>
            <a:ext cx="3714817" cy="3723776"/>
          </a:xfrm>
        </p:spPr>
        <p:txBody>
          <a:bodyPr anchor="t" anchorCtr="0"/>
          <a:lstStyle>
            <a:lvl1pPr algn="l">
              <a:lnSpc>
                <a:spcPct val="120000"/>
              </a:lnSpc>
              <a:defRPr sz="2250">
                <a:solidFill>
                  <a:schemeClr val="bg1"/>
                </a:solidFill>
                <a:latin typeface="+mj-lt"/>
              </a:defRPr>
            </a:lvl1pPr>
            <a:lvl2pPr algn="ctr">
              <a:defRPr>
                <a:solidFill>
                  <a:schemeClr val="accent4"/>
                </a:solidFill>
              </a:defRPr>
            </a:lvl2pPr>
            <a:lvl3pPr algn="ctr">
              <a:defRPr>
                <a:solidFill>
                  <a:schemeClr val="accent4"/>
                </a:solidFill>
              </a:defRPr>
            </a:lvl3pPr>
            <a:lvl4pPr algn="ctr">
              <a:defRPr>
                <a:solidFill>
                  <a:schemeClr val="accent4"/>
                </a:solidFill>
              </a:defRPr>
            </a:lvl4pPr>
            <a:lvl5pPr algn="ctr"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en-GB" dirty="0"/>
              <a:t>“Quote or statement”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3E1636A-7E1C-4042-8E40-337CB68DC02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8609E81-C585-8744-AD73-8C072DF8585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6DD65B2-8958-684E-9DF1-A1F41C927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7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78353D-46A7-2448-89A2-82D8D5FD3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432000"/>
            <a:ext cx="851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5E140-9D5F-0646-BC1E-1FBC73E96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825625"/>
            <a:ext cx="8514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8502E10-5E11-A544-894B-482862B46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3D3D65-06BB-1F41-B8A0-F90D4CA08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6D8E2828-3946-425C-9409-C8C7B47479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41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49" r:id="rId17"/>
    <p:sldLayoutId id="2147483666" r:id="rId18"/>
    <p:sldLayoutId id="2147483652" r:id="rId19"/>
  </p:sldLayoutIdLst>
  <p:transition spd="slow">
    <p:randomBar dir="vert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45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tabLst/>
        <a:defRPr sz="1200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45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tabLst>
          <a:tab pos="94500" algn="l"/>
        </a:tabLst>
        <a:defRPr sz="900" kern="1200">
          <a:solidFill>
            <a:schemeClr val="tx2"/>
          </a:solidFill>
          <a:latin typeface="+mn-lt"/>
          <a:ea typeface="+mn-ea"/>
          <a:cs typeface="+mn-cs"/>
        </a:defRPr>
      </a:lvl2pPr>
      <a:lvl3pPr marL="94500" indent="-94500" algn="l" defTabSz="94500" rtl="0" eaLnBrk="1" latinLnBrk="0" hangingPunct="1">
        <a:lnSpc>
          <a:spcPct val="105000"/>
        </a:lnSpc>
        <a:spcBef>
          <a:spcPts val="0"/>
        </a:spcBef>
        <a:buFont typeface="System Font Regular"/>
        <a:buChar char="–"/>
        <a:tabLst>
          <a:tab pos="94500" algn="l"/>
        </a:tabLst>
        <a:defRPr sz="900" kern="1200">
          <a:solidFill>
            <a:schemeClr val="tx2"/>
          </a:solidFill>
          <a:latin typeface="+mn-lt"/>
          <a:ea typeface="+mn-ea"/>
          <a:cs typeface="+mn-cs"/>
        </a:defRPr>
      </a:lvl3pPr>
      <a:lvl4pPr marL="216000" indent="-108000" algn="l" defTabSz="945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tabLst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94500" rtl="0" eaLnBrk="1" latinLnBrk="0" hangingPunct="1">
        <a:lnSpc>
          <a:spcPct val="105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>
          <a:tab pos="94500" algn="l"/>
        </a:tabLst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62000" indent="-162000" algn="l" defTabSz="94500" rtl="0" eaLnBrk="1" latinLnBrk="0" hangingPunct="1">
        <a:lnSpc>
          <a:spcPct val="105000"/>
        </a:lnSpc>
        <a:spcBef>
          <a:spcPts val="0"/>
        </a:spcBef>
        <a:spcAft>
          <a:spcPts val="450"/>
        </a:spcAft>
        <a:buFont typeface="+mj-lt"/>
        <a:buAutoNum type="arabicPeriod"/>
        <a:tabLst>
          <a:tab pos="94500" algn="l"/>
        </a:tabLst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2000" indent="-162000" algn="l" defTabSz="94500" rtl="0" eaLnBrk="1" latinLnBrk="0" hangingPunct="1">
        <a:lnSpc>
          <a:spcPct val="105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>
          <a:tab pos="94500" algn="l"/>
        </a:tabLst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45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tabLst>
          <a:tab pos="94500" algn="l"/>
        </a:tabLst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45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tabLst>
          <a:tab pos="94500" algn="l"/>
        </a:tabLst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8B4098C7-336F-A5BF-1F42-5F8D783EC9F7}"/>
              </a:ext>
            </a:extLst>
          </p:cNvPr>
          <p:cNvSpPr/>
          <p:nvPr/>
        </p:nvSpPr>
        <p:spPr>
          <a:xfrm>
            <a:off x="0" y="1"/>
            <a:ext cx="9144000" cy="656166"/>
          </a:xfrm>
          <a:prstGeom prst="rect">
            <a:avLst/>
          </a:prstGeom>
          <a:solidFill>
            <a:srgbClr val="011E41"/>
          </a:solidFill>
          <a:ln>
            <a:solidFill>
              <a:srgbClr val="011E4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F152D85C-ED3E-978B-743F-F0D91CC33176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9" t="15420" b="42426"/>
          <a:stretch/>
        </p:blipFill>
        <p:spPr>
          <a:xfrm>
            <a:off x="6747711" y="22864"/>
            <a:ext cx="2326617" cy="50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29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if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52387E21-EF11-47B0-8C0C-BF777FA2FB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3548" y="1196752"/>
            <a:ext cx="8136904" cy="12401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s-ES" sz="4000" b="1" cap="small" dirty="0">
                <a:solidFill>
                  <a:srgbClr val="002060"/>
                </a:solidFill>
                <a:latin typeface="DM Serif Display" pitchFamily="2" charset="0"/>
              </a:rPr>
              <a:t>Unidad</a:t>
            </a:r>
            <a:r>
              <a:rPr lang="es-ES" sz="4000" b="1" dirty="0">
                <a:solidFill>
                  <a:srgbClr val="002060"/>
                </a:solidFill>
                <a:latin typeface="DM Serif Display" pitchFamily="2" charset="0"/>
              </a:rPr>
              <a:t> 10. </a:t>
            </a:r>
            <a:r>
              <a:rPr lang="es-ES" sz="4000" b="1" dirty="0">
                <a:solidFill>
                  <a:srgbClr val="7C609E"/>
                </a:solidFill>
                <a:latin typeface="DM Serif Display" pitchFamily="2" charset="0"/>
              </a:rPr>
              <a:t>Las variedades lingüísticas</a:t>
            </a:r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2A18BEB2-D929-EFC7-160E-0CB04CAC3747}"/>
              </a:ext>
            </a:extLst>
          </p:cNvPr>
          <p:cNvSpPr txBox="1">
            <a:spLocks/>
          </p:cNvSpPr>
          <p:nvPr/>
        </p:nvSpPr>
        <p:spPr>
          <a:xfrm>
            <a:off x="2130574" y="4869160"/>
            <a:ext cx="4882852" cy="1123106"/>
          </a:xfrm>
          <a:prstGeom prst="rect">
            <a:avLst/>
          </a:prstGeom>
        </p:spPr>
        <p:txBody>
          <a:bodyPr vert="horz" lIns="0" tIns="12065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065" marR="5080" indent="0" algn="ctr">
              <a:spcBef>
                <a:spcPts val="95"/>
              </a:spcBef>
              <a:buNone/>
            </a:pPr>
            <a:r>
              <a:rPr lang="es-ES" b="1" spc="-10" dirty="0">
                <a:solidFill>
                  <a:srgbClr val="002060"/>
                </a:solidFill>
                <a:latin typeface="DM Serif Display" pitchFamily="2" charset="0"/>
              </a:rPr>
              <a:t>Lengua castellana y Literatura</a:t>
            </a:r>
            <a:endParaRPr lang="en-GB" b="1" spc="-10" dirty="0">
              <a:solidFill>
                <a:srgbClr val="002060"/>
              </a:solidFill>
              <a:latin typeface="DM Serif Display" pitchFamily="2" charset="0"/>
            </a:endParaRPr>
          </a:p>
          <a:p>
            <a:pPr marL="12065" marR="5080" indent="0" algn="ctr">
              <a:spcBef>
                <a:spcPts val="95"/>
              </a:spcBef>
              <a:buNone/>
            </a:pPr>
            <a:r>
              <a:rPr lang="en-GB" b="1" dirty="0">
                <a:solidFill>
                  <a:srgbClr val="002060"/>
                </a:solidFill>
                <a:latin typeface="DM Serif Display" pitchFamily="2" charset="0"/>
              </a:rPr>
              <a:t>1º</a:t>
            </a:r>
            <a:r>
              <a:rPr lang="en-GB" b="1" spc="-25" dirty="0">
                <a:solidFill>
                  <a:srgbClr val="002060"/>
                </a:solidFill>
                <a:latin typeface="DM Serif Display" pitchFamily="2" charset="0"/>
              </a:rPr>
              <a:t> </a:t>
            </a:r>
            <a:r>
              <a:rPr lang="es-ES" b="1" spc="-10" dirty="0">
                <a:solidFill>
                  <a:srgbClr val="002060"/>
                </a:solidFill>
                <a:latin typeface="DM Serif Display" pitchFamily="2" charset="0"/>
              </a:rPr>
              <a:t>Bachillerato</a:t>
            </a:r>
          </a:p>
        </p:txBody>
      </p:sp>
    </p:spTree>
    <p:extLst>
      <p:ext uri="{BB962C8B-B14F-4D97-AF65-F5344CB8AC3E}">
        <p14:creationId xmlns:p14="http://schemas.microsoft.com/office/powerpoint/2010/main" val="419981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461503" y="926047"/>
            <a:ext cx="7926847" cy="649287"/>
          </a:xfrm>
        </p:spPr>
        <p:txBody>
          <a:bodyPr/>
          <a:lstStyle/>
          <a:p>
            <a:r>
              <a:rPr lang="es-ES" sz="3200" dirty="0">
                <a:solidFill>
                  <a:srgbClr val="002060"/>
                </a:solidFill>
                <a:latin typeface="DM Serif Display" pitchFamily="2" charset="0"/>
              </a:rPr>
              <a:t>Hablas de tránsito: extremeño y murciano</a:t>
            </a:r>
          </a:p>
        </p:txBody>
      </p:sp>
      <p:grpSp>
        <p:nvGrpSpPr>
          <p:cNvPr id="23" name="object 59">
            <a:extLst>
              <a:ext uri="{FF2B5EF4-FFF2-40B4-BE49-F238E27FC236}">
                <a16:creationId xmlns:a16="http://schemas.microsoft.com/office/drawing/2014/main" id="{1FEF84A9-37EA-D46E-43AB-CAAFE34F19F5}"/>
              </a:ext>
            </a:extLst>
          </p:cNvPr>
          <p:cNvGrpSpPr/>
          <p:nvPr/>
        </p:nvGrpSpPr>
        <p:grpSpPr>
          <a:xfrm>
            <a:off x="2420589" y="1670197"/>
            <a:ext cx="304800" cy="410209"/>
            <a:chOff x="7120128" y="4431029"/>
            <a:chExt cx="304800" cy="410209"/>
          </a:xfrm>
        </p:grpSpPr>
        <p:pic>
          <p:nvPicPr>
            <p:cNvPr id="24" name="object 60">
              <a:extLst>
                <a:ext uri="{FF2B5EF4-FFF2-40B4-BE49-F238E27FC236}">
                  <a16:creationId xmlns:a16="http://schemas.microsoft.com/office/drawing/2014/main" id="{637B295C-8B17-52F5-2171-8C0F6A6E29C8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25" name="object 61">
              <a:extLst>
                <a:ext uri="{FF2B5EF4-FFF2-40B4-BE49-F238E27FC236}">
                  <a16:creationId xmlns:a16="http://schemas.microsoft.com/office/drawing/2014/main" id="{DE25B289-A518-39A1-CE83-3EBAED909ACB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62">
              <a:extLst>
                <a:ext uri="{FF2B5EF4-FFF2-40B4-BE49-F238E27FC236}">
                  <a16:creationId xmlns:a16="http://schemas.microsoft.com/office/drawing/2014/main" id="{63D5A7C6-9507-59F9-F9F5-1B0E8611C038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6">
            <a:extLst>
              <a:ext uri="{FF2B5EF4-FFF2-40B4-BE49-F238E27FC236}">
                <a16:creationId xmlns:a16="http://schemas.microsoft.com/office/drawing/2014/main" id="{A63C6C13-449B-89A7-360A-2E49A2B5DD8A}"/>
              </a:ext>
            </a:extLst>
          </p:cNvPr>
          <p:cNvSpPr/>
          <p:nvPr/>
        </p:nvSpPr>
        <p:spPr>
          <a:xfrm>
            <a:off x="755192" y="1504817"/>
            <a:ext cx="3679200" cy="249617"/>
          </a:xfrm>
          <a:custGeom>
            <a:avLst/>
            <a:gdLst/>
            <a:ahLst/>
            <a:cxnLst/>
            <a:rect l="l" t="t" r="r" b="b"/>
            <a:pathLst>
              <a:path w="3923029" h="369569">
                <a:moveTo>
                  <a:pt x="3922903" y="0"/>
                </a:moveTo>
                <a:lnTo>
                  <a:pt x="0" y="0"/>
                </a:lnTo>
                <a:lnTo>
                  <a:pt x="0" y="369328"/>
                </a:lnTo>
                <a:lnTo>
                  <a:pt x="3922903" y="369328"/>
                </a:lnTo>
                <a:lnTo>
                  <a:pt x="3922903" y="0"/>
                </a:lnTo>
                <a:close/>
              </a:path>
            </a:pathLst>
          </a:custGeom>
          <a:solidFill>
            <a:srgbClr val="DBEEF4"/>
          </a:solidFill>
          <a:ln>
            <a:solidFill>
              <a:srgbClr val="002060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FD8EDB5A-1FD0-37A6-F3D1-EE9B58107AC9}"/>
              </a:ext>
            </a:extLst>
          </p:cNvPr>
          <p:cNvSpPr txBox="1"/>
          <p:nvPr/>
        </p:nvSpPr>
        <p:spPr>
          <a:xfrm>
            <a:off x="924475" y="1512814"/>
            <a:ext cx="329702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S" sz="1400" b="1" dirty="0">
                <a:latin typeface="Calibri"/>
                <a:cs typeface="Calibri"/>
              </a:rPr>
              <a:t>Región de Murcia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9" name="object 7">
            <a:extLst>
              <a:ext uri="{FF2B5EF4-FFF2-40B4-BE49-F238E27FC236}">
                <a16:creationId xmlns:a16="http://schemas.microsoft.com/office/drawing/2014/main" id="{5542DF8A-FB71-2AC4-D836-9130EC3B77B4}"/>
              </a:ext>
            </a:extLst>
          </p:cNvPr>
          <p:cNvSpPr txBox="1"/>
          <p:nvPr/>
        </p:nvSpPr>
        <p:spPr>
          <a:xfrm>
            <a:off x="755191" y="2041625"/>
            <a:ext cx="3678742" cy="927818"/>
          </a:xfrm>
          <a:prstGeom prst="rect">
            <a:avLst/>
          </a:prstGeom>
          <a:solidFill>
            <a:srgbClr val="FCEADA"/>
          </a:solidFill>
          <a:ln>
            <a:noFill/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/>
              <a:t>Se sitúa entre tres influencias lingüísticas: al este, el</a:t>
            </a:r>
          </a:p>
          <a:p>
            <a:pPr algn="ctr"/>
            <a:r>
              <a:rPr lang="es-ES" sz="1200" b="1" i="0" u="none" strike="noStrike" baseline="0" dirty="0"/>
              <a:t>valenciano</a:t>
            </a:r>
            <a:r>
              <a:rPr lang="es-ES" sz="1200" b="0" i="0" u="none" strike="noStrike" baseline="0" dirty="0"/>
              <a:t>; al oeste, el </a:t>
            </a:r>
            <a:r>
              <a:rPr lang="es-ES" sz="1200" b="1" i="0" u="none" strike="noStrike" baseline="0" dirty="0"/>
              <a:t>andaluz</a:t>
            </a:r>
            <a:r>
              <a:rPr lang="es-ES" sz="1200" b="0" i="0" u="none" strike="noStrike" baseline="0" dirty="0"/>
              <a:t>; y al norte, el </a:t>
            </a:r>
            <a:r>
              <a:rPr lang="es-ES" sz="1200" b="1" i="0" u="none" strike="noStrike" baseline="0" dirty="0"/>
              <a:t>castellano septentrional</a:t>
            </a:r>
            <a:r>
              <a:rPr lang="es-ES" sz="1200" b="0" i="0" u="none" strike="noStrike" baseline="0" dirty="0"/>
              <a:t>. Cabe añadir la de los catalanes y aragoneses que participaron en su repoblación, y la de los mudéjares que permanecieron tras la toma de la capital en 1266.</a:t>
            </a:r>
            <a:endParaRPr lang="es-ES" sz="1200" dirty="0">
              <a:cs typeface="Calibri"/>
            </a:endParaRPr>
          </a:p>
        </p:txBody>
      </p:sp>
      <p:grpSp>
        <p:nvGrpSpPr>
          <p:cNvPr id="30" name="object 59">
            <a:extLst>
              <a:ext uri="{FF2B5EF4-FFF2-40B4-BE49-F238E27FC236}">
                <a16:creationId xmlns:a16="http://schemas.microsoft.com/office/drawing/2014/main" id="{125A4954-F0EF-056C-7FB8-9C3FFCA65E71}"/>
              </a:ext>
            </a:extLst>
          </p:cNvPr>
          <p:cNvGrpSpPr/>
          <p:nvPr/>
        </p:nvGrpSpPr>
        <p:grpSpPr>
          <a:xfrm>
            <a:off x="6375006" y="1670197"/>
            <a:ext cx="304800" cy="410209"/>
            <a:chOff x="7120128" y="4431029"/>
            <a:chExt cx="304800" cy="410209"/>
          </a:xfrm>
        </p:grpSpPr>
        <p:pic>
          <p:nvPicPr>
            <p:cNvPr id="31" name="object 60">
              <a:extLst>
                <a:ext uri="{FF2B5EF4-FFF2-40B4-BE49-F238E27FC236}">
                  <a16:creationId xmlns:a16="http://schemas.microsoft.com/office/drawing/2014/main" id="{2996AB42-4BFE-FCC4-36F0-557CD029DA09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32" name="object 61">
              <a:extLst>
                <a:ext uri="{FF2B5EF4-FFF2-40B4-BE49-F238E27FC236}">
                  <a16:creationId xmlns:a16="http://schemas.microsoft.com/office/drawing/2014/main" id="{55BC404D-C304-4B2E-0DBD-CBE7B330CF65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62">
              <a:extLst>
                <a:ext uri="{FF2B5EF4-FFF2-40B4-BE49-F238E27FC236}">
                  <a16:creationId xmlns:a16="http://schemas.microsoft.com/office/drawing/2014/main" id="{48A5E4BA-DE44-567D-8A85-24D8F675B5A2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6">
            <a:extLst>
              <a:ext uri="{FF2B5EF4-FFF2-40B4-BE49-F238E27FC236}">
                <a16:creationId xmlns:a16="http://schemas.microsoft.com/office/drawing/2014/main" id="{D4C5BA02-8D65-8C77-D7EF-3BC59DBBE028}"/>
              </a:ext>
            </a:extLst>
          </p:cNvPr>
          <p:cNvSpPr/>
          <p:nvPr/>
        </p:nvSpPr>
        <p:spPr>
          <a:xfrm>
            <a:off x="4709609" y="1494616"/>
            <a:ext cx="3679200" cy="259819"/>
          </a:xfrm>
          <a:custGeom>
            <a:avLst/>
            <a:gdLst/>
            <a:ahLst/>
            <a:cxnLst/>
            <a:rect l="l" t="t" r="r" b="b"/>
            <a:pathLst>
              <a:path w="3923029" h="369569">
                <a:moveTo>
                  <a:pt x="3922903" y="0"/>
                </a:moveTo>
                <a:lnTo>
                  <a:pt x="0" y="0"/>
                </a:lnTo>
                <a:lnTo>
                  <a:pt x="0" y="369328"/>
                </a:lnTo>
                <a:lnTo>
                  <a:pt x="3922903" y="369328"/>
                </a:lnTo>
                <a:lnTo>
                  <a:pt x="3922903" y="0"/>
                </a:lnTo>
                <a:close/>
              </a:path>
            </a:pathLst>
          </a:custGeom>
          <a:solidFill>
            <a:srgbClr val="DBEEF4"/>
          </a:solidFill>
          <a:ln>
            <a:solidFill>
              <a:srgbClr val="002060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F30609FD-B4D8-6624-83AB-D3F5948103D0}"/>
              </a:ext>
            </a:extLst>
          </p:cNvPr>
          <p:cNvSpPr txBox="1"/>
          <p:nvPr/>
        </p:nvSpPr>
        <p:spPr>
          <a:xfrm>
            <a:off x="4878892" y="1484784"/>
            <a:ext cx="329702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S" sz="1400" b="1" dirty="0">
                <a:latin typeface="Calibri"/>
                <a:cs typeface="Calibri"/>
              </a:rPr>
              <a:t>Extremadura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7" name="object 7">
            <a:extLst>
              <a:ext uri="{FF2B5EF4-FFF2-40B4-BE49-F238E27FC236}">
                <a16:creationId xmlns:a16="http://schemas.microsoft.com/office/drawing/2014/main" id="{99663291-19B1-42FC-6127-C5E7F9351979}"/>
              </a:ext>
            </a:extLst>
          </p:cNvPr>
          <p:cNvSpPr txBox="1"/>
          <p:nvPr/>
        </p:nvSpPr>
        <p:spPr>
          <a:xfrm>
            <a:off x="4709608" y="2041625"/>
            <a:ext cx="3678742" cy="927818"/>
          </a:xfrm>
          <a:prstGeom prst="rect">
            <a:avLst/>
          </a:prstGeom>
          <a:solidFill>
            <a:srgbClr val="FCEADA"/>
          </a:solidFill>
          <a:ln>
            <a:noFill/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/>
              <a:t>Algo semejante ocurre con el </a:t>
            </a:r>
            <a:r>
              <a:rPr lang="es-ES" sz="1200" b="1" i="0" u="none" strike="noStrike" baseline="0" dirty="0"/>
              <a:t>extremeño, </a:t>
            </a:r>
            <a:r>
              <a:rPr lang="es-ES" sz="1200" b="0" i="0" u="none" strike="noStrike" baseline="0" dirty="0"/>
              <a:t>que incluye rasgos del antiguo </a:t>
            </a:r>
            <a:r>
              <a:rPr lang="es-ES" sz="1200" b="1" i="0" u="none" strike="noStrike" baseline="0" dirty="0"/>
              <a:t>leonés </a:t>
            </a:r>
            <a:r>
              <a:rPr lang="es-ES" sz="1200" b="0" i="0" u="none" strike="noStrike" baseline="0" dirty="0"/>
              <a:t>(hasta mediados del siglo </a:t>
            </a:r>
            <a:r>
              <a:rPr lang="es-ES" sz="1200" b="0" i="0" u="none" strike="noStrike" cap="small" dirty="0" err="1"/>
              <a:t>xiii</a:t>
            </a:r>
            <a:r>
              <a:rPr lang="es-ES" sz="1200" b="0" i="0" u="none" strike="noStrike" baseline="0" dirty="0"/>
              <a:t>, una gran parte de los repobladores extremeños</a:t>
            </a:r>
          </a:p>
          <a:p>
            <a:pPr algn="ctr"/>
            <a:r>
              <a:rPr lang="es-ES" sz="1200" b="0" i="0" u="none" strike="noStrike" baseline="0" dirty="0"/>
              <a:t>procedía de León), del </a:t>
            </a:r>
            <a:r>
              <a:rPr lang="es-ES" sz="1200" b="1" i="0" u="none" strike="noStrike" baseline="0" dirty="0"/>
              <a:t>andaluz </a:t>
            </a:r>
            <a:r>
              <a:rPr lang="es-ES" sz="1200" b="0" i="0" u="none" strike="noStrike" baseline="0" dirty="0"/>
              <a:t>y del </a:t>
            </a:r>
            <a:r>
              <a:rPr lang="es-ES" sz="1200" b="1" i="0" u="none" strike="noStrike" baseline="0" dirty="0"/>
              <a:t>castellano septentrional.</a:t>
            </a:r>
            <a:endParaRPr lang="es-ES" sz="1200" dirty="0">
              <a:cs typeface="Calibri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083A9DFD-658C-CC33-CF66-86F5A31E7533}"/>
              </a:ext>
            </a:extLst>
          </p:cNvPr>
          <p:cNvSpPr/>
          <p:nvPr/>
        </p:nvSpPr>
        <p:spPr>
          <a:xfrm>
            <a:off x="755190" y="3157555"/>
            <a:ext cx="7633618" cy="792088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1419B77-6D2B-5037-5DB3-6EECA9146620}"/>
              </a:ext>
            </a:extLst>
          </p:cNvPr>
          <p:cNvSpPr txBox="1"/>
          <p:nvPr/>
        </p:nvSpPr>
        <p:spPr>
          <a:xfrm>
            <a:off x="755191" y="3209300"/>
            <a:ext cx="7633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latin typeface="BrandonText-Regular"/>
              </a:rPr>
              <a:t>Por todo ello, en ambas variedades hay: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dirty="0">
                <a:latin typeface="BrandonText-Regular"/>
              </a:rPr>
              <a:t>R</a:t>
            </a:r>
            <a:r>
              <a:rPr lang="es-ES" sz="1200" b="0" i="0" u="none" strike="noStrike" baseline="0" dirty="0">
                <a:latin typeface="BrandonText-Regular"/>
              </a:rPr>
              <a:t>asgos propios de las variedades meridionales (</a:t>
            </a:r>
            <a:r>
              <a:rPr lang="es-ES" sz="1200" b="1" i="0" u="none" strike="noStrike" baseline="0" dirty="0">
                <a:latin typeface="BrandonText-Bold"/>
              </a:rPr>
              <a:t>aspiración de la </a:t>
            </a:r>
            <a:r>
              <a:rPr lang="es-ES" sz="1200" b="1" i="1" u="none" strike="noStrike" baseline="0" dirty="0">
                <a:latin typeface="BrandonText-BoldItalic"/>
              </a:rPr>
              <a:t>j </a:t>
            </a:r>
            <a:r>
              <a:rPr lang="es-ES" sz="1200" b="1" i="0" u="none" strike="noStrike" baseline="0" dirty="0">
                <a:latin typeface="BrandonText-Bold"/>
              </a:rPr>
              <a:t>y la </a:t>
            </a:r>
            <a:r>
              <a:rPr lang="es-ES" sz="1200" b="1" i="1" u="none" strike="noStrike" baseline="0" dirty="0">
                <a:latin typeface="BrandonText-BoldItalic"/>
              </a:rPr>
              <a:t>s </a:t>
            </a:r>
            <a:r>
              <a:rPr lang="es-ES" sz="1200" b="0" i="0" u="none" strike="noStrike" baseline="0" dirty="0">
                <a:latin typeface="BrandonText-Regular"/>
              </a:rPr>
              <a:t>al </a:t>
            </a:r>
            <a:r>
              <a:rPr lang="es-ES" sz="1200" b="1" i="0" u="none" strike="noStrike" baseline="0" dirty="0">
                <a:latin typeface="BrandonText-Bold"/>
              </a:rPr>
              <a:t>final </a:t>
            </a:r>
            <a:r>
              <a:rPr lang="es-ES" sz="1200" b="0" i="0" u="none" strike="noStrike" baseline="0" dirty="0">
                <a:latin typeface="BrandonText-Regular"/>
              </a:rPr>
              <a:t>de sílaba o palabra, </a:t>
            </a:r>
            <a:r>
              <a:rPr lang="es-ES" sz="1200" b="1" i="0" u="none" strike="noStrike" baseline="0" dirty="0">
                <a:latin typeface="BrandonText-Bold"/>
              </a:rPr>
              <a:t>confusión de </a:t>
            </a:r>
            <a:r>
              <a:rPr lang="es-ES" sz="1200" b="1" i="1" u="none" strike="noStrike" baseline="0" dirty="0">
                <a:latin typeface="BrandonText-BoldItalic"/>
              </a:rPr>
              <a:t>l </a:t>
            </a:r>
            <a:r>
              <a:rPr lang="es-ES" sz="1200" b="1" i="0" u="none" strike="noStrike" baseline="0" dirty="0">
                <a:latin typeface="BrandonText-Bold"/>
              </a:rPr>
              <a:t>y </a:t>
            </a:r>
            <a:r>
              <a:rPr lang="es-ES" sz="1200" b="1" i="1" u="none" strike="noStrike" baseline="0" dirty="0">
                <a:latin typeface="BrandonText-BoldItalic"/>
              </a:rPr>
              <a:t>r</a:t>
            </a:r>
            <a:r>
              <a:rPr lang="es-ES" sz="1200" b="0" i="0" u="none" strike="noStrike" baseline="0" dirty="0">
                <a:latin typeface="BrandonText-Regular"/>
              </a:rPr>
              <a:t>).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dirty="0">
                <a:latin typeface="BrandonText-Regular"/>
              </a:rPr>
              <a:t>Rasgos</a:t>
            </a:r>
            <a:r>
              <a:rPr lang="es-ES" sz="1200" b="0" i="0" u="none" strike="noStrike" baseline="0" dirty="0">
                <a:latin typeface="BrandonText-Regular"/>
              </a:rPr>
              <a:t> característicos de las septentrionales (inexistencia de seseo, excepto en Cartagena y sus alrededores).</a:t>
            </a:r>
            <a:endParaRPr lang="es-ES" sz="1100" dirty="0"/>
          </a:p>
        </p:txBody>
      </p:sp>
      <p:sp>
        <p:nvSpPr>
          <p:cNvPr id="53" name="1 Marcador de texto">
            <a:extLst>
              <a:ext uri="{FF2B5EF4-FFF2-40B4-BE49-F238E27FC236}">
                <a16:creationId xmlns:a16="http://schemas.microsoft.com/office/drawing/2014/main" id="{216E2D86-A74B-FBC9-6735-BB85E041F49E}"/>
              </a:ext>
            </a:extLst>
          </p:cNvPr>
          <p:cNvSpPr txBox="1">
            <a:spLocks/>
          </p:cNvSpPr>
          <p:nvPr/>
        </p:nvSpPr>
        <p:spPr>
          <a:xfrm>
            <a:off x="457353" y="4322461"/>
            <a:ext cx="7926847" cy="64928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>
                <a:solidFill>
                  <a:srgbClr val="002060"/>
                </a:solidFill>
                <a:latin typeface="DM Serif Display" pitchFamily="2" charset="0"/>
              </a:rPr>
              <a:t>El castellano en las comunidades bilingües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5CD57C53-C9DE-7DF9-2943-2116F0EB588C}"/>
              </a:ext>
            </a:extLst>
          </p:cNvPr>
          <p:cNvSpPr/>
          <p:nvPr/>
        </p:nvSpPr>
        <p:spPr>
          <a:xfrm flipV="1">
            <a:off x="343378" y="4977415"/>
            <a:ext cx="2735920" cy="1572297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ABCE3433-04E1-013F-9CCE-05CD3A3BBDF4}"/>
              </a:ext>
            </a:extLst>
          </p:cNvPr>
          <p:cNvSpPr txBox="1"/>
          <p:nvPr/>
        </p:nvSpPr>
        <p:spPr>
          <a:xfrm>
            <a:off x="343375" y="4978277"/>
            <a:ext cx="27359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En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Cataluña,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la pronunciación de la </a:t>
            </a:r>
            <a:r>
              <a:rPr lang="es-ES" sz="1200" b="1" i="1" u="none" strike="noStrike" baseline="0" dirty="0">
                <a:solidFill>
                  <a:srgbClr val="000000"/>
                </a:solidFill>
                <a:latin typeface="BrandonText-BoldItalic"/>
              </a:rPr>
              <a:t>-d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final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como </a:t>
            </a:r>
            <a:r>
              <a:rPr lang="es-ES" sz="1200" b="1" i="1" u="none" strike="noStrike" baseline="0" dirty="0">
                <a:solidFill>
                  <a:srgbClr val="000000"/>
                </a:solidFill>
                <a:latin typeface="BrandonText-BoldItalic"/>
              </a:rPr>
              <a:t>-t 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(</a:t>
            </a:r>
            <a:r>
              <a:rPr lang="es-ES" sz="1200" b="0" i="1" u="none" strike="noStrike" baseline="0" dirty="0" err="1">
                <a:solidFill>
                  <a:srgbClr val="000000"/>
                </a:solidFill>
                <a:latin typeface="BrandonText-RegularItalic"/>
              </a:rPr>
              <a:t>verdat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)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; el uso del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artículo con nombre propio 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(el Marc);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el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dequeísmo 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(</a:t>
            </a:r>
            <a:r>
              <a:rPr lang="es-ES" sz="1200" b="0" i="1" u="none" strike="noStrike" baseline="0" dirty="0">
                <a:solidFill>
                  <a:srgbClr val="DC4AC3"/>
                </a:solidFill>
                <a:latin typeface="BrandonText-RegularItalic"/>
              </a:rPr>
              <a:t>*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Pienso de que...),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o la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concordancia del verbo </a:t>
            </a:r>
            <a:r>
              <a:rPr lang="es-ES" sz="1200" b="1" i="1" u="none" strike="noStrike" baseline="0" dirty="0">
                <a:solidFill>
                  <a:srgbClr val="000000"/>
                </a:solidFill>
                <a:latin typeface="BrandonText-BoldItalic"/>
              </a:rPr>
              <a:t>haber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en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oraciones impersonales 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(</a:t>
            </a:r>
            <a:r>
              <a:rPr lang="es-ES" sz="1200" b="0" i="1" u="none" strike="noStrike" baseline="0" dirty="0">
                <a:solidFill>
                  <a:srgbClr val="DC4AC3"/>
                </a:solidFill>
                <a:latin typeface="BrandonText-RegularItalic"/>
              </a:rPr>
              <a:t>*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Han habido tres casos)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.</a:t>
            </a:r>
            <a:endParaRPr lang="es-ES" sz="1100" dirty="0"/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AE194C9D-0537-3949-83C1-C613D5818846}"/>
              </a:ext>
            </a:extLst>
          </p:cNvPr>
          <p:cNvSpPr/>
          <p:nvPr/>
        </p:nvSpPr>
        <p:spPr>
          <a:xfrm flipV="1">
            <a:off x="3204040" y="4984403"/>
            <a:ext cx="2735920" cy="1572297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5A1A547-285A-134E-6420-3D208D583BFB}"/>
              </a:ext>
            </a:extLst>
          </p:cNvPr>
          <p:cNvSpPr txBox="1"/>
          <p:nvPr/>
        </p:nvSpPr>
        <p:spPr>
          <a:xfrm>
            <a:off x="3204039" y="4985265"/>
            <a:ext cx="2735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En el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País Vasco,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el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uso del condicional en lugar del pretérito imperfecto de</a:t>
            </a:r>
          </a:p>
          <a:p>
            <a:pPr algn="l"/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subjuntivo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en las cláusulas condicionales 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(</a:t>
            </a:r>
            <a:r>
              <a:rPr lang="es-ES" sz="1200" b="0" i="1" u="none" strike="noStrike" baseline="0" dirty="0">
                <a:solidFill>
                  <a:srgbClr val="DC4AC3"/>
                </a:solidFill>
                <a:latin typeface="BrandonText-RegularItalic"/>
              </a:rPr>
              <a:t>*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Si tendría tiempo, aprendería chino)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.</a:t>
            </a:r>
            <a:endParaRPr lang="es-ES" sz="1100" dirty="0"/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AF3F6B7A-0D08-FC41-A019-32EDA8168FC9}"/>
              </a:ext>
            </a:extLst>
          </p:cNvPr>
          <p:cNvSpPr/>
          <p:nvPr/>
        </p:nvSpPr>
        <p:spPr>
          <a:xfrm flipV="1">
            <a:off x="6064702" y="4987040"/>
            <a:ext cx="2735920" cy="1572297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8D3E43F3-7E63-C24E-60C9-1CB0BAC0117A}"/>
              </a:ext>
            </a:extLst>
          </p:cNvPr>
          <p:cNvSpPr txBox="1"/>
          <p:nvPr/>
        </p:nvSpPr>
        <p:spPr>
          <a:xfrm>
            <a:off x="6064702" y="4987902"/>
            <a:ext cx="2735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latin typeface="BrandonText-Regular"/>
              </a:rPr>
              <a:t>En </a:t>
            </a:r>
            <a:r>
              <a:rPr lang="es-ES" sz="1200" b="1" i="0" u="none" strike="noStrike" baseline="0" dirty="0">
                <a:latin typeface="BrandonText-Bold"/>
              </a:rPr>
              <a:t>Galicia, </a:t>
            </a:r>
            <a:r>
              <a:rPr lang="es-ES" sz="1200" b="0" i="0" u="none" strike="noStrike" baseline="0" dirty="0">
                <a:latin typeface="BrandonText-Regular"/>
              </a:rPr>
              <a:t>la sustitución del </a:t>
            </a:r>
            <a:r>
              <a:rPr lang="es-ES" sz="1200" b="1" i="0" u="none" strike="noStrike" baseline="0" dirty="0">
                <a:latin typeface="BrandonText-Bold"/>
              </a:rPr>
              <a:t>pretérito perfecto compuesto de indicativo por el simple </a:t>
            </a:r>
            <a:r>
              <a:rPr lang="es-ES" sz="1200" b="0" i="1" u="none" strike="noStrike" baseline="0" dirty="0">
                <a:latin typeface="BrandonText-RegularItalic"/>
              </a:rPr>
              <a:t>(Hoy comí con Uxía, </a:t>
            </a:r>
            <a:r>
              <a:rPr lang="es-ES" sz="1200" b="0" i="0" u="none" strike="noStrike" baseline="0" dirty="0">
                <a:latin typeface="BrandonText-Regular"/>
              </a:rPr>
              <a:t>y no </a:t>
            </a:r>
            <a:r>
              <a:rPr lang="es-ES" sz="1200" b="0" i="1" u="none" strike="noStrike" baseline="0" dirty="0">
                <a:latin typeface="BrandonText-RegularItalic"/>
              </a:rPr>
              <a:t>Hoy he comido con Uxía)</a:t>
            </a:r>
            <a:r>
              <a:rPr lang="es-ES" sz="1200" b="0" i="0" u="none" strike="noStrike" baseline="0" dirty="0">
                <a:latin typeface="BrandonText-Regular"/>
              </a:rPr>
              <a:t>; la preferencia por </a:t>
            </a:r>
            <a:r>
              <a:rPr lang="es-ES" sz="1200" b="1" i="0" u="none" strike="noStrike" baseline="0" dirty="0">
                <a:latin typeface="BrandonText-Bold"/>
              </a:rPr>
              <a:t>diminutivos </a:t>
            </a:r>
            <a:r>
              <a:rPr lang="es-ES" sz="1200" b="0" i="0" u="none" strike="noStrike" baseline="0" dirty="0">
                <a:latin typeface="BrandonText-Regular"/>
              </a:rPr>
              <a:t>en </a:t>
            </a:r>
            <a:r>
              <a:rPr lang="es-ES" sz="1200" b="1" i="1" u="none" strike="noStrike" baseline="0" dirty="0">
                <a:latin typeface="BrandonText-BoldItalic"/>
              </a:rPr>
              <a:t>-</a:t>
            </a:r>
            <a:r>
              <a:rPr lang="es-ES" sz="1200" b="1" i="1" u="none" strike="noStrike" baseline="0" dirty="0" err="1">
                <a:latin typeface="BrandonText-BoldItalic"/>
              </a:rPr>
              <a:t>ín</a:t>
            </a:r>
            <a:r>
              <a:rPr lang="es-ES" sz="1200" b="1" i="1" u="none" strike="noStrike" baseline="0" dirty="0">
                <a:latin typeface="BrandonText-BoldItalic"/>
              </a:rPr>
              <a:t>, -</a:t>
            </a:r>
            <a:r>
              <a:rPr lang="es-ES" sz="1200" b="1" i="1" u="none" strike="noStrike" baseline="0" dirty="0" err="1">
                <a:latin typeface="BrandonText-BoldItalic"/>
              </a:rPr>
              <a:t>ina</a:t>
            </a:r>
            <a:r>
              <a:rPr lang="es-ES" sz="1200" b="1" i="1" u="none" strike="noStrike" baseline="0" dirty="0">
                <a:latin typeface="BrandonText-BoldItalic"/>
              </a:rPr>
              <a:t>, -</a:t>
            </a:r>
            <a:r>
              <a:rPr lang="es-ES" sz="1200" b="1" i="1" u="none" strike="noStrike" baseline="0" dirty="0" err="1">
                <a:latin typeface="BrandonText-BoldItalic"/>
              </a:rPr>
              <a:t>iño</a:t>
            </a:r>
            <a:r>
              <a:rPr lang="es-ES" sz="1200" b="1" i="1" u="none" strike="noStrike" baseline="0" dirty="0">
                <a:latin typeface="BrandonText-BoldItalic"/>
              </a:rPr>
              <a:t>, -</a:t>
            </a:r>
            <a:r>
              <a:rPr lang="es-ES" sz="1200" b="1" i="1" u="none" strike="noStrike" baseline="0" dirty="0" err="1">
                <a:latin typeface="BrandonText-BoldItalic"/>
              </a:rPr>
              <a:t>iña</a:t>
            </a:r>
            <a:r>
              <a:rPr lang="es-ES" sz="1200" b="1" i="1" u="none" strike="noStrike" baseline="0" dirty="0">
                <a:latin typeface="BrandonText-BoldItalic"/>
              </a:rPr>
              <a:t>; </a:t>
            </a:r>
            <a:r>
              <a:rPr lang="es-ES" sz="1200" b="0" i="0" u="none" strike="noStrike" baseline="0" dirty="0">
                <a:latin typeface="BrandonText-Regular"/>
              </a:rPr>
              <a:t>el </a:t>
            </a:r>
            <a:r>
              <a:rPr lang="es-ES" sz="1200" b="1" i="0" u="none" strike="noStrike" baseline="0" dirty="0">
                <a:latin typeface="BrandonText-Bold"/>
              </a:rPr>
              <a:t>cierre de las vocales finales </a:t>
            </a:r>
            <a:r>
              <a:rPr lang="es-ES" sz="1200" b="0" i="0" u="none" strike="noStrike" baseline="0" dirty="0">
                <a:latin typeface="BrandonText-Regular"/>
              </a:rPr>
              <a:t>(la </a:t>
            </a:r>
            <a:r>
              <a:rPr lang="es-ES" sz="1200" b="0" i="1" u="none" strike="noStrike" baseline="0" dirty="0">
                <a:latin typeface="BrandonText-RegularItalic"/>
              </a:rPr>
              <a:t>-o </a:t>
            </a:r>
            <a:r>
              <a:rPr lang="es-ES" sz="1200" b="0" i="0" u="none" strike="noStrike" baseline="0" dirty="0">
                <a:latin typeface="BrandonText-Regular"/>
              </a:rPr>
              <a:t>suena casi como una </a:t>
            </a:r>
            <a:r>
              <a:rPr lang="es-ES" sz="1200" b="0" i="1" u="none" strike="noStrike" baseline="0" dirty="0">
                <a:latin typeface="BrandonText-RegularItalic"/>
              </a:rPr>
              <a:t>–u: </a:t>
            </a:r>
            <a:r>
              <a:rPr lang="es-ES" sz="1200" b="0" i="1" u="none" strike="noStrike" baseline="0" dirty="0" err="1">
                <a:latin typeface="BrandonText-RegularItalic"/>
              </a:rPr>
              <a:t>tengu</a:t>
            </a:r>
            <a:r>
              <a:rPr lang="es-ES" sz="1200" b="0" i="1" u="none" strike="noStrike" baseline="0" dirty="0">
                <a:latin typeface="BrandonText-RegularItalic"/>
              </a:rPr>
              <a:t> </a:t>
            </a:r>
            <a:r>
              <a:rPr lang="es-ES" sz="1200" b="0" i="0" u="none" strike="noStrike" baseline="0" dirty="0">
                <a:latin typeface="BrandonText-Regular"/>
              </a:rPr>
              <a:t>por </a:t>
            </a:r>
            <a:r>
              <a:rPr lang="es-ES" sz="1200" b="0" i="1" u="none" strike="noStrike" baseline="0" dirty="0">
                <a:latin typeface="BrandonText-RegularItalic"/>
              </a:rPr>
              <a:t>tengo</a:t>
            </a:r>
            <a:r>
              <a:rPr lang="es-ES" sz="1200" b="0" i="0" u="none" strike="noStrike" baseline="0" dirty="0">
                <a:latin typeface="BrandonText-Regular"/>
              </a:rPr>
              <a:t>); y la </a:t>
            </a:r>
            <a:r>
              <a:rPr lang="es-ES" sz="1200" b="1" i="0" u="none" strike="noStrike" baseline="0" dirty="0">
                <a:latin typeface="BrandonText-Bold"/>
              </a:rPr>
              <a:t>reducción de grupos cultos </a:t>
            </a:r>
            <a:r>
              <a:rPr lang="es-ES" sz="1200" b="0" i="1" u="none" strike="noStrike" baseline="0" dirty="0">
                <a:latin typeface="BrandonText-RegularItalic"/>
              </a:rPr>
              <a:t>(perfeto)</a:t>
            </a:r>
            <a:r>
              <a:rPr lang="es-ES" sz="1200" b="0" i="0" u="none" strike="noStrike" baseline="0" dirty="0">
                <a:latin typeface="BrandonText-Regular"/>
              </a:rPr>
              <a:t>.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296440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461503" y="926047"/>
            <a:ext cx="7926847" cy="649287"/>
          </a:xfrm>
        </p:spPr>
        <p:txBody>
          <a:bodyPr/>
          <a:lstStyle/>
          <a:p>
            <a:r>
              <a:rPr lang="es-ES" sz="3200" dirty="0">
                <a:solidFill>
                  <a:srgbClr val="002060"/>
                </a:solidFill>
                <a:latin typeface="DM Serif Display" pitchFamily="2" charset="0"/>
              </a:rPr>
              <a:t>El español de América</a:t>
            </a:r>
          </a:p>
        </p:txBody>
      </p:sp>
      <p:sp>
        <p:nvSpPr>
          <p:cNvPr id="34" name="object 7">
            <a:extLst>
              <a:ext uri="{FF2B5EF4-FFF2-40B4-BE49-F238E27FC236}">
                <a16:creationId xmlns:a16="http://schemas.microsoft.com/office/drawing/2014/main" id="{DD84962F-90AA-2330-E89E-A5ECFB5BA693}"/>
              </a:ext>
            </a:extLst>
          </p:cNvPr>
          <p:cNvSpPr txBox="1"/>
          <p:nvPr/>
        </p:nvSpPr>
        <p:spPr>
          <a:xfrm>
            <a:off x="539552" y="1572649"/>
            <a:ext cx="8062514" cy="373820"/>
          </a:xfrm>
          <a:prstGeom prst="rect">
            <a:avLst/>
          </a:prstGeom>
          <a:solidFill>
            <a:srgbClr val="FCEADA"/>
          </a:solidFill>
          <a:ln>
            <a:solidFill>
              <a:srgbClr val="002060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/>
              <a:t>Se conoce como </a:t>
            </a:r>
            <a:r>
              <a:rPr lang="es-ES" sz="1200" b="1" i="0" u="none" strike="noStrike" baseline="0" dirty="0"/>
              <a:t>español de América </a:t>
            </a:r>
            <a:r>
              <a:rPr lang="es-ES" sz="1200" b="0" i="0" u="none" strike="noStrike" baseline="0" dirty="0"/>
              <a:t>el </a:t>
            </a:r>
            <a:r>
              <a:rPr lang="es-ES" sz="1200" b="1" i="0" u="none" strike="noStrike" baseline="0" dirty="0"/>
              <a:t>conjunto de variedades geográficas</a:t>
            </a:r>
          </a:p>
          <a:p>
            <a:pPr algn="ctr"/>
            <a:r>
              <a:rPr lang="es-ES" sz="1200" b="0" i="0" u="none" strike="noStrike" baseline="0" dirty="0"/>
              <a:t>o </a:t>
            </a:r>
            <a:r>
              <a:rPr lang="es-ES" sz="1200" b="1" i="0" u="none" strike="noStrike" baseline="0" dirty="0"/>
              <a:t>diatópicas </a:t>
            </a:r>
            <a:r>
              <a:rPr lang="es-ES" sz="1200" b="0" i="0" u="none" strike="noStrike" baseline="0" dirty="0"/>
              <a:t>del castellano utilizadas en los </a:t>
            </a:r>
            <a:r>
              <a:rPr lang="es-ES" sz="1200" b="1" i="0" u="none" strike="noStrike" baseline="0" dirty="0"/>
              <a:t>países americanos de habla hispana.</a:t>
            </a:r>
            <a:endParaRPr lang="es-ES" sz="100" dirty="0">
              <a:cs typeface="Calibri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A671BD9-D941-7D69-7875-EC5BF398B39E}"/>
              </a:ext>
            </a:extLst>
          </p:cNvPr>
          <p:cNvSpPr txBox="1"/>
          <p:nvPr/>
        </p:nvSpPr>
        <p:spPr>
          <a:xfrm>
            <a:off x="3178317" y="2069851"/>
            <a:ext cx="2787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2060"/>
                </a:solidFill>
              </a:rPr>
              <a:t>Áreas geográficas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49967B4-643A-2BE0-3A32-C8A1222FEE2E}"/>
              </a:ext>
            </a:extLst>
          </p:cNvPr>
          <p:cNvSpPr txBox="1"/>
          <p:nvPr/>
        </p:nvSpPr>
        <p:spPr>
          <a:xfrm>
            <a:off x="1987350" y="4264930"/>
            <a:ext cx="5169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2060"/>
                </a:solidFill>
              </a:rPr>
              <a:t>Rasgos fónicos y morfosintácticos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23106F4-837B-33A2-E436-5AE501A71454}"/>
              </a:ext>
            </a:extLst>
          </p:cNvPr>
          <p:cNvSpPr txBox="1"/>
          <p:nvPr/>
        </p:nvSpPr>
        <p:spPr>
          <a:xfrm>
            <a:off x="1033451" y="2817128"/>
            <a:ext cx="29994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400" b="1" dirty="0"/>
              <a:t>El español de América depende de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D33B096-982D-86CA-1ECA-D51BB9FFFCF9}"/>
              </a:ext>
            </a:extLst>
          </p:cNvPr>
          <p:cNvSpPr txBox="1"/>
          <p:nvPr/>
        </p:nvSpPr>
        <p:spPr>
          <a:xfrm>
            <a:off x="3923928" y="2593070"/>
            <a:ext cx="4823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0" i="0" u="none" strike="noStrike" baseline="0" dirty="0">
                <a:solidFill>
                  <a:srgbClr val="000000"/>
                </a:solidFill>
              </a:rPr>
              <a:t>La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fecha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y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rapidez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de la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colonización.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pt-BR" sz="1200" b="0" i="0" u="none" strike="noStrike" baseline="0" dirty="0">
                <a:solidFill>
                  <a:srgbClr val="000000"/>
                </a:solidFill>
              </a:rPr>
              <a:t>El </a:t>
            </a:r>
            <a:r>
              <a:rPr lang="pt-BR" sz="1200" b="0" i="0" u="none" strike="noStrike" baseline="0" dirty="0" err="1">
                <a:solidFill>
                  <a:srgbClr val="000000"/>
                </a:solidFill>
              </a:rPr>
              <a:t>predominio</a:t>
            </a:r>
            <a:r>
              <a:rPr lang="pt-BR" sz="1200" b="0" i="0" u="none" strike="noStrike" baseline="0" dirty="0">
                <a:solidFill>
                  <a:srgbClr val="000000"/>
                </a:solidFill>
              </a:rPr>
              <a:t> de zonas </a:t>
            </a:r>
            <a:r>
              <a:rPr lang="pt-BR" sz="1200" b="1" i="0" u="none" strike="noStrike" baseline="0" dirty="0">
                <a:solidFill>
                  <a:srgbClr val="000000"/>
                </a:solidFill>
              </a:rPr>
              <a:t>urbanas </a:t>
            </a:r>
            <a:r>
              <a:rPr lang="pt-BR" sz="1200" b="0" i="0" u="none" strike="noStrike" baseline="0" dirty="0">
                <a:solidFill>
                  <a:srgbClr val="000000"/>
                </a:solidFill>
              </a:rPr>
              <a:t>o </a:t>
            </a:r>
            <a:r>
              <a:rPr lang="pt-BR" sz="1200" b="1" i="0" u="none" strike="noStrike" baseline="0" dirty="0" err="1">
                <a:solidFill>
                  <a:srgbClr val="000000"/>
                </a:solidFill>
              </a:rPr>
              <a:t>rurales</a:t>
            </a:r>
            <a:r>
              <a:rPr lang="pt-BR" sz="1200" b="1" i="0" u="none" strike="noStrike" baseline="0" dirty="0">
                <a:solidFill>
                  <a:srgbClr val="000000"/>
                </a:solidFill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0" i="0" u="none" strike="noStrike" baseline="0" dirty="0">
                <a:solidFill>
                  <a:srgbClr val="000000"/>
                </a:solidFill>
              </a:rPr>
              <a:t>El grado de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aislamiento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o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comunicación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con la península.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0" i="0" u="none" strike="noStrike" baseline="0" dirty="0">
                <a:solidFill>
                  <a:srgbClr val="000000"/>
                </a:solidFill>
              </a:rPr>
              <a:t>La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procedencia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de sucesivas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migraciones.</a:t>
            </a:r>
            <a:endParaRPr lang="es-ES" sz="1050" dirty="0"/>
          </a:p>
        </p:txBody>
      </p:sp>
      <p:grpSp>
        <p:nvGrpSpPr>
          <p:cNvPr id="27" name="object 26">
            <a:extLst>
              <a:ext uri="{FF2B5EF4-FFF2-40B4-BE49-F238E27FC236}">
                <a16:creationId xmlns:a16="http://schemas.microsoft.com/office/drawing/2014/main" id="{28FEAD62-3CC0-B0DC-EEFE-7D796A0438A8}"/>
              </a:ext>
            </a:extLst>
          </p:cNvPr>
          <p:cNvGrpSpPr/>
          <p:nvPr/>
        </p:nvGrpSpPr>
        <p:grpSpPr>
          <a:xfrm>
            <a:off x="3759558" y="2534273"/>
            <a:ext cx="247015" cy="968099"/>
            <a:chOff x="4541520" y="3381755"/>
            <a:chExt cx="247015" cy="716280"/>
          </a:xfrm>
        </p:grpSpPr>
        <p:pic>
          <p:nvPicPr>
            <p:cNvPr id="28" name="object 27">
              <a:extLst>
                <a:ext uri="{FF2B5EF4-FFF2-40B4-BE49-F238E27FC236}">
                  <a16:creationId xmlns:a16="http://schemas.microsoft.com/office/drawing/2014/main" id="{449744E4-67AA-0451-42BA-7406A7FAE8B3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41520" y="3381755"/>
              <a:ext cx="246887" cy="716279"/>
            </a:xfrm>
            <a:prstGeom prst="rect">
              <a:avLst/>
            </a:prstGeom>
          </p:spPr>
        </p:pic>
        <p:sp>
          <p:nvSpPr>
            <p:cNvPr id="29" name="object 28">
              <a:extLst>
                <a:ext uri="{FF2B5EF4-FFF2-40B4-BE49-F238E27FC236}">
                  <a16:creationId xmlns:a16="http://schemas.microsoft.com/office/drawing/2014/main" id="{9F1FFB96-6F77-1A4B-7102-F67998F6039F}"/>
                </a:ext>
              </a:extLst>
            </p:cNvPr>
            <p:cNvSpPr/>
            <p:nvPr/>
          </p:nvSpPr>
          <p:spPr>
            <a:xfrm>
              <a:off x="4595749" y="3415410"/>
              <a:ext cx="151765" cy="608965"/>
            </a:xfrm>
            <a:custGeom>
              <a:avLst/>
              <a:gdLst/>
              <a:ahLst/>
              <a:cxnLst/>
              <a:rect l="l" t="t" r="r" b="b"/>
              <a:pathLst>
                <a:path w="151764" h="608964">
                  <a:moveTo>
                    <a:pt x="151764" y="608964"/>
                  </a:moveTo>
                  <a:lnTo>
                    <a:pt x="122217" y="605891"/>
                  </a:lnTo>
                  <a:lnTo>
                    <a:pt x="98075" y="597519"/>
                  </a:lnTo>
                  <a:lnTo>
                    <a:pt x="81791" y="585122"/>
                  </a:lnTo>
                  <a:lnTo>
                    <a:pt x="75818" y="569976"/>
                  </a:lnTo>
                  <a:lnTo>
                    <a:pt x="75818" y="343407"/>
                  </a:lnTo>
                  <a:lnTo>
                    <a:pt x="69865" y="328261"/>
                  </a:lnTo>
                  <a:lnTo>
                    <a:pt x="53625" y="315864"/>
                  </a:lnTo>
                  <a:lnTo>
                    <a:pt x="29527" y="307492"/>
                  </a:lnTo>
                  <a:lnTo>
                    <a:pt x="0" y="304419"/>
                  </a:lnTo>
                  <a:lnTo>
                    <a:pt x="29527" y="301365"/>
                  </a:lnTo>
                  <a:lnTo>
                    <a:pt x="53625" y="293036"/>
                  </a:lnTo>
                  <a:lnTo>
                    <a:pt x="69865" y="280683"/>
                  </a:lnTo>
                  <a:lnTo>
                    <a:pt x="75818" y="265556"/>
                  </a:lnTo>
                  <a:lnTo>
                    <a:pt x="75818" y="38988"/>
                  </a:lnTo>
                  <a:lnTo>
                    <a:pt x="81791" y="23788"/>
                  </a:lnTo>
                  <a:lnTo>
                    <a:pt x="98075" y="11398"/>
                  </a:lnTo>
                  <a:lnTo>
                    <a:pt x="122217" y="3055"/>
                  </a:lnTo>
                  <a:lnTo>
                    <a:pt x="151764" y="0"/>
                  </a:lnTo>
                </a:path>
              </a:pathLst>
            </a:custGeom>
            <a:ln w="2540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B58348B-6FCC-3636-E9C1-9E9B32ED7CD7}"/>
              </a:ext>
            </a:extLst>
          </p:cNvPr>
          <p:cNvSpPr txBox="1"/>
          <p:nvPr/>
        </p:nvSpPr>
        <p:spPr>
          <a:xfrm>
            <a:off x="1331640" y="3723994"/>
            <a:ext cx="3493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/>
              <a:t>Se distinguen, al menos, las siguientes variedades</a:t>
            </a:r>
            <a:endParaRPr lang="es-ES" sz="1050" b="1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7D3E751-2397-0605-5BF7-1948D9DC89F1}"/>
              </a:ext>
            </a:extLst>
          </p:cNvPr>
          <p:cNvSpPr txBox="1"/>
          <p:nvPr/>
        </p:nvSpPr>
        <p:spPr>
          <a:xfrm>
            <a:off x="4716015" y="3570198"/>
            <a:ext cx="4823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1" i="0" u="none" strike="noStrike" baseline="0" dirty="0">
                <a:latin typeface="BrandonText-Bold"/>
              </a:rPr>
              <a:t>Rioplatense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1" i="0" u="none" strike="noStrike" baseline="0" dirty="0">
                <a:latin typeface="BrandonText-Bold"/>
              </a:rPr>
              <a:t>Chilena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1" i="0" u="none" strike="noStrike" baseline="0" dirty="0">
                <a:latin typeface="BrandonText-Bold"/>
              </a:rPr>
              <a:t>Andina</a:t>
            </a:r>
          </a:p>
        </p:txBody>
      </p:sp>
      <p:grpSp>
        <p:nvGrpSpPr>
          <p:cNvPr id="36" name="object 26">
            <a:extLst>
              <a:ext uri="{FF2B5EF4-FFF2-40B4-BE49-F238E27FC236}">
                <a16:creationId xmlns:a16="http://schemas.microsoft.com/office/drawing/2014/main" id="{C55EDCB3-7EA8-73E3-1A88-E759E6FC3F40}"/>
              </a:ext>
            </a:extLst>
          </p:cNvPr>
          <p:cNvGrpSpPr/>
          <p:nvPr/>
        </p:nvGrpSpPr>
        <p:grpSpPr>
          <a:xfrm>
            <a:off x="4551645" y="3511402"/>
            <a:ext cx="247015" cy="781694"/>
            <a:chOff x="4541520" y="3381755"/>
            <a:chExt cx="247015" cy="716280"/>
          </a:xfrm>
        </p:grpSpPr>
        <p:pic>
          <p:nvPicPr>
            <p:cNvPr id="37" name="object 27">
              <a:extLst>
                <a:ext uri="{FF2B5EF4-FFF2-40B4-BE49-F238E27FC236}">
                  <a16:creationId xmlns:a16="http://schemas.microsoft.com/office/drawing/2014/main" id="{AB711ADC-99E8-8C42-7BFD-6D157A2B2E31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41520" y="3381755"/>
              <a:ext cx="246887" cy="716279"/>
            </a:xfrm>
            <a:prstGeom prst="rect">
              <a:avLst/>
            </a:prstGeom>
          </p:spPr>
        </p:pic>
        <p:sp>
          <p:nvSpPr>
            <p:cNvPr id="39" name="object 28">
              <a:extLst>
                <a:ext uri="{FF2B5EF4-FFF2-40B4-BE49-F238E27FC236}">
                  <a16:creationId xmlns:a16="http://schemas.microsoft.com/office/drawing/2014/main" id="{F016009E-020B-75FA-8EB2-9CF3D0D9A845}"/>
                </a:ext>
              </a:extLst>
            </p:cNvPr>
            <p:cNvSpPr/>
            <p:nvPr/>
          </p:nvSpPr>
          <p:spPr>
            <a:xfrm>
              <a:off x="4595749" y="3415410"/>
              <a:ext cx="151765" cy="608965"/>
            </a:xfrm>
            <a:custGeom>
              <a:avLst/>
              <a:gdLst/>
              <a:ahLst/>
              <a:cxnLst/>
              <a:rect l="l" t="t" r="r" b="b"/>
              <a:pathLst>
                <a:path w="151764" h="608964">
                  <a:moveTo>
                    <a:pt x="151764" y="608964"/>
                  </a:moveTo>
                  <a:lnTo>
                    <a:pt x="122217" y="605891"/>
                  </a:lnTo>
                  <a:lnTo>
                    <a:pt x="98075" y="597519"/>
                  </a:lnTo>
                  <a:lnTo>
                    <a:pt x="81791" y="585122"/>
                  </a:lnTo>
                  <a:lnTo>
                    <a:pt x="75818" y="569976"/>
                  </a:lnTo>
                  <a:lnTo>
                    <a:pt x="75818" y="343407"/>
                  </a:lnTo>
                  <a:lnTo>
                    <a:pt x="69865" y="328261"/>
                  </a:lnTo>
                  <a:lnTo>
                    <a:pt x="53625" y="315864"/>
                  </a:lnTo>
                  <a:lnTo>
                    <a:pt x="29527" y="307492"/>
                  </a:lnTo>
                  <a:lnTo>
                    <a:pt x="0" y="304419"/>
                  </a:lnTo>
                  <a:lnTo>
                    <a:pt x="29527" y="301365"/>
                  </a:lnTo>
                  <a:lnTo>
                    <a:pt x="53625" y="293036"/>
                  </a:lnTo>
                  <a:lnTo>
                    <a:pt x="69865" y="280683"/>
                  </a:lnTo>
                  <a:lnTo>
                    <a:pt x="75818" y="265556"/>
                  </a:lnTo>
                  <a:lnTo>
                    <a:pt x="75818" y="38988"/>
                  </a:lnTo>
                  <a:lnTo>
                    <a:pt x="81791" y="23788"/>
                  </a:lnTo>
                  <a:lnTo>
                    <a:pt x="98075" y="11398"/>
                  </a:lnTo>
                  <a:lnTo>
                    <a:pt x="122217" y="3055"/>
                  </a:lnTo>
                  <a:lnTo>
                    <a:pt x="151764" y="0"/>
                  </a:lnTo>
                </a:path>
              </a:pathLst>
            </a:custGeom>
            <a:ln w="2540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CuadroTexto 51">
            <a:extLst>
              <a:ext uri="{FF2B5EF4-FFF2-40B4-BE49-F238E27FC236}">
                <a16:creationId xmlns:a16="http://schemas.microsoft.com/office/drawing/2014/main" id="{143041F5-F01D-3679-11E3-98DA2B64358E}"/>
              </a:ext>
            </a:extLst>
          </p:cNvPr>
          <p:cNvSpPr txBox="1"/>
          <p:nvPr/>
        </p:nvSpPr>
        <p:spPr>
          <a:xfrm>
            <a:off x="6084167" y="3584725"/>
            <a:ext cx="4823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1" i="0" u="none" strike="noStrike" baseline="0" dirty="0">
                <a:latin typeface="BrandonText-Bold"/>
              </a:rPr>
              <a:t>Centroamericana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1" i="0" u="none" strike="noStrike" baseline="0" dirty="0">
                <a:latin typeface="BrandonText-Bold"/>
              </a:rPr>
              <a:t>Mexicana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1" i="0" u="none" strike="noStrike" baseline="0" dirty="0">
                <a:latin typeface="BrandonText-Bold"/>
              </a:rPr>
              <a:t>Caribeña</a:t>
            </a:r>
            <a:endParaRPr lang="es-ES" sz="1050" dirty="0"/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0B6DE299-9B72-42E6-4C5D-15F55EDB1942}"/>
              </a:ext>
            </a:extLst>
          </p:cNvPr>
          <p:cNvSpPr/>
          <p:nvPr/>
        </p:nvSpPr>
        <p:spPr>
          <a:xfrm>
            <a:off x="516915" y="4865566"/>
            <a:ext cx="1927181" cy="649287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1CF98F88-1150-C673-25BD-38A03A797BB0}"/>
              </a:ext>
            </a:extLst>
          </p:cNvPr>
          <p:cNvSpPr txBox="1"/>
          <p:nvPr/>
        </p:nvSpPr>
        <p:spPr>
          <a:xfrm>
            <a:off x="516916" y="4891936"/>
            <a:ext cx="19271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100" i="0" u="none" strike="noStrike" baseline="0" dirty="0"/>
              <a:t>El </a:t>
            </a:r>
            <a:r>
              <a:rPr lang="es-ES" sz="1100" b="1" i="0" u="none" strike="noStrike" baseline="0" dirty="0"/>
              <a:t>seseo</a:t>
            </a:r>
            <a:r>
              <a:rPr lang="es-ES" sz="1100" i="0" u="none" strike="noStrike" baseline="0" dirty="0"/>
              <a:t> </a:t>
            </a:r>
            <a:r>
              <a:rPr lang="es-ES" sz="1100" b="0" i="0" u="none" strike="noStrike" baseline="0" dirty="0"/>
              <a:t>es un fenómeno general en toda Hispanoamérica.</a:t>
            </a:r>
            <a:endParaRPr lang="es-ES" sz="1100" dirty="0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C2781388-5B41-CC7C-C125-67777F99C93A}"/>
              </a:ext>
            </a:extLst>
          </p:cNvPr>
          <p:cNvSpPr/>
          <p:nvPr/>
        </p:nvSpPr>
        <p:spPr>
          <a:xfrm>
            <a:off x="2576224" y="4865566"/>
            <a:ext cx="1927181" cy="649287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179C584-7B88-5B27-D78D-25EE2805F28B}"/>
              </a:ext>
            </a:extLst>
          </p:cNvPr>
          <p:cNvSpPr txBox="1"/>
          <p:nvPr/>
        </p:nvSpPr>
        <p:spPr>
          <a:xfrm>
            <a:off x="2576225" y="4891936"/>
            <a:ext cx="19271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100" b="1" i="0" u="none" strike="noStrike" baseline="0" dirty="0">
                <a:latin typeface="BrandonText-Bold"/>
              </a:rPr>
              <a:t>Debilitación </a:t>
            </a:r>
            <a:r>
              <a:rPr lang="es-ES" sz="1100" b="0" i="0" u="none" strike="noStrike" baseline="0" dirty="0">
                <a:latin typeface="BrandonText-Regular"/>
              </a:rPr>
              <a:t>o </a:t>
            </a:r>
            <a:r>
              <a:rPr lang="es-ES" sz="1100" b="1" i="0" u="none" strike="noStrike" baseline="0" dirty="0">
                <a:latin typeface="BrandonText-Bold"/>
              </a:rPr>
              <a:t>aspiración de </a:t>
            </a:r>
            <a:br>
              <a:rPr lang="es-ES" sz="1100" b="1" i="0" u="none" strike="noStrike" baseline="0" dirty="0">
                <a:latin typeface="BrandonText-Bold"/>
              </a:rPr>
            </a:br>
            <a:r>
              <a:rPr lang="es-ES" sz="1100" b="1" i="0" u="none" strike="noStrike" baseline="0" dirty="0">
                <a:latin typeface="BrandonText-Bold"/>
              </a:rPr>
              <a:t>la -s final de sílaba o palabra </a:t>
            </a:r>
            <a:r>
              <a:rPr lang="es-ES" sz="1100" b="0" i="0" u="none" strike="noStrike" baseline="0" dirty="0">
                <a:latin typeface="BrandonText-Regular"/>
              </a:rPr>
              <a:t>(</a:t>
            </a:r>
            <a:r>
              <a:rPr lang="es-ES" sz="1100" b="0" i="1" u="none" strike="noStrike" baseline="0" dirty="0" err="1">
                <a:latin typeface="BrandonText-RegularItalic"/>
              </a:rPr>
              <a:t>pehcar</a:t>
            </a:r>
            <a:r>
              <a:rPr lang="es-ES" sz="1100" b="0" i="1" u="none" strike="noStrike" baseline="0" dirty="0">
                <a:latin typeface="BrandonText-RegularItalic"/>
              </a:rPr>
              <a:t> </a:t>
            </a:r>
            <a:r>
              <a:rPr lang="es-ES" sz="1100" b="0" i="0" u="none" strike="noStrike" baseline="0" dirty="0">
                <a:latin typeface="BrandonText-Regular"/>
              </a:rPr>
              <a:t>por </a:t>
            </a:r>
            <a:r>
              <a:rPr lang="es-ES" sz="1100" b="0" i="1" u="none" strike="noStrike" baseline="0" dirty="0">
                <a:latin typeface="BrandonText-RegularItalic"/>
              </a:rPr>
              <a:t>pescar</a:t>
            </a:r>
            <a:r>
              <a:rPr lang="es-ES" sz="1100" b="0" i="0" u="none" strike="noStrike" baseline="0" dirty="0">
                <a:latin typeface="BrandonText-Regular"/>
              </a:rPr>
              <a:t>).</a:t>
            </a:r>
            <a:endParaRPr lang="es-ES" sz="1100" dirty="0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50AA38B3-C285-13D4-43AA-9B5577B86551}"/>
              </a:ext>
            </a:extLst>
          </p:cNvPr>
          <p:cNvSpPr/>
          <p:nvPr/>
        </p:nvSpPr>
        <p:spPr>
          <a:xfrm>
            <a:off x="4635533" y="4865566"/>
            <a:ext cx="1927181" cy="649287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2ED14242-D750-198A-B0B9-59F558E51731}"/>
              </a:ext>
            </a:extLst>
          </p:cNvPr>
          <p:cNvSpPr txBox="1"/>
          <p:nvPr/>
        </p:nvSpPr>
        <p:spPr>
          <a:xfrm>
            <a:off x="4635534" y="4891936"/>
            <a:ext cx="19271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100" b="1" i="0" u="none" strike="noStrike" baseline="0" dirty="0">
                <a:latin typeface="BrandonText-Bold"/>
              </a:rPr>
              <a:t>Relajación </a:t>
            </a:r>
            <a:r>
              <a:rPr lang="es-ES" sz="1100" b="0" i="0" u="none" strike="noStrike" baseline="0" dirty="0">
                <a:latin typeface="BrandonText-Regular"/>
              </a:rPr>
              <a:t>o </a:t>
            </a:r>
            <a:r>
              <a:rPr lang="es-ES" sz="1100" b="1" i="0" u="none" strike="noStrike" baseline="0" dirty="0">
                <a:latin typeface="BrandonText-Bold"/>
              </a:rPr>
              <a:t>aspiración del sonido </a:t>
            </a:r>
            <a:r>
              <a:rPr lang="es-ES" sz="1100" b="1" i="1" u="none" strike="noStrike" baseline="0" dirty="0">
                <a:latin typeface="BrandonText-BoldItalic"/>
              </a:rPr>
              <a:t>ja, je </a:t>
            </a:r>
            <a:r>
              <a:rPr lang="es-ES" sz="1100" b="0" i="0" u="none" strike="noStrike" baseline="0" dirty="0">
                <a:latin typeface="BrandonText-Regular"/>
              </a:rPr>
              <a:t>/ </a:t>
            </a:r>
            <a:r>
              <a:rPr lang="es-ES" sz="1100" b="1" i="1" u="none" strike="noStrike" baseline="0" dirty="0">
                <a:latin typeface="BrandonText-BoldItalic"/>
              </a:rPr>
              <a:t>ge, ji </a:t>
            </a:r>
            <a:r>
              <a:rPr lang="es-ES" sz="1100" b="0" i="0" u="none" strike="noStrike" baseline="0" dirty="0">
                <a:latin typeface="BrandonText-Regular"/>
              </a:rPr>
              <a:t>/ </a:t>
            </a:r>
            <a:r>
              <a:rPr lang="es-ES" sz="1100" b="1" i="1" u="none" strike="noStrike" baseline="0" dirty="0" err="1">
                <a:latin typeface="BrandonText-BoldItalic"/>
              </a:rPr>
              <a:t>gi</a:t>
            </a:r>
            <a:r>
              <a:rPr lang="es-ES" sz="1100" b="1" i="1" u="none" strike="noStrike" baseline="0" dirty="0">
                <a:latin typeface="BrandonText-BoldItalic"/>
              </a:rPr>
              <a:t>, </a:t>
            </a:r>
            <a:r>
              <a:rPr lang="es-ES" sz="1100" b="1" i="1" u="none" strike="noStrike" baseline="0" dirty="0" err="1">
                <a:latin typeface="BrandonText-BoldItalic"/>
              </a:rPr>
              <a:t>jo</a:t>
            </a:r>
            <a:r>
              <a:rPr lang="es-ES" sz="1100" b="1" i="1" u="none" strike="noStrike" baseline="0" dirty="0">
                <a:latin typeface="BrandonText-BoldItalic"/>
              </a:rPr>
              <a:t>, ju </a:t>
            </a:r>
            <a:r>
              <a:rPr lang="es-ES" sz="1100" b="0" i="0" u="none" strike="noStrike" baseline="0" dirty="0">
                <a:latin typeface="BrandonText-Regular"/>
              </a:rPr>
              <a:t>(</a:t>
            </a:r>
            <a:r>
              <a:rPr lang="es-ES" sz="1100" b="0" i="1" u="none" strike="noStrike" baseline="0" dirty="0" err="1">
                <a:latin typeface="BrandonText-RegularItalic"/>
              </a:rPr>
              <a:t>caha</a:t>
            </a:r>
            <a:r>
              <a:rPr lang="es-ES" sz="1100" b="0" i="1" u="none" strike="noStrike" baseline="0" dirty="0">
                <a:latin typeface="BrandonText-RegularItalic"/>
              </a:rPr>
              <a:t> </a:t>
            </a:r>
            <a:r>
              <a:rPr lang="es-ES" sz="1100" b="0" i="0" u="none" strike="noStrike" baseline="0" dirty="0">
                <a:latin typeface="BrandonText-Regular"/>
              </a:rPr>
              <a:t>por </a:t>
            </a:r>
            <a:r>
              <a:rPr lang="es-ES" sz="1100" b="0" i="1" u="none" strike="noStrike" baseline="0" dirty="0">
                <a:latin typeface="BrandonText-RegularItalic"/>
              </a:rPr>
              <a:t>caja</a:t>
            </a:r>
            <a:r>
              <a:rPr lang="es-ES" sz="1100" b="0" i="0" u="none" strike="noStrike" baseline="0" dirty="0">
                <a:latin typeface="BrandonText-Regular"/>
              </a:rPr>
              <a:t>).</a:t>
            </a:r>
            <a:endParaRPr lang="es-ES" sz="1100" dirty="0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9F964C03-4F27-A9F5-4EDB-DD2FC03DE28D}"/>
              </a:ext>
            </a:extLst>
          </p:cNvPr>
          <p:cNvSpPr/>
          <p:nvPr/>
        </p:nvSpPr>
        <p:spPr>
          <a:xfrm>
            <a:off x="6694842" y="4865566"/>
            <a:ext cx="1927181" cy="649287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5DA905C9-43E8-F958-9318-3D4C1ACF1821}"/>
              </a:ext>
            </a:extLst>
          </p:cNvPr>
          <p:cNvSpPr txBox="1"/>
          <p:nvPr/>
        </p:nvSpPr>
        <p:spPr>
          <a:xfrm>
            <a:off x="6643688" y="4891936"/>
            <a:ext cx="21256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100" b="1" i="0" u="none" strike="noStrike" baseline="0" dirty="0">
                <a:latin typeface="BrandonText-Bold"/>
              </a:rPr>
              <a:t>Adverbialización de adjetivos </a:t>
            </a:r>
            <a:r>
              <a:rPr lang="es-ES" sz="1100" b="0" i="1" u="none" strike="noStrike" baseline="0" dirty="0">
                <a:latin typeface="BrandonText-RegularItalic"/>
              </a:rPr>
              <a:t>(cantaba lindo) </a:t>
            </a:r>
            <a:r>
              <a:rPr lang="es-ES" sz="1100" b="0" i="0" u="none" strike="noStrike" baseline="0" dirty="0">
                <a:latin typeface="BrandonText-Regular"/>
              </a:rPr>
              <a:t>y uso del </a:t>
            </a:r>
            <a:r>
              <a:rPr lang="es-ES" sz="1100" b="1" i="0" u="none" strike="noStrike" baseline="0" dirty="0">
                <a:latin typeface="BrandonText-Bold"/>
              </a:rPr>
              <a:t>diminutivo </a:t>
            </a:r>
            <a:r>
              <a:rPr lang="es-ES" sz="1100" b="0" i="1" u="none" strike="noStrike" baseline="0" dirty="0">
                <a:latin typeface="BrandonText-RegularItalic"/>
              </a:rPr>
              <a:t>(ahorita, corriendito).</a:t>
            </a:r>
            <a:endParaRPr lang="es-ES" sz="1100" dirty="0"/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3E950AF3-898E-0F43-BC4F-D85672C716BB}"/>
              </a:ext>
            </a:extLst>
          </p:cNvPr>
          <p:cNvSpPr/>
          <p:nvPr/>
        </p:nvSpPr>
        <p:spPr>
          <a:xfrm>
            <a:off x="372760" y="5651588"/>
            <a:ext cx="2736307" cy="801748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B3B860B1-EE37-FD3F-A97D-31FE6095A148}"/>
              </a:ext>
            </a:extLst>
          </p:cNvPr>
          <p:cNvSpPr txBox="1"/>
          <p:nvPr/>
        </p:nvSpPr>
        <p:spPr>
          <a:xfrm>
            <a:off x="372761" y="5677958"/>
            <a:ext cx="2736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100" b="1" i="0" u="none" strike="noStrike" baseline="0" dirty="0">
                <a:latin typeface="BrandonText-Bold"/>
              </a:rPr>
              <a:t>Yeísmo. </a:t>
            </a:r>
            <a:r>
              <a:rPr lang="es-ES" sz="1100" b="0" i="0" u="none" strike="noStrike" baseline="0" dirty="0">
                <a:latin typeface="BrandonText-Regular"/>
              </a:rPr>
              <a:t>El dígrafo </a:t>
            </a:r>
            <a:r>
              <a:rPr lang="es-ES" sz="1100" b="0" i="1" u="none" strike="noStrike" baseline="0" dirty="0">
                <a:latin typeface="BrandonText-RegularItalic"/>
              </a:rPr>
              <a:t>ll </a:t>
            </a:r>
            <a:r>
              <a:rPr lang="es-ES" sz="1100" b="0" i="0" u="none" strike="noStrike" baseline="0" dirty="0">
                <a:latin typeface="BrandonText-Regular"/>
              </a:rPr>
              <a:t>se pronuncia como </a:t>
            </a:r>
            <a:r>
              <a:rPr lang="es-ES" sz="1100" b="0" i="1" u="none" strike="noStrike" baseline="0" dirty="0">
                <a:latin typeface="BrandonText-RegularItalic"/>
              </a:rPr>
              <a:t>y. </a:t>
            </a:r>
            <a:br>
              <a:rPr lang="es-ES" sz="1100" b="0" i="1" u="none" strike="noStrike" baseline="0" dirty="0">
                <a:latin typeface="BrandonText-RegularItalic"/>
              </a:rPr>
            </a:br>
            <a:r>
              <a:rPr lang="es-ES" sz="1100" b="0" i="0" u="none" strike="noStrike" baseline="0" dirty="0">
                <a:latin typeface="BrandonText-Regular"/>
              </a:rPr>
              <a:t>En el español del Río de la Plata, la pronunciación de este sonido adquiere un zumbido especial denominado </a:t>
            </a:r>
            <a:r>
              <a:rPr lang="es-ES" sz="1100" b="1" i="0" u="none" strike="noStrike" baseline="0" dirty="0">
                <a:latin typeface="BrandonText-Bold"/>
              </a:rPr>
              <a:t>rehilamiento.</a:t>
            </a:r>
            <a:endParaRPr lang="es-ES" sz="1100" dirty="0"/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737C60EC-40EF-B3CA-3658-2FAA26CEE90A}"/>
              </a:ext>
            </a:extLst>
          </p:cNvPr>
          <p:cNvSpPr/>
          <p:nvPr/>
        </p:nvSpPr>
        <p:spPr>
          <a:xfrm>
            <a:off x="3228463" y="5651588"/>
            <a:ext cx="2736307" cy="801748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211B358-3C7F-8E9D-AF8C-7057C0D483C1}"/>
              </a:ext>
            </a:extLst>
          </p:cNvPr>
          <p:cNvSpPr txBox="1"/>
          <p:nvPr/>
        </p:nvSpPr>
        <p:spPr>
          <a:xfrm>
            <a:off x="3228464" y="5677958"/>
            <a:ext cx="2736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100" b="1" i="0" u="none" strike="noStrike" baseline="0" dirty="0">
                <a:latin typeface="BrandonText-Bold"/>
              </a:rPr>
              <a:t>Sustitución de </a:t>
            </a:r>
            <a:r>
              <a:rPr lang="es-ES" sz="1100" b="1" i="1" u="none" strike="noStrike" baseline="0" dirty="0">
                <a:latin typeface="BrandonText-BoldItalic"/>
              </a:rPr>
              <a:t>vosotros </a:t>
            </a:r>
            <a:r>
              <a:rPr lang="es-ES" sz="1100" b="1" i="0" u="none" strike="noStrike" baseline="0" dirty="0">
                <a:latin typeface="BrandonText-Bold"/>
              </a:rPr>
              <a:t>por </a:t>
            </a:r>
            <a:r>
              <a:rPr lang="es-ES" sz="1100" b="1" i="1" u="none" strike="noStrike" baseline="0" dirty="0">
                <a:latin typeface="BrandonText-BoldItalic"/>
              </a:rPr>
              <a:t>ustedes. </a:t>
            </a:r>
            <a:r>
              <a:rPr lang="es-ES" sz="1100" b="0" i="1" u="none" strike="noStrike" baseline="0" dirty="0">
                <a:latin typeface="BrandonText-RegularItalic"/>
              </a:rPr>
              <a:t>Ustedes</a:t>
            </a:r>
            <a:r>
              <a:rPr lang="es-ES" sz="1100" dirty="0">
                <a:latin typeface="BrandonText-Regular"/>
              </a:rPr>
              <a:t> </a:t>
            </a:r>
            <a:r>
              <a:rPr lang="es-ES" sz="1100" b="0" i="0" u="none" strike="noStrike" baseline="0" dirty="0">
                <a:latin typeface="BrandonText-Regular"/>
              </a:rPr>
              <a:t>es la única forma empleada para referirse a varios interlocutores, tanto en el tratamiento formal como en el informal.</a:t>
            </a:r>
            <a:endParaRPr lang="es-ES" sz="1100" dirty="0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747507C5-98AD-3EFD-220A-AD05338E739A}"/>
              </a:ext>
            </a:extLst>
          </p:cNvPr>
          <p:cNvSpPr/>
          <p:nvPr/>
        </p:nvSpPr>
        <p:spPr>
          <a:xfrm>
            <a:off x="6084166" y="5651588"/>
            <a:ext cx="2736307" cy="938719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D3B32AC3-C2E7-2368-24A2-D9B0F81A992D}"/>
              </a:ext>
            </a:extLst>
          </p:cNvPr>
          <p:cNvSpPr txBox="1"/>
          <p:nvPr/>
        </p:nvSpPr>
        <p:spPr>
          <a:xfrm>
            <a:off x="6084167" y="5651588"/>
            <a:ext cx="27363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100" b="1" i="0" u="none" strike="noStrike" baseline="0" dirty="0">
                <a:latin typeface="BrandonText-Bold"/>
              </a:rPr>
              <a:t>Voseo. </a:t>
            </a:r>
            <a:r>
              <a:rPr lang="es-ES" sz="1100" b="0" i="0" u="none" strike="noStrike" baseline="0" dirty="0">
                <a:latin typeface="BrandonText-Regular"/>
              </a:rPr>
              <a:t>El uso del pronombre </a:t>
            </a:r>
            <a:r>
              <a:rPr lang="es-ES" sz="1100" b="0" i="1" u="none" strike="noStrike" baseline="0" dirty="0">
                <a:latin typeface="BrandonText-RegularItalic"/>
              </a:rPr>
              <a:t>vos </a:t>
            </a:r>
            <a:r>
              <a:rPr lang="es-ES" sz="1100" b="0" i="0" u="none" strike="noStrike" baseline="0" dirty="0">
                <a:latin typeface="BrandonText-Regular"/>
              </a:rPr>
              <a:t>en lugar de </a:t>
            </a:r>
            <a:r>
              <a:rPr lang="es-ES" sz="1100" b="0" i="1" u="none" strike="noStrike" baseline="0" dirty="0">
                <a:latin typeface="BrandonText-RegularItalic"/>
              </a:rPr>
              <a:t>tú </a:t>
            </a:r>
            <a:r>
              <a:rPr lang="es-ES" sz="1100" b="0" i="0" u="none" strike="noStrike" baseline="0" dirty="0">
                <a:latin typeface="BrandonText-Regular"/>
              </a:rPr>
              <a:t>(en el rioplatense y en algunas zonas del centroamericano y andino). Afecta a las desinencias verbales (</a:t>
            </a:r>
            <a:r>
              <a:rPr lang="es-ES" sz="1100" b="1" i="0" u="none" strike="noStrike" baseline="0" dirty="0">
                <a:latin typeface="BrandonText-Bold"/>
              </a:rPr>
              <a:t>voseo verbal</a:t>
            </a:r>
            <a:r>
              <a:rPr lang="es-ES" sz="1100" b="0" i="0" u="none" strike="noStrike" baseline="0" dirty="0">
                <a:latin typeface="BrandonText-Regular"/>
              </a:rPr>
              <a:t>): </a:t>
            </a:r>
            <a:r>
              <a:rPr lang="es-ES" sz="1100" b="0" i="1" u="none" strike="noStrike" baseline="0" dirty="0">
                <a:latin typeface="BrandonText-RegularItalic"/>
              </a:rPr>
              <a:t>vos </a:t>
            </a:r>
            <a:r>
              <a:rPr lang="es-ES" sz="1100" b="0" i="1" u="none" strike="noStrike" baseline="0" dirty="0" err="1">
                <a:latin typeface="BrandonText-RegularItalic"/>
              </a:rPr>
              <a:t>cantás</a:t>
            </a:r>
            <a:r>
              <a:rPr lang="es-ES" sz="1100" b="0" i="0" u="none" strike="noStrike" baseline="0" dirty="0">
                <a:latin typeface="BrandonText-Regular"/>
              </a:rPr>
              <a:t>; </a:t>
            </a:r>
            <a:r>
              <a:rPr lang="es-ES" sz="1100" b="0" i="1" u="none" strike="noStrike" baseline="0" dirty="0" err="1">
                <a:latin typeface="BrandonText-RegularItalic"/>
              </a:rPr>
              <a:t>cantá</a:t>
            </a:r>
            <a:r>
              <a:rPr lang="es-ES" sz="1100" b="0" i="0" u="none" strike="noStrike" baseline="0" dirty="0">
                <a:latin typeface="BrandonText-Regular"/>
              </a:rPr>
              <a:t>.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201725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461503" y="926047"/>
            <a:ext cx="7926847" cy="649287"/>
          </a:xfrm>
        </p:spPr>
        <p:txBody>
          <a:bodyPr/>
          <a:lstStyle/>
          <a:p>
            <a:r>
              <a:rPr lang="es-ES" sz="3200" dirty="0">
                <a:solidFill>
                  <a:srgbClr val="002060"/>
                </a:solidFill>
                <a:latin typeface="DM Serif Display" pitchFamily="2" charset="0"/>
              </a:rPr>
              <a:t>Lengua y habla</a:t>
            </a:r>
          </a:p>
        </p:txBody>
      </p:sp>
      <p:sp>
        <p:nvSpPr>
          <p:cNvPr id="35" name="object 7">
            <a:extLst>
              <a:ext uri="{FF2B5EF4-FFF2-40B4-BE49-F238E27FC236}">
                <a16:creationId xmlns:a16="http://schemas.microsoft.com/office/drawing/2014/main" id="{9DD8D4C7-4145-35D4-098D-7D6D42A6A857}"/>
              </a:ext>
            </a:extLst>
          </p:cNvPr>
          <p:cNvSpPr txBox="1"/>
          <p:nvPr/>
        </p:nvSpPr>
        <p:spPr>
          <a:xfrm>
            <a:off x="558015" y="1622247"/>
            <a:ext cx="7977408" cy="189154"/>
          </a:xfrm>
          <a:prstGeom prst="rect">
            <a:avLst/>
          </a:prstGeom>
          <a:solidFill>
            <a:srgbClr val="FCEADA"/>
          </a:solidFill>
          <a:ln>
            <a:solidFill>
              <a:srgbClr val="002060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/>
              <a:t>En su </a:t>
            </a:r>
            <a:r>
              <a:rPr lang="es-ES" sz="1200" b="0" i="1" u="none" strike="noStrike" baseline="0" dirty="0"/>
              <a:t>Curso de lingüística general </a:t>
            </a:r>
            <a:r>
              <a:rPr lang="es-ES" sz="1200" b="0" i="0" u="none" strike="noStrike" baseline="0" dirty="0"/>
              <a:t>(1916), el semiólogo suizo </a:t>
            </a:r>
            <a:r>
              <a:rPr lang="es-ES" sz="1200" b="1" i="0" u="none" strike="noStrike" baseline="0" dirty="0"/>
              <a:t>Ferdinand de Saussure </a:t>
            </a:r>
            <a:r>
              <a:rPr lang="es-ES" sz="1200" b="0" i="0" u="none" strike="noStrike" baseline="0" dirty="0"/>
              <a:t>acuñó los conceptos de </a:t>
            </a:r>
            <a:r>
              <a:rPr lang="es-ES" sz="1200" b="1" i="0" u="none" strike="noStrike" baseline="0" dirty="0"/>
              <a:t>lengua </a:t>
            </a:r>
            <a:r>
              <a:rPr lang="es-ES" sz="1200" b="0" i="0" u="none" strike="noStrike" baseline="0" dirty="0"/>
              <a:t>y </a:t>
            </a:r>
            <a:r>
              <a:rPr lang="es-ES" sz="1200" b="1" i="0" u="none" strike="noStrike" baseline="0" dirty="0"/>
              <a:t>habla.</a:t>
            </a:r>
            <a:endParaRPr lang="es-ES" sz="1200" dirty="0">
              <a:cs typeface="Calibri"/>
            </a:endParaRPr>
          </a:p>
        </p:txBody>
      </p:sp>
      <p:grpSp>
        <p:nvGrpSpPr>
          <p:cNvPr id="11" name="object 11">
            <a:extLst>
              <a:ext uri="{FF2B5EF4-FFF2-40B4-BE49-F238E27FC236}">
                <a16:creationId xmlns:a16="http://schemas.microsoft.com/office/drawing/2014/main" id="{F2039733-5A62-1730-D3AA-FFA3D7B1F9C7}"/>
              </a:ext>
            </a:extLst>
          </p:cNvPr>
          <p:cNvGrpSpPr/>
          <p:nvPr/>
        </p:nvGrpSpPr>
        <p:grpSpPr>
          <a:xfrm>
            <a:off x="557763" y="2562460"/>
            <a:ext cx="1339307" cy="469265"/>
            <a:chOff x="702563" y="2071100"/>
            <a:chExt cx="1600200" cy="469265"/>
          </a:xfrm>
        </p:grpSpPr>
        <p:pic>
          <p:nvPicPr>
            <p:cNvPr id="12" name="object 12">
              <a:extLst>
                <a:ext uri="{FF2B5EF4-FFF2-40B4-BE49-F238E27FC236}">
                  <a16:creationId xmlns:a16="http://schemas.microsoft.com/office/drawing/2014/main" id="{FEC05836-AE61-335B-4CD5-B7B7CB5DFE5D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2563" y="2071100"/>
              <a:ext cx="1600200" cy="429037"/>
            </a:xfrm>
            <a:prstGeom prst="rect">
              <a:avLst/>
            </a:prstGeom>
          </p:spPr>
        </p:pic>
        <p:pic>
          <p:nvPicPr>
            <p:cNvPr id="13" name="object 13">
              <a:extLst>
                <a:ext uri="{FF2B5EF4-FFF2-40B4-BE49-F238E27FC236}">
                  <a16:creationId xmlns:a16="http://schemas.microsoft.com/office/drawing/2014/main" id="{E88787AF-C697-8AE9-2F92-CE619C7280C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4222" y="2084070"/>
              <a:ext cx="1018031" cy="455675"/>
            </a:xfrm>
            <a:prstGeom prst="rect">
              <a:avLst/>
            </a:prstGeom>
          </p:spPr>
        </p:pic>
        <p:sp>
          <p:nvSpPr>
            <p:cNvPr id="14" name="object 14">
              <a:extLst>
                <a:ext uri="{FF2B5EF4-FFF2-40B4-BE49-F238E27FC236}">
                  <a16:creationId xmlns:a16="http://schemas.microsoft.com/office/drawing/2014/main" id="{14B7D4A4-9CAC-1277-073F-0C550883F054}"/>
                </a:ext>
              </a:extLst>
            </p:cNvPr>
            <p:cNvSpPr/>
            <p:nvPr/>
          </p:nvSpPr>
          <p:spPr>
            <a:xfrm>
              <a:off x="739482" y="2084832"/>
              <a:ext cx="1526540" cy="355600"/>
            </a:xfrm>
            <a:custGeom>
              <a:avLst/>
              <a:gdLst/>
              <a:ahLst/>
              <a:cxnLst/>
              <a:rect l="l" t="t" r="r" b="b"/>
              <a:pathLst>
                <a:path w="1526539" h="355600">
                  <a:moveTo>
                    <a:pt x="1467269" y="0"/>
                  </a:moveTo>
                  <a:lnTo>
                    <a:pt x="59258" y="0"/>
                  </a:lnTo>
                  <a:lnTo>
                    <a:pt x="36192" y="4659"/>
                  </a:lnTo>
                  <a:lnTo>
                    <a:pt x="17356" y="17367"/>
                  </a:lnTo>
                  <a:lnTo>
                    <a:pt x="4656" y="36218"/>
                  </a:lnTo>
                  <a:lnTo>
                    <a:pt x="0" y="59308"/>
                  </a:lnTo>
                  <a:lnTo>
                    <a:pt x="0" y="296290"/>
                  </a:lnTo>
                  <a:lnTo>
                    <a:pt x="4656" y="319381"/>
                  </a:lnTo>
                  <a:lnTo>
                    <a:pt x="17356" y="338232"/>
                  </a:lnTo>
                  <a:lnTo>
                    <a:pt x="36192" y="350940"/>
                  </a:lnTo>
                  <a:lnTo>
                    <a:pt x="59258" y="355600"/>
                  </a:lnTo>
                  <a:lnTo>
                    <a:pt x="1467269" y="355600"/>
                  </a:lnTo>
                  <a:lnTo>
                    <a:pt x="1490339" y="350940"/>
                  </a:lnTo>
                  <a:lnTo>
                    <a:pt x="1509147" y="338232"/>
                  </a:lnTo>
                  <a:lnTo>
                    <a:pt x="1521811" y="319381"/>
                  </a:lnTo>
                  <a:lnTo>
                    <a:pt x="1526451" y="296290"/>
                  </a:lnTo>
                  <a:lnTo>
                    <a:pt x="1526451" y="59308"/>
                  </a:lnTo>
                  <a:lnTo>
                    <a:pt x="1521811" y="36218"/>
                  </a:lnTo>
                  <a:lnTo>
                    <a:pt x="1509147" y="17367"/>
                  </a:lnTo>
                  <a:lnTo>
                    <a:pt x="1490339" y="4659"/>
                  </a:lnTo>
                  <a:lnTo>
                    <a:pt x="1467269" y="0"/>
                  </a:lnTo>
                  <a:close/>
                </a:path>
              </a:pathLst>
            </a:custGeom>
            <a:solidFill>
              <a:srgbClr val="FCEADA"/>
            </a:solidFill>
            <a:ln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>
              <a:extLst>
                <a:ext uri="{FF2B5EF4-FFF2-40B4-BE49-F238E27FC236}">
                  <a16:creationId xmlns:a16="http://schemas.microsoft.com/office/drawing/2014/main" id="{C2887D9E-1D32-D833-9FD5-82CC0D71AC9E}"/>
                </a:ext>
              </a:extLst>
            </p:cNvPr>
            <p:cNvSpPr/>
            <p:nvPr/>
          </p:nvSpPr>
          <p:spPr>
            <a:xfrm>
              <a:off x="739482" y="2084832"/>
              <a:ext cx="1526540" cy="355600"/>
            </a:xfrm>
            <a:custGeom>
              <a:avLst/>
              <a:gdLst/>
              <a:ahLst/>
              <a:cxnLst/>
              <a:rect l="l" t="t" r="r" b="b"/>
              <a:pathLst>
                <a:path w="1526539" h="355600">
                  <a:moveTo>
                    <a:pt x="0" y="59308"/>
                  </a:moveTo>
                  <a:lnTo>
                    <a:pt x="4656" y="36218"/>
                  </a:lnTo>
                  <a:lnTo>
                    <a:pt x="17356" y="17367"/>
                  </a:lnTo>
                  <a:lnTo>
                    <a:pt x="36192" y="4659"/>
                  </a:lnTo>
                  <a:lnTo>
                    <a:pt x="59258" y="0"/>
                  </a:lnTo>
                  <a:lnTo>
                    <a:pt x="1467269" y="0"/>
                  </a:lnTo>
                  <a:lnTo>
                    <a:pt x="1490339" y="4659"/>
                  </a:lnTo>
                  <a:lnTo>
                    <a:pt x="1509147" y="17367"/>
                  </a:lnTo>
                  <a:lnTo>
                    <a:pt x="1521811" y="36218"/>
                  </a:lnTo>
                  <a:lnTo>
                    <a:pt x="1526451" y="59308"/>
                  </a:lnTo>
                  <a:lnTo>
                    <a:pt x="1526451" y="296290"/>
                  </a:lnTo>
                  <a:lnTo>
                    <a:pt x="1521811" y="319381"/>
                  </a:lnTo>
                  <a:lnTo>
                    <a:pt x="1509147" y="338232"/>
                  </a:lnTo>
                  <a:lnTo>
                    <a:pt x="1490339" y="350940"/>
                  </a:lnTo>
                  <a:lnTo>
                    <a:pt x="1467269" y="355600"/>
                  </a:lnTo>
                  <a:lnTo>
                    <a:pt x="59258" y="355600"/>
                  </a:lnTo>
                  <a:lnTo>
                    <a:pt x="36192" y="350940"/>
                  </a:lnTo>
                  <a:lnTo>
                    <a:pt x="17356" y="338232"/>
                  </a:lnTo>
                  <a:lnTo>
                    <a:pt x="4656" y="319381"/>
                  </a:lnTo>
                  <a:lnTo>
                    <a:pt x="0" y="296290"/>
                  </a:lnTo>
                  <a:lnTo>
                    <a:pt x="0" y="59308"/>
                  </a:lnTo>
                  <a:close/>
                </a:path>
              </a:pathLst>
            </a:custGeom>
            <a:ln w="9525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>
            <a:extLst>
              <a:ext uri="{FF2B5EF4-FFF2-40B4-BE49-F238E27FC236}">
                <a16:creationId xmlns:a16="http://schemas.microsoft.com/office/drawing/2014/main" id="{2F62CB25-0ED2-378D-D8EC-C0AB5C78ED53}"/>
              </a:ext>
            </a:extLst>
          </p:cNvPr>
          <p:cNvSpPr txBox="1"/>
          <p:nvPr/>
        </p:nvSpPr>
        <p:spPr>
          <a:xfrm>
            <a:off x="939120" y="2632641"/>
            <a:ext cx="53229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sz="1400" b="1" spc="-10" dirty="0">
                <a:latin typeface="Calibri"/>
                <a:cs typeface="Calibri"/>
              </a:rPr>
              <a:t>Lengua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17" name="object 59">
            <a:extLst>
              <a:ext uri="{FF2B5EF4-FFF2-40B4-BE49-F238E27FC236}">
                <a16:creationId xmlns:a16="http://schemas.microsoft.com/office/drawing/2014/main" id="{EE9DBA03-7F66-9547-1EBF-DFADE69827AD}"/>
              </a:ext>
            </a:extLst>
          </p:cNvPr>
          <p:cNvGrpSpPr/>
          <p:nvPr/>
        </p:nvGrpSpPr>
        <p:grpSpPr>
          <a:xfrm rot="16200000">
            <a:off x="2039533" y="2552210"/>
            <a:ext cx="304800" cy="410209"/>
            <a:chOff x="7120128" y="4431029"/>
            <a:chExt cx="304800" cy="410209"/>
          </a:xfrm>
        </p:grpSpPr>
        <p:pic>
          <p:nvPicPr>
            <p:cNvPr id="18" name="object 60">
              <a:extLst>
                <a:ext uri="{FF2B5EF4-FFF2-40B4-BE49-F238E27FC236}">
                  <a16:creationId xmlns:a16="http://schemas.microsoft.com/office/drawing/2014/main" id="{9DB62F8D-43F5-4A31-8DD9-A541E6D7CE8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19" name="object 61">
              <a:extLst>
                <a:ext uri="{FF2B5EF4-FFF2-40B4-BE49-F238E27FC236}">
                  <a16:creationId xmlns:a16="http://schemas.microsoft.com/office/drawing/2014/main" id="{75E07305-D6A1-F7B6-BFDD-6C05C0EF191A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62">
              <a:extLst>
                <a:ext uri="{FF2B5EF4-FFF2-40B4-BE49-F238E27FC236}">
                  <a16:creationId xmlns:a16="http://schemas.microsoft.com/office/drawing/2014/main" id="{A4437410-E9AE-B770-043A-0ECB1CF585CF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205EE358-86BD-2BB8-1379-E3D9C1CE8C55}"/>
              </a:ext>
            </a:extLst>
          </p:cNvPr>
          <p:cNvSpPr/>
          <p:nvPr/>
        </p:nvSpPr>
        <p:spPr>
          <a:xfrm>
            <a:off x="2486544" y="2060848"/>
            <a:ext cx="6068541" cy="1368152"/>
          </a:xfrm>
          <a:prstGeom prst="roundRect">
            <a:avLst/>
          </a:prstGeom>
          <a:solidFill>
            <a:srgbClr val="EDEBE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09B5AF6-3660-0B1B-1DBE-AF2E5FF3A683}"/>
              </a:ext>
            </a:extLst>
          </p:cNvPr>
          <p:cNvSpPr txBox="1"/>
          <p:nvPr/>
        </p:nvSpPr>
        <p:spPr>
          <a:xfrm>
            <a:off x="2555776" y="2144759"/>
            <a:ext cx="5979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/>
              <a:t>Es el </a:t>
            </a:r>
            <a:r>
              <a:rPr lang="es-ES" sz="1200" b="1" i="0" u="none" strike="noStrike" baseline="0" dirty="0"/>
              <a:t>código </a:t>
            </a:r>
            <a:r>
              <a:rPr lang="es-ES" sz="1200" b="0" i="0" u="none" strike="noStrike" baseline="0" dirty="0"/>
              <a:t>(conjunto de </a:t>
            </a:r>
            <a:r>
              <a:rPr lang="es-ES" sz="1200" b="1" i="0" u="none" strike="noStrike" baseline="0" dirty="0"/>
              <a:t>signos verbales </a:t>
            </a:r>
            <a:r>
              <a:rPr lang="es-ES" sz="1200" b="0" i="0" u="none" strike="noStrike" baseline="0" dirty="0"/>
              <a:t>y sus </a:t>
            </a:r>
            <a:r>
              <a:rPr lang="es-ES" sz="1200" b="1" i="0" u="none" strike="noStrike" baseline="0" dirty="0"/>
              <a:t>reglas </a:t>
            </a:r>
            <a:r>
              <a:rPr lang="es-ES" sz="1200" b="0" i="0" u="none" strike="noStrike" baseline="0" dirty="0"/>
              <a:t>de combinación) empleado por una comunidad lingüística como instrumento de comunicación.</a:t>
            </a:r>
          </a:p>
          <a:p>
            <a:pPr algn="l"/>
            <a:r>
              <a:rPr lang="es-ES" sz="1200" b="0" i="0" u="none" strike="noStrike" baseline="0" dirty="0"/>
              <a:t>Para Saussure, las lenguas tienen </a:t>
            </a:r>
            <a:r>
              <a:rPr lang="es-ES" sz="1200" b="1" i="0" u="none" strike="noStrike" baseline="0" dirty="0"/>
              <a:t>carácter colectivo </a:t>
            </a:r>
            <a:r>
              <a:rPr lang="es-ES" sz="1200" b="0" i="0" u="none" strike="noStrike" baseline="0" dirty="0"/>
              <a:t>(son compartidas por los miembros de una comunidad) y </a:t>
            </a:r>
            <a:r>
              <a:rPr lang="es-ES" sz="1200" b="1" i="0" u="none" strike="noStrike" baseline="0" dirty="0"/>
              <a:t>abstracto </a:t>
            </a:r>
            <a:r>
              <a:rPr lang="es-ES" sz="1200" b="0" i="0" u="none" strike="noStrike" baseline="0" dirty="0"/>
              <a:t>(son construcciones culturales que se plasman en diccionarios y gramáticas), y se adquieren por medio de un </a:t>
            </a:r>
            <a:r>
              <a:rPr lang="es-ES" sz="1200" b="1" i="0" u="none" strike="noStrike" baseline="0" dirty="0"/>
              <a:t>aprendizaje </a:t>
            </a:r>
            <a:r>
              <a:rPr lang="es-ES" sz="1200" b="0" i="0" u="none" strike="noStrike" baseline="0" dirty="0"/>
              <a:t>basado en la </a:t>
            </a:r>
            <a:r>
              <a:rPr lang="es-ES" sz="1200" b="1" i="0" u="none" strike="noStrike" baseline="0" dirty="0"/>
              <a:t>imitación </a:t>
            </a:r>
            <a:r>
              <a:rPr lang="es-ES" sz="1200" b="0" i="0" u="none" strike="noStrike" baseline="0" dirty="0"/>
              <a:t>y en la </a:t>
            </a:r>
            <a:r>
              <a:rPr lang="es-ES" sz="1200" b="1" i="0" u="none" strike="noStrike" baseline="0" dirty="0"/>
              <a:t>memoria.</a:t>
            </a:r>
            <a:endParaRPr lang="es-ES" sz="1200" dirty="0"/>
          </a:p>
        </p:txBody>
      </p:sp>
      <p:grpSp>
        <p:nvGrpSpPr>
          <p:cNvPr id="23" name="object 11">
            <a:extLst>
              <a:ext uri="{FF2B5EF4-FFF2-40B4-BE49-F238E27FC236}">
                <a16:creationId xmlns:a16="http://schemas.microsoft.com/office/drawing/2014/main" id="{5BE62DD5-9EF8-D689-E3C3-78BA09B75875}"/>
              </a:ext>
            </a:extLst>
          </p:cNvPr>
          <p:cNvGrpSpPr/>
          <p:nvPr/>
        </p:nvGrpSpPr>
        <p:grpSpPr>
          <a:xfrm>
            <a:off x="557764" y="3700102"/>
            <a:ext cx="1339307" cy="469265"/>
            <a:chOff x="702563" y="2071100"/>
            <a:chExt cx="1600200" cy="469265"/>
          </a:xfrm>
        </p:grpSpPr>
        <p:pic>
          <p:nvPicPr>
            <p:cNvPr id="24" name="object 12">
              <a:extLst>
                <a:ext uri="{FF2B5EF4-FFF2-40B4-BE49-F238E27FC236}">
                  <a16:creationId xmlns:a16="http://schemas.microsoft.com/office/drawing/2014/main" id="{F7609E57-9FB9-2003-FC95-A779D8CB2866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2563" y="2071100"/>
              <a:ext cx="1600200" cy="429037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:a16="http://schemas.microsoft.com/office/drawing/2014/main" id="{FEA3D8BB-7CC6-C07E-9721-D29D02CA6FE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4222" y="2084070"/>
              <a:ext cx="1018031" cy="455675"/>
            </a:xfrm>
            <a:prstGeom prst="rect">
              <a:avLst/>
            </a:prstGeom>
          </p:spPr>
        </p:pic>
        <p:sp>
          <p:nvSpPr>
            <p:cNvPr id="26" name="object 14">
              <a:extLst>
                <a:ext uri="{FF2B5EF4-FFF2-40B4-BE49-F238E27FC236}">
                  <a16:creationId xmlns:a16="http://schemas.microsoft.com/office/drawing/2014/main" id="{971246F2-0AAC-6593-F21C-54961F40D4B5}"/>
                </a:ext>
              </a:extLst>
            </p:cNvPr>
            <p:cNvSpPr/>
            <p:nvPr/>
          </p:nvSpPr>
          <p:spPr>
            <a:xfrm>
              <a:off x="739482" y="2084832"/>
              <a:ext cx="1526540" cy="355600"/>
            </a:xfrm>
            <a:custGeom>
              <a:avLst/>
              <a:gdLst/>
              <a:ahLst/>
              <a:cxnLst/>
              <a:rect l="l" t="t" r="r" b="b"/>
              <a:pathLst>
                <a:path w="1526539" h="355600">
                  <a:moveTo>
                    <a:pt x="1467269" y="0"/>
                  </a:moveTo>
                  <a:lnTo>
                    <a:pt x="59258" y="0"/>
                  </a:lnTo>
                  <a:lnTo>
                    <a:pt x="36192" y="4659"/>
                  </a:lnTo>
                  <a:lnTo>
                    <a:pt x="17356" y="17367"/>
                  </a:lnTo>
                  <a:lnTo>
                    <a:pt x="4656" y="36218"/>
                  </a:lnTo>
                  <a:lnTo>
                    <a:pt x="0" y="59308"/>
                  </a:lnTo>
                  <a:lnTo>
                    <a:pt x="0" y="296290"/>
                  </a:lnTo>
                  <a:lnTo>
                    <a:pt x="4656" y="319381"/>
                  </a:lnTo>
                  <a:lnTo>
                    <a:pt x="17356" y="338232"/>
                  </a:lnTo>
                  <a:lnTo>
                    <a:pt x="36192" y="350940"/>
                  </a:lnTo>
                  <a:lnTo>
                    <a:pt x="59258" y="355600"/>
                  </a:lnTo>
                  <a:lnTo>
                    <a:pt x="1467269" y="355600"/>
                  </a:lnTo>
                  <a:lnTo>
                    <a:pt x="1490339" y="350940"/>
                  </a:lnTo>
                  <a:lnTo>
                    <a:pt x="1509147" y="338232"/>
                  </a:lnTo>
                  <a:lnTo>
                    <a:pt x="1521811" y="319381"/>
                  </a:lnTo>
                  <a:lnTo>
                    <a:pt x="1526451" y="296290"/>
                  </a:lnTo>
                  <a:lnTo>
                    <a:pt x="1526451" y="59308"/>
                  </a:lnTo>
                  <a:lnTo>
                    <a:pt x="1521811" y="36218"/>
                  </a:lnTo>
                  <a:lnTo>
                    <a:pt x="1509147" y="17367"/>
                  </a:lnTo>
                  <a:lnTo>
                    <a:pt x="1490339" y="4659"/>
                  </a:lnTo>
                  <a:lnTo>
                    <a:pt x="1467269" y="0"/>
                  </a:lnTo>
                  <a:close/>
                </a:path>
              </a:pathLst>
            </a:custGeom>
            <a:solidFill>
              <a:srgbClr val="FCEADA"/>
            </a:solidFill>
            <a:ln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15">
              <a:extLst>
                <a:ext uri="{FF2B5EF4-FFF2-40B4-BE49-F238E27FC236}">
                  <a16:creationId xmlns:a16="http://schemas.microsoft.com/office/drawing/2014/main" id="{2498D767-2731-B644-B548-E8042C2D3104}"/>
                </a:ext>
              </a:extLst>
            </p:cNvPr>
            <p:cNvSpPr/>
            <p:nvPr/>
          </p:nvSpPr>
          <p:spPr>
            <a:xfrm>
              <a:off x="739482" y="2084832"/>
              <a:ext cx="1526540" cy="355600"/>
            </a:xfrm>
            <a:custGeom>
              <a:avLst/>
              <a:gdLst/>
              <a:ahLst/>
              <a:cxnLst/>
              <a:rect l="l" t="t" r="r" b="b"/>
              <a:pathLst>
                <a:path w="1526539" h="355600">
                  <a:moveTo>
                    <a:pt x="0" y="59308"/>
                  </a:moveTo>
                  <a:lnTo>
                    <a:pt x="4656" y="36218"/>
                  </a:lnTo>
                  <a:lnTo>
                    <a:pt x="17356" y="17367"/>
                  </a:lnTo>
                  <a:lnTo>
                    <a:pt x="36192" y="4659"/>
                  </a:lnTo>
                  <a:lnTo>
                    <a:pt x="59258" y="0"/>
                  </a:lnTo>
                  <a:lnTo>
                    <a:pt x="1467269" y="0"/>
                  </a:lnTo>
                  <a:lnTo>
                    <a:pt x="1490339" y="4659"/>
                  </a:lnTo>
                  <a:lnTo>
                    <a:pt x="1509147" y="17367"/>
                  </a:lnTo>
                  <a:lnTo>
                    <a:pt x="1521811" y="36218"/>
                  </a:lnTo>
                  <a:lnTo>
                    <a:pt x="1526451" y="59308"/>
                  </a:lnTo>
                  <a:lnTo>
                    <a:pt x="1526451" y="296290"/>
                  </a:lnTo>
                  <a:lnTo>
                    <a:pt x="1521811" y="319381"/>
                  </a:lnTo>
                  <a:lnTo>
                    <a:pt x="1509147" y="338232"/>
                  </a:lnTo>
                  <a:lnTo>
                    <a:pt x="1490339" y="350940"/>
                  </a:lnTo>
                  <a:lnTo>
                    <a:pt x="1467269" y="355600"/>
                  </a:lnTo>
                  <a:lnTo>
                    <a:pt x="59258" y="355600"/>
                  </a:lnTo>
                  <a:lnTo>
                    <a:pt x="36192" y="350940"/>
                  </a:lnTo>
                  <a:lnTo>
                    <a:pt x="17356" y="338232"/>
                  </a:lnTo>
                  <a:lnTo>
                    <a:pt x="4656" y="319381"/>
                  </a:lnTo>
                  <a:lnTo>
                    <a:pt x="0" y="296290"/>
                  </a:lnTo>
                  <a:lnTo>
                    <a:pt x="0" y="59308"/>
                  </a:lnTo>
                  <a:close/>
                </a:path>
              </a:pathLst>
            </a:custGeom>
            <a:ln w="9525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16">
            <a:extLst>
              <a:ext uri="{FF2B5EF4-FFF2-40B4-BE49-F238E27FC236}">
                <a16:creationId xmlns:a16="http://schemas.microsoft.com/office/drawing/2014/main" id="{AD9FB4F5-574F-1AAC-9B09-5A041930D445}"/>
              </a:ext>
            </a:extLst>
          </p:cNvPr>
          <p:cNvSpPr txBox="1"/>
          <p:nvPr/>
        </p:nvSpPr>
        <p:spPr>
          <a:xfrm>
            <a:off x="995153" y="3770283"/>
            <a:ext cx="464528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ES" sz="1400" b="1" spc="-10" dirty="0">
                <a:latin typeface="Calibri"/>
                <a:cs typeface="Calibri"/>
              </a:rPr>
              <a:t>Habla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29" name="object 59">
            <a:extLst>
              <a:ext uri="{FF2B5EF4-FFF2-40B4-BE49-F238E27FC236}">
                <a16:creationId xmlns:a16="http://schemas.microsoft.com/office/drawing/2014/main" id="{2D53B51B-9D70-626E-6B41-6FBAF377448F}"/>
              </a:ext>
            </a:extLst>
          </p:cNvPr>
          <p:cNvGrpSpPr/>
          <p:nvPr/>
        </p:nvGrpSpPr>
        <p:grpSpPr>
          <a:xfrm rot="16200000">
            <a:off x="2039534" y="3689852"/>
            <a:ext cx="304800" cy="410209"/>
            <a:chOff x="7120128" y="4431029"/>
            <a:chExt cx="304800" cy="410209"/>
          </a:xfrm>
        </p:grpSpPr>
        <p:pic>
          <p:nvPicPr>
            <p:cNvPr id="30" name="object 60">
              <a:extLst>
                <a:ext uri="{FF2B5EF4-FFF2-40B4-BE49-F238E27FC236}">
                  <a16:creationId xmlns:a16="http://schemas.microsoft.com/office/drawing/2014/main" id="{372FE1AE-BCE7-3BFD-3D88-3F1A3C3F9BA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31" name="object 61">
              <a:extLst>
                <a:ext uri="{FF2B5EF4-FFF2-40B4-BE49-F238E27FC236}">
                  <a16:creationId xmlns:a16="http://schemas.microsoft.com/office/drawing/2014/main" id="{1ECA744E-A79D-B0AF-A8D2-3C43A73244FE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62">
              <a:extLst>
                <a:ext uri="{FF2B5EF4-FFF2-40B4-BE49-F238E27FC236}">
                  <a16:creationId xmlns:a16="http://schemas.microsoft.com/office/drawing/2014/main" id="{53B21C67-F229-08F2-9F53-BEC444D3A9CC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58008D99-59D2-77E1-F1F4-A28024AE5FDD}"/>
              </a:ext>
            </a:extLst>
          </p:cNvPr>
          <p:cNvSpPr/>
          <p:nvPr/>
        </p:nvSpPr>
        <p:spPr>
          <a:xfrm>
            <a:off x="2486544" y="3547928"/>
            <a:ext cx="6068541" cy="673159"/>
          </a:xfrm>
          <a:prstGeom prst="roundRect">
            <a:avLst/>
          </a:prstGeom>
          <a:solidFill>
            <a:srgbClr val="EDEBE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1C9F81C-A5EA-4349-E616-7975DA0B7789}"/>
              </a:ext>
            </a:extLst>
          </p:cNvPr>
          <p:cNvSpPr txBox="1"/>
          <p:nvPr/>
        </p:nvSpPr>
        <p:spPr>
          <a:xfrm>
            <a:off x="2555776" y="3649581"/>
            <a:ext cx="5979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latin typeface="BrandonText-Regular"/>
              </a:rPr>
              <a:t>Es el </a:t>
            </a:r>
            <a:r>
              <a:rPr lang="es-ES" sz="1200" b="1" i="0" u="none" strike="noStrike" baseline="0" dirty="0">
                <a:latin typeface="BrandonText-Bold"/>
              </a:rPr>
              <a:t>uso particular </a:t>
            </a:r>
            <a:r>
              <a:rPr lang="es-ES" sz="1200" b="0" i="0" u="none" strike="noStrike" baseline="0" dirty="0">
                <a:latin typeface="BrandonText-Regular"/>
              </a:rPr>
              <a:t>que un hablante hace de su lengua en un contexto específico. Frente a la lengua, los actos del habla son </a:t>
            </a:r>
            <a:r>
              <a:rPr lang="es-ES" sz="1200" b="1" i="0" u="none" strike="noStrike" baseline="0" dirty="0">
                <a:latin typeface="BrandonText-Bold"/>
              </a:rPr>
              <a:t>individuales, concretos </a:t>
            </a:r>
            <a:r>
              <a:rPr lang="es-ES" sz="1200" b="0" i="0" u="none" strike="noStrike" baseline="0" dirty="0">
                <a:latin typeface="BrandonText-Regular"/>
              </a:rPr>
              <a:t>e </a:t>
            </a:r>
            <a:r>
              <a:rPr lang="es-ES" sz="1200" b="1" i="0" u="none" strike="noStrike" baseline="0" dirty="0">
                <a:latin typeface="BrandonText-Bold"/>
              </a:rPr>
              <a:t>irrepetibles.</a:t>
            </a:r>
            <a:endParaRPr lang="es-ES" sz="1200" dirty="0"/>
          </a:p>
        </p:txBody>
      </p:sp>
      <p:sp>
        <p:nvSpPr>
          <p:cNvPr id="37" name="object 7">
            <a:extLst>
              <a:ext uri="{FF2B5EF4-FFF2-40B4-BE49-F238E27FC236}">
                <a16:creationId xmlns:a16="http://schemas.microsoft.com/office/drawing/2014/main" id="{6E8362C0-AC36-F864-89C2-9F9051146111}"/>
              </a:ext>
            </a:extLst>
          </p:cNvPr>
          <p:cNvSpPr txBox="1"/>
          <p:nvPr/>
        </p:nvSpPr>
        <p:spPr>
          <a:xfrm>
            <a:off x="548684" y="4554825"/>
            <a:ext cx="7977408" cy="373820"/>
          </a:xfrm>
          <a:prstGeom prst="rect">
            <a:avLst/>
          </a:prstGeom>
          <a:solidFill>
            <a:srgbClr val="FCEADA"/>
          </a:solidFill>
          <a:ln>
            <a:solidFill>
              <a:srgbClr val="002060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/>
              <a:t>Para Saussure, la </a:t>
            </a:r>
            <a:r>
              <a:rPr lang="es-ES" sz="1200" b="1" i="0" u="none" strike="noStrike" baseline="0" dirty="0"/>
              <a:t>Lingüística</a:t>
            </a:r>
            <a:r>
              <a:rPr lang="es-ES" sz="1200" b="0" i="0" u="none" strike="noStrike" baseline="0" dirty="0"/>
              <a:t> debía ocuparse del estudio de la lengua, pues el habla, por su extrema variabilidad e inestabilidad, no podía ser objeto de análisis científico.</a:t>
            </a:r>
            <a:endParaRPr lang="es-ES" sz="1000" dirty="0">
              <a:cs typeface="Calibri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D3A43264-EC81-AD47-463F-95564A0698C2}"/>
              </a:ext>
            </a:extLst>
          </p:cNvPr>
          <p:cNvSpPr txBox="1"/>
          <p:nvPr/>
        </p:nvSpPr>
        <p:spPr>
          <a:xfrm>
            <a:off x="558015" y="5013242"/>
            <a:ext cx="79970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0" i="0" u="none" strike="noStrike" baseline="0" dirty="0">
                <a:solidFill>
                  <a:srgbClr val="000000"/>
                </a:solidFill>
              </a:rPr>
              <a:t>El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lenguaje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es una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capacidad innata del ser humano,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perteneciente al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diseño biológico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de nuestra especie. Estas ideas fueron planteadas por el lingüista estadounidense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Noam Chomsky,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fundador de la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Gramática generativa.</a:t>
            </a:r>
          </a:p>
          <a:p>
            <a:pPr algn="l"/>
            <a:endParaRPr lang="es-ES" sz="1200" b="1" i="0" u="none" strike="noStrike" baseline="0" dirty="0">
              <a:solidFill>
                <a:srgbClr val="00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0" i="0" u="none" strike="noStrike" baseline="0" dirty="0">
                <a:solidFill>
                  <a:srgbClr val="000000"/>
                </a:solidFill>
              </a:rPr>
              <a:t>Las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comunidades lingüísticas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 son inevitablemente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heterogéneas.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Cada hablante utiliza la lengua de modo distinto. Sin embargo, pueden rastrearse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equivalencias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o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semejanzas en el uso de la lengua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por parte de grupos de hablantes dentro de una misma comunidad lingüística, en función de factores como su origen o procedencia. De la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variación lingüística </a:t>
            </a:r>
            <a:r>
              <a:rPr lang="es-ES" sz="1200" b="0" i="0" u="none" strike="noStrike" baseline="0" dirty="0">
                <a:solidFill>
                  <a:srgbClr val="000000"/>
                </a:solidFill>
              </a:rPr>
              <a:t>se ocupa la disciplina denominada </a:t>
            </a:r>
            <a:r>
              <a:rPr lang="es-ES" sz="1200" b="1" i="0" u="none" strike="noStrike" baseline="0" dirty="0">
                <a:solidFill>
                  <a:srgbClr val="000000"/>
                </a:solidFill>
              </a:rPr>
              <a:t>Sociolingüística.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99875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44">
            <a:extLst>
              <a:ext uri="{FF2B5EF4-FFF2-40B4-BE49-F238E27FC236}">
                <a16:creationId xmlns:a16="http://schemas.microsoft.com/office/drawing/2014/main" id="{937170EF-1DBF-C261-2E71-D6184368DEAB}"/>
              </a:ext>
            </a:extLst>
          </p:cNvPr>
          <p:cNvSpPr/>
          <p:nvPr/>
        </p:nvSpPr>
        <p:spPr>
          <a:xfrm rot="19116004" flipH="1">
            <a:off x="6541198" y="2538100"/>
            <a:ext cx="309269" cy="294103"/>
          </a:xfrm>
          <a:custGeom>
            <a:avLst/>
            <a:gdLst/>
            <a:ahLst/>
            <a:cxnLst/>
            <a:rect l="l" t="t" r="r" b="b"/>
            <a:pathLst>
              <a:path w="243839" h="519429">
                <a:moveTo>
                  <a:pt x="182499" y="0"/>
                </a:moveTo>
                <a:lnTo>
                  <a:pt x="60832" y="0"/>
                </a:lnTo>
                <a:lnTo>
                  <a:pt x="60832" y="397763"/>
                </a:lnTo>
                <a:lnTo>
                  <a:pt x="0" y="397763"/>
                </a:lnTo>
                <a:lnTo>
                  <a:pt x="121666" y="519430"/>
                </a:lnTo>
                <a:lnTo>
                  <a:pt x="243331" y="397763"/>
                </a:lnTo>
                <a:lnTo>
                  <a:pt x="182499" y="397763"/>
                </a:lnTo>
                <a:lnTo>
                  <a:pt x="182499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461503" y="926047"/>
            <a:ext cx="7926847" cy="649287"/>
          </a:xfrm>
        </p:spPr>
        <p:txBody>
          <a:bodyPr/>
          <a:lstStyle/>
          <a:p>
            <a:r>
              <a:rPr lang="es-ES" sz="3200" dirty="0">
                <a:solidFill>
                  <a:srgbClr val="002060"/>
                </a:solidFill>
                <a:latin typeface="DM Serif Display" pitchFamily="2" charset="0"/>
              </a:rPr>
              <a:t>La variedad lingüística</a:t>
            </a:r>
          </a:p>
        </p:txBody>
      </p:sp>
      <p:sp>
        <p:nvSpPr>
          <p:cNvPr id="96" name="object 44">
            <a:extLst>
              <a:ext uri="{FF2B5EF4-FFF2-40B4-BE49-F238E27FC236}">
                <a16:creationId xmlns:a16="http://schemas.microsoft.com/office/drawing/2014/main" id="{6A220A08-F662-A3F9-ED7A-23071AB5B94D}"/>
              </a:ext>
            </a:extLst>
          </p:cNvPr>
          <p:cNvSpPr/>
          <p:nvPr/>
        </p:nvSpPr>
        <p:spPr>
          <a:xfrm rot="2483996">
            <a:off x="2293534" y="2539777"/>
            <a:ext cx="309269" cy="294103"/>
          </a:xfrm>
          <a:custGeom>
            <a:avLst/>
            <a:gdLst/>
            <a:ahLst/>
            <a:cxnLst/>
            <a:rect l="l" t="t" r="r" b="b"/>
            <a:pathLst>
              <a:path w="243839" h="519429">
                <a:moveTo>
                  <a:pt x="182499" y="0"/>
                </a:moveTo>
                <a:lnTo>
                  <a:pt x="60832" y="0"/>
                </a:lnTo>
                <a:lnTo>
                  <a:pt x="60832" y="397763"/>
                </a:lnTo>
                <a:lnTo>
                  <a:pt x="0" y="397763"/>
                </a:lnTo>
                <a:lnTo>
                  <a:pt x="121666" y="519430"/>
                </a:lnTo>
                <a:lnTo>
                  <a:pt x="243331" y="397763"/>
                </a:lnTo>
                <a:lnTo>
                  <a:pt x="182499" y="397763"/>
                </a:lnTo>
                <a:lnTo>
                  <a:pt x="182499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156C1F86-9028-9F1E-039B-AF81D09A77B0}"/>
              </a:ext>
            </a:extLst>
          </p:cNvPr>
          <p:cNvSpPr txBox="1"/>
          <p:nvPr/>
        </p:nvSpPr>
        <p:spPr>
          <a:xfrm>
            <a:off x="558015" y="1622247"/>
            <a:ext cx="7977408" cy="189154"/>
          </a:xfrm>
          <a:prstGeom prst="rect">
            <a:avLst/>
          </a:prstGeom>
          <a:solidFill>
            <a:srgbClr val="FCEADA"/>
          </a:solidFill>
          <a:ln>
            <a:solidFill>
              <a:srgbClr val="002060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/>
              <a:t>Una </a:t>
            </a:r>
            <a:r>
              <a:rPr lang="es-ES" sz="1200" b="1" i="0" u="none" strike="noStrike" baseline="0" dirty="0"/>
              <a:t>variedad </a:t>
            </a:r>
            <a:r>
              <a:rPr lang="es-ES" sz="1200" b="0" i="0" u="none" strike="noStrike" baseline="0" dirty="0"/>
              <a:t>es un </a:t>
            </a:r>
            <a:r>
              <a:rPr lang="es-ES" sz="1200" b="1" i="0" u="none" strike="noStrike" baseline="0" dirty="0"/>
              <a:t>conjunto de usos lingüísticos </a:t>
            </a:r>
            <a:r>
              <a:rPr lang="es-ES" sz="1200" b="0" i="0" u="none" strike="noStrike" baseline="0" dirty="0"/>
              <a:t>que presentan una </a:t>
            </a:r>
            <a:r>
              <a:rPr lang="es-ES" sz="1200" b="1" i="0" u="none" strike="noStrike" baseline="0" dirty="0"/>
              <a:t>distribución social similar.</a:t>
            </a:r>
            <a:endParaRPr lang="es-ES" sz="1200" dirty="0">
              <a:cs typeface="Calibri"/>
            </a:endParaRPr>
          </a:p>
        </p:txBody>
      </p:sp>
      <p:grpSp>
        <p:nvGrpSpPr>
          <p:cNvPr id="11" name="object 59">
            <a:extLst>
              <a:ext uri="{FF2B5EF4-FFF2-40B4-BE49-F238E27FC236}">
                <a16:creationId xmlns:a16="http://schemas.microsoft.com/office/drawing/2014/main" id="{F6DBD424-5B96-6173-CC06-1E5DB0ABA32A}"/>
              </a:ext>
            </a:extLst>
          </p:cNvPr>
          <p:cNvGrpSpPr/>
          <p:nvPr/>
        </p:nvGrpSpPr>
        <p:grpSpPr>
          <a:xfrm>
            <a:off x="4419600" y="1792281"/>
            <a:ext cx="304800" cy="410209"/>
            <a:chOff x="7120128" y="4431029"/>
            <a:chExt cx="304800" cy="410209"/>
          </a:xfrm>
        </p:grpSpPr>
        <p:pic>
          <p:nvPicPr>
            <p:cNvPr id="12" name="object 60">
              <a:extLst>
                <a:ext uri="{FF2B5EF4-FFF2-40B4-BE49-F238E27FC236}">
                  <a16:creationId xmlns:a16="http://schemas.microsoft.com/office/drawing/2014/main" id="{E995F12E-684A-D4E2-3E57-20C1C59A5FAC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object 61">
              <a:extLst>
                <a:ext uri="{FF2B5EF4-FFF2-40B4-BE49-F238E27FC236}">
                  <a16:creationId xmlns:a16="http://schemas.microsoft.com/office/drawing/2014/main" id="{708E2D56-5152-CE79-E775-C5EC6BCC5DEB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62">
              <a:extLst>
                <a:ext uri="{FF2B5EF4-FFF2-40B4-BE49-F238E27FC236}">
                  <a16:creationId xmlns:a16="http://schemas.microsoft.com/office/drawing/2014/main" id="{469C9D57-5E45-F457-3CEB-7DA528DA1BC8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CA11F38-8828-D023-1AD2-CBEDCC6E4F01}"/>
              </a:ext>
            </a:extLst>
          </p:cNvPr>
          <p:cNvSpPr/>
          <p:nvPr/>
        </p:nvSpPr>
        <p:spPr>
          <a:xfrm>
            <a:off x="2447764" y="2245453"/>
            <a:ext cx="4248474" cy="409956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379F9D3-2DD9-8E70-503B-F8E1710F7C66}"/>
              </a:ext>
            </a:extLst>
          </p:cNvPr>
          <p:cNvSpPr txBox="1"/>
          <p:nvPr/>
        </p:nvSpPr>
        <p:spPr>
          <a:xfrm>
            <a:off x="2447763" y="2276872"/>
            <a:ext cx="4248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800" b="0" i="0" u="none" strike="noStrike" baseline="0" dirty="0">
                <a:latin typeface="BrandonText-Regular"/>
              </a:rPr>
              <a:t>Dependen de </a:t>
            </a:r>
            <a:r>
              <a:rPr lang="es-ES" sz="1800" b="1" i="0" u="none" strike="noStrike" baseline="0" dirty="0">
                <a:latin typeface="BrandonText-Bold"/>
              </a:rPr>
              <a:t>factores externos al lenguaje</a:t>
            </a:r>
            <a:endParaRPr lang="es-ES" sz="1200" dirty="0"/>
          </a:p>
        </p:txBody>
      </p:sp>
      <p:sp>
        <p:nvSpPr>
          <p:cNvPr id="18" name="object 44">
            <a:extLst>
              <a:ext uri="{FF2B5EF4-FFF2-40B4-BE49-F238E27FC236}">
                <a16:creationId xmlns:a16="http://schemas.microsoft.com/office/drawing/2014/main" id="{5E0EABE3-D74A-F297-E18F-E546F0ADC249}"/>
              </a:ext>
            </a:extLst>
          </p:cNvPr>
          <p:cNvSpPr/>
          <p:nvPr/>
        </p:nvSpPr>
        <p:spPr>
          <a:xfrm>
            <a:off x="4419600" y="2655409"/>
            <a:ext cx="309269" cy="294103"/>
          </a:xfrm>
          <a:custGeom>
            <a:avLst/>
            <a:gdLst/>
            <a:ahLst/>
            <a:cxnLst/>
            <a:rect l="l" t="t" r="r" b="b"/>
            <a:pathLst>
              <a:path w="243839" h="519429">
                <a:moveTo>
                  <a:pt x="182499" y="0"/>
                </a:moveTo>
                <a:lnTo>
                  <a:pt x="60832" y="0"/>
                </a:lnTo>
                <a:lnTo>
                  <a:pt x="60832" y="397763"/>
                </a:lnTo>
                <a:lnTo>
                  <a:pt x="0" y="397763"/>
                </a:lnTo>
                <a:lnTo>
                  <a:pt x="121666" y="519430"/>
                </a:lnTo>
                <a:lnTo>
                  <a:pt x="243331" y="397763"/>
                </a:lnTo>
                <a:lnTo>
                  <a:pt x="182499" y="397763"/>
                </a:lnTo>
                <a:lnTo>
                  <a:pt x="182499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5">
            <a:extLst>
              <a:ext uri="{FF2B5EF4-FFF2-40B4-BE49-F238E27FC236}">
                <a16:creationId xmlns:a16="http://schemas.microsoft.com/office/drawing/2014/main" id="{3125ED35-0512-1B28-909A-24C8659364BA}"/>
              </a:ext>
            </a:extLst>
          </p:cNvPr>
          <p:cNvSpPr/>
          <p:nvPr/>
        </p:nvSpPr>
        <p:spPr>
          <a:xfrm>
            <a:off x="1359141" y="3063318"/>
            <a:ext cx="1529056" cy="485135"/>
          </a:xfrm>
          <a:custGeom>
            <a:avLst/>
            <a:gdLst/>
            <a:ahLst/>
            <a:cxnLst/>
            <a:rect l="l" t="t" r="r" b="b"/>
            <a:pathLst>
              <a:path w="1526539" h="355600">
                <a:moveTo>
                  <a:pt x="0" y="59308"/>
                </a:moveTo>
                <a:lnTo>
                  <a:pt x="4656" y="36218"/>
                </a:lnTo>
                <a:lnTo>
                  <a:pt x="17356" y="17367"/>
                </a:lnTo>
                <a:lnTo>
                  <a:pt x="36192" y="4659"/>
                </a:lnTo>
                <a:lnTo>
                  <a:pt x="59258" y="0"/>
                </a:lnTo>
                <a:lnTo>
                  <a:pt x="1467269" y="0"/>
                </a:lnTo>
                <a:lnTo>
                  <a:pt x="1490339" y="4659"/>
                </a:lnTo>
                <a:lnTo>
                  <a:pt x="1509147" y="17367"/>
                </a:lnTo>
                <a:lnTo>
                  <a:pt x="1521811" y="36218"/>
                </a:lnTo>
                <a:lnTo>
                  <a:pt x="1526451" y="59308"/>
                </a:lnTo>
                <a:lnTo>
                  <a:pt x="1526451" y="296290"/>
                </a:lnTo>
                <a:lnTo>
                  <a:pt x="1521811" y="319381"/>
                </a:lnTo>
                <a:lnTo>
                  <a:pt x="1509147" y="338232"/>
                </a:lnTo>
                <a:lnTo>
                  <a:pt x="1490339" y="350940"/>
                </a:lnTo>
                <a:lnTo>
                  <a:pt x="1467269" y="355600"/>
                </a:lnTo>
                <a:lnTo>
                  <a:pt x="59258" y="355600"/>
                </a:lnTo>
                <a:lnTo>
                  <a:pt x="36192" y="350940"/>
                </a:lnTo>
                <a:lnTo>
                  <a:pt x="17356" y="338232"/>
                </a:lnTo>
                <a:lnTo>
                  <a:pt x="4656" y="319381"/>
                </a:lnTo>
                <a:lnTo>
                  <a:pt x="0" y="296290"/>
                </a:lnTo>
                <a:lnTo>
                  <a:pt x="0" y="59308"/>
                </a:lnTo>
                <a:close/>
              </a:path>
            </a:pathLst>
          </a:custGeom>
          <a:solidFill>
            <a:srgbClr val="FCEADA"/>
          </a:solidFill>
          <a:ln w="9525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FC370FD-294C-06FD-F700-D20218B0A93E}"/>
              </a:ext>
            </a:extLst>
          </p:cNvPr>
          <p:cNvSpPr txBox="1"/>
          <p:nvPr/>
        </p:nvSpPr>
        <p:spPr>
          <a:xfrm>
            <a:off x="1359141" y="3072523"/>
            <a:ext cx="1529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Lugar de nacimiento o residencia</a:t>
            </a:r>
            <a:endParaRPr lang="es-ES" sz="1100" dirty="0"/>
          </a:p>
        </p:txBody>
      </p:sp>
      <p:grpSp>
        <p:nvGrpSpPr>
          <p:cNvPr id="21" name="object 59">
            <a:extLst>
              <a:ext uri="{FF2B5EF4-FFF2-40B4-BE49-F238E27FC236}">
                <a16:creationId xmlns:a16="http://schemas.microsoft.com/office/drawing/2014/main" id="{67447675-C2E1-0876-AC65-BADCEC708260}"/>
              </a:ext>
            </a:extLst>
          </p:cNvPr>
          <p:cNvGrpSpPr/>
          <p:nvPr/>
        </p:nvGrpSpPr>
        <p:grpSpPr>
          <a:xfrm>
            <a:off x="1971269" y="3532381"/>
            <a:ext cx="304800" cy="410209"/>
            <a:chOff x="7120128" y="4431029"/>
            <a:chExt cx="304800" cy="410209"/>
          </a:xfrm>
        </p:grpSpPr>
        <p:pic>
          <p:nvPicPr>
            <p:cNvPr id="22" name="object 60">
              <a:extLst>
                <a:ext uri="{FF2B5EF4-FFF2-40B4-BE49-F238E27FC236}">
                  <a16:creationId xmlns:a16="http://schemas.microsoft.com/office/drawing/2014/main" id="{593F79A0-3AFF-D63D-8BC4-ABB7042D277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23" name="object 61">
              <a:extLst>
                <a:ext uri="{FF2B5EF4-FFF2-40B4-BE49-F238E27FC236}">
                  <a16:creationId xmlns:a16="http://schemas.microsoft.com/office/drawing/2014/main" id="{45739C73-EFED-02AE-847B-42046E270022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62">
              <a:extLst>
                <a:ext uri="{FF2B5EF4-FFF2-40B4-BE49-F238E27FC236}">
                  <a16:creationId xmlns:a16="http://schemas.microsoft.com/office/drawing/2014/main" id="{D4D96A17-21AD-E828-AFB6-79A94C117CF8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Rectángulo 24">
            <a:extLst>
              <a:ext uri="{FF2B5EF4-FFF2-40B4-BE49-F238E27FC236}">
                <a16:creationId xmlns:a16="http://schemas.microsoft.com/office/drawing/2014/main" id="{02E42229-2794-647D-45DB-B67B03B13E16}"/>
              </a:ext>
            </a:extLst>
          </p:cNvPr>
          <p:cNvSpPr/>
          <p:nvPr/>
        </p:nvSpPr>
        <p:spPr>
          <a:xfrm>
            <a:off x="1050117" y="3970404"/>
            <a:ext cx="2145228" cy="1569661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13D7623-F260-F351-3DB5-1625220849DE}"/>
              </a:ext>
            </a:extLst>
          </p:cNvPr>
          <p:cNvSpPr txBox="1"/>
          <p:nvPr/>
        </p:nvSpPr>
        <p:spPr>
          <a:xfrm>
            <a:off x="1050117" y="3957459"/>
            <a:ext cx="21452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/>
              <a:t>Los hablantes de un </a:t>
            </a:r>
            <a:r>
              <a:rPr lang="es-ES" sz="1200" b="1" i="0" u="none" strike="noStrike" baseline="0" dirty="0"/>
              <a:t>área geográfica </a:t>
            </a:r>
            <a:r>
              <a:rPr lang="es-ES" sz="1200" b="0" i="0" u="none" strike="noStrike" baseline="0" dirty="0"/>
              <a:t>(por ejemplo, los hablantes argentinos de castellano) comparten una serie de patrones lingüísticos (el seseo, el uso de </a:t>
            </a:r>
            <a:r>
              <a:rPr lang="es-ES" sz="1200" b="0" i="1" u="none" strike="noStrike" baseline="0" dirty="0"/>
              <a:t>vos </a:t>
            </a:r>
            <a:r>
              <a:rPr lang="es-ES" sz="1200" b="0" i="0" u="none" strike="noStrike" baseline="0" dirty="0"/>
              <a:t>en vez de </a:t>
            </a:r>
            <a:r>
              <a:rPr lang="es-ES" sz="1200" b="0" i="1" u="none" strike="noStrike" baseline="0" dirty="0"/>
              <a:t>tú</a:t>
            </a:r>
            <a:r>
              <a:rPr lang="es-ES" sz="1200" b="0" i="0" u="none" strike="noStrike" baseline="0" dirty="0"/>
              <a:t>...) que permiten delimitar una variedad.</a:t>
            </a:r>
            <a:endParaRPr lang="es-ES" sz="900" dirty="0"/>
          </a:p>
        </p:txBody>
      </p:sp>
      <p:sp>
        <p:nvSpPr>
          <p:cNvPr id="27" name="object 15">
            <a:extLst>
              <a:ext uri="{FF2B5EF4-FFF2-40B4-BE49-F238E27FC236}">
                <a16:creationId xmlns:a16="http://schemas.microsoft.com/office/drawing/2014/main" id="{DE499B7D-F192-043E-4BBF-DF2E5780CC70}"/>
              </a:ext>
            </a:extLst>
          </p:cNvPr>
          <p:cNvSpPr/>
          <p:nvPr/>
        </p:nvSpPr>
        <p:spPr>
          <a:xfrm>
            <a:off x="3807472" y="3066396"/>
            <a:ext cx="1529056" cy="485135"/>
          </a:xfrm>
          <a:custGeom>
            <a:avLst/>
            <a:gdLst/>
            <a:ahLst/>
            <a:cxnLst/>
            <a:rect l="l" t="t" r="r" b="b"/>
            <a:pathLst>
              <a:path w="1526539" h="355600">
                <a:moveTo>
                  <a:pt x="0" y="59308"/>
                </a:moveTo>
                <a:lnTo>
                  <a:pt x="4656" y="36218"/>
                </a:lnTo>
                <a:lnTo>
                  <a:pt x="17356" y="17367"/>
                </a:lnTo>
                <a:lnTo>
                  <a:pt x="36192" y="4659"/>
                </a:lnTo>
                <a:lnTo>
                  <a:pt x="59258" y="0"/>
                </a:lnTo>
                <a:lnTo>
                  <a:pt x="1467269" y="0"/>
                </a:lnTo>
                <a:lnTo>
                  <a:pt x="1490339" y="4659"/>
                </a:lnTo>
                <a:lnTo>
                  <a:pt x="1509147" y="17367"/>
                </a:lnTo>
                <a:lnTo>
                  <a:pt x="1521811" y="36218"/>
                </a:lnTo>
                <a:lnTo>
                  <a:pt x="1526451" y="59308"/>
                </a:lnTo>
                <a:lnTo>
                  <a:pt x="1526451" y="296290"/>
                </a:lnTo>
                <a:lnTo>
                  <a:pt x="1521811" y="319381"/>
                </a:lnTo>
                <a:lnTo>
                  <a:pt x="1509147" y="338232"/>
                </a:lnTo>
                <a:lnTo>
                  <a:pt x="1490339" y="350940"/>
                </a:lnTo>
                <a:lnTo>
                  <a:pt x="1467269" y="355600"/>
                </a:lnTo>
                <a:lnTo>
                  <a:pt x="59258" y="355600"/>
                </a:lnTo>
                <a:lnTo>
                  <a:pt x="36192" y="350940"/>
                </a:lnTo>
                <a:lnTo>
                  <a:pt x="17356" y="338232"/>
                </a:lnTo>
                <a:lnTo>
                  <a:pt x="4656" y="319381"/>
                </a:lnTo>
                <a:lnTo>
                  <a:pt x="0" y="296290"/>
                </a:lnTo>
                <a:lnTo>
                  <a:pt x="0" y="59308"/>
                </a:lnTo>
                <a:close/>
              </a:path>
            </a:pathLst>
          </a:custGeom>
          <a:solidFill>
            <a:srgbClr val="FCEADA"/>
          </a:solidFill>
          <a:ln w="9525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649DEDA-9D88-9B0A-5247-293742151AED}"/>
              </a:ext>
            </a:extLst>
          </p:cNvPr>
          <p:cNvSpPr txBox="1"/>
          <p:nvPr/>
        </p:nvSpPr>
        <p:spPr>
          <a:xfrm>
            <a:off x="3807472" y="3075601"/>
            <a:ext cx="1529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Pertenencia a un grupo social</a:t>
            </a:r>
            <a:endParaRPr lang="es-ES" sz="1100" dirty="0"/>
          </a:p>
        </p:txBody>
      </p:sp>
      <p:grpSp>
        <p:nvGrpSpPr>
          <p:cNvPr id="29" name="object 59">
            <a:extLst>
              <a:ext uri="{FF2B5EF4-FFF2-40B4-BE49-F238E27FC236}">
                <a16:creationId xmlns:a16="http://schemas.microsoft.com/office/drawing/2014/main" id="{0F68607C-E872-3651-D558-96EA3201B6C7}"/>
              </a:ext>
            </a:extLst>
          </p:cNvPr>
          <p:cNvGrpSpPr/>
          <p:nvPr/>
        </p:nvGrpSpPr>
        <p:grpSpPr>
          <a:xfrm>
            <a:off x="4419600" y="3535459"/>
            <a:ext cx="304800" cy="410209"/>
            <a:chOff x="7120128" y="4431029"/>
            <a:chExt cx="304800" cy="410209"/>
          </a:xfrm>
        </p:grpSpPr>
        <p:pic>
          <p:nvPicPr>
            <p:cNvPr id="30" name="object 60">
              <a:extLst>
                <a:ext uri="{FF2B5EF4-FFF2-40B4-BE49-F238E27FC236}">
                  <a16:creationId xmlns:a16="http://schemas.microsoft.com/office/drawing/2014/main" id="{00D83AA2-D9BB-2012-99CA-A8360017C7AF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31" name="object 61">
              <a:extLst>
                <a:ext uri="{FF2B5EF4-FFF2-40B4-BE49-F238E27FC236}">
                  <a16:creationId xmlns:a16="http://schemas.microsoft.com/office/drawing/2014/main" id="{5E2DC0C6-D147-09C7-BFAE-E02C130C1567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62">
              <a:extLst>
                <a:ext uri="{FF2B5EF4-FFF2-40B4-BE49-F238E27FC236}">
                  <a16:creationId xmlns:a16="http://schemas.microsoft.com/office/drawing/2014/main" id="{88ACEAAC-073A-221C-C3E4-7EF3E340029A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Rectángulo 32">
            <a:extLst>
              <a:ext uri="{FF2B5EF4-FFF2-40B4-BE49-F238E27FC236}">
                <a16:creationId xmlns:a16="http://schemas.microsoft.com/office/drawing/2014/main" id="{BD9B7403-4AFB-F73F-FEB0-A0BEF0D31191}"/>
              </a:ext>
            </a:extLst>
          </p:cNvPr>
          <p:cNvSpPr/>
          <p:nvPr/>
        </p:nvSpPr>
        <p:spPr>
          <a:xfrm>
            <a:off x="3498448" y="3973482"/>
            <a:ext cx="2145228" cy="1569661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75F43B4A-A6BF-D572-BA28-FE166A49589F}"/>
              </a:ext>
            </a:extLst>
          </p:cNvPr>
          <p:cNvSpPr txBox="1"/>
          <p:nvPr/>
        </p:nvSpPr>
        <p:spPr>
          <a:xfrm>
            <a:off x="3498448" y="3960537"/>
            <a:ext cx="2145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latin typeface="BrandonText-Regular"/>
              </a:rPr>
              <a:t>Lo mismo ocurre con</a:t>
            </a:r>
          </a:p>
          <a:p>
            <a:pPr algn="l"/>
            <a:r>
              <a:rPr lang="es-ES" sz="1200" b="0" i="0" u="none" strike="noStrike" baseline="0" dirty="0">
                <a:latin typeface="BrandonText-Regular"/>
              </a:rPr>
              <a:t>los hablantes de un </a:t>
            </a:r>
            <a:r>
              <a:rPr lang="es-ES" sz="1200" b="1" i="0" u="none" strike="noStrike" baseline="0" dirty="0">
                <a:latin typeface="BrandonText-Bold"/>
              </a:rPr>
              <a:t>grupo social </a:t>
            </a:r>
            <a:r>
              <a:rPr lang="es-ES" sz="1200" b="0" i="0" u="none" strike="noStrike" baseline="0" dirty="0">
                <a:latin typeface="BrandonText-Regular"/>
              </a:rPr>
              <a:t>específico (por ejemplo, personas con un alto</a:t>
            </a:r>
          </a:p>
          <a:p>
            <a:pPr algn="l"/>
            <a:r>
              <a:rPr lang="es-ES" sz="1200" b="0" i="0" u="none" strike="noStrike" baseline="0" dirty="0">
                <a:latin typeface="BrandonText-Regular"/>
              </a:rPr>
              <a:t>nivel de instrucción, o situadas en una misma franja de edad).</a:t>
            </a:r>
            <a:endParaRPr lang="es-ES" sz="900" dirty="0"/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C27BA333-83DC-768C-2F48-687F95CA2F4C}"/>
              </a:ext>
            </a:extLst>
          </p:cNvPr>
          <p:cNvSpPr/>
          <p:nvPr/>
        </p:nvSpPr>
        <p:spPr>
          <a:xfrm>
            <a:off x="6255802" y="3073864"/>
            <a:ext cx="1529056" cy="485135"/>
          </a:xfrm>
          <a:custGeom>
            <a:avLst/>
            <a:gdLst/>
            <a:ahLst/>
            <a:cxnLst/>
            <a:rect l="l" t="t" r="r" b="b"/>
            <a:pathLst>
              <a:path w="1526539" h="355600">
                <a:moveTo>
                  <a:pt x="0" y="59308"/>
                </a:moveTo>
                <a:lnTo>
                  <a:pt x="4656" y="36218"/>
                </a:lnTo>
                <a:lnTo>
                  <a:pt x="17356" y="17367"/>
                </a:lnTo>
                <a:lnTo>
                  <a:pt x="36192" y="4659"/>
                </a:lnTo>
                <a:lnTo>
                  <a:pt x="59258" y="0"/>
                </a:lnTo>
                <a:lnTo>
                  <a:pt x="1467269" y="0"/>
                </a:lnTo>
                <a:lnTo>
                  <a:pt x="1490339" y="4659"/>
                </a:lnTo>
                <a:lnTo>
                  <a:pt x="1509147" y="17367"/>
                </a:lnTo>
                <a:lnTo>
                  <a:pt x="1521811" y="36218"/>
                </a:lnTo>
                <a:lnTo>
                  <a:pt x="1526451" y="59308"/>
                </a:lnTo>
                <a:lnTo>
                  <a:pt x="1526451" y="296290"/>
                </a:lnTo>
                <a:lnTo>
                  <a:pt x="1521811" y="319381"/>
                </a:lnTo>
                <a:lnTo>
                  <a:pt x="1509147" y="338232"/>
                </a:lnTo>
                <a:lnTo>
                  <a:pt x="1490339" y="350940"/>
                </a:lnTo>
                <a:lnTo>
                  <a:pt x="1467269" y="355600"/>
                </a:lnTo>
                <a:lnTo>
                  <a:pt x="59258" y="355600"/>
                </a:lnTo>
                <a:lnTo>
                  <a:pt x="36192" y="350940"/>
                </a:lnTo>
                <a:lnTo>
                  <a:pt x="17356" y="338232"/>
                </a:lnTo>
                <a:lnTo>
                  <a:pt x="4656" y="319381"/>
                </a:lnTo>
                <a:lnTo>
                  <a:pt x="0" y="296290"/>
                </a:lnTo>
                <a:lnTo>
                  <a:pt x="0" y="59308"/>
                </a:lnTo>
                <a:close/>
              </a:path>
            </a:pathLst>
          </a:custGeom>
          <a:solidFill>
            <a:srgbClr val="FCEADA"/>
          </a:solidFill>
          <a:ln w="9525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D94BFA18-8E9F-8140-1DB4-24F2F2F587F1}"/>
              </a:ext>
            </a:extLst>
          </p:cNvPr>
          <p:cNvSpPr txBox="1"/>
          <p:nvPr/>
        </p:nvSpPr>
        <p:spPr>
          <a:xfrm>
            <a:off x="6255802" y="3083069"/>
            <a:ext cx="1529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Contexto </a:t>
            </a:r>
            <a:br>
              <a:rPr lang="es-ES" sz="1200" b="1" dirty="0"/>
            </a:br>
            <a:r>
              <a:rPr lang="es-ES" sz="1200" b="1" dirty="0"/>
              <a:t>situacional</a:t>
            </a:r>
            <a:endParaRPr lang="es-ES" sz="1100" dirty="0"/>
          </a:p>
        </p:txBody>
      </p:sp>
      <p:grpSp>
        <p:nvGrpSpPr>
          <p:cNvPr id="38" name="object 59">
            <a:extLst>
              <a:ext uri="{FF2B5EF4-FFF2-40B4-BE49-F238E27FC236}">
                <a16:creationId xmlns:a16="http://schemas.microsoft.com/office/drawing/2014/main" id="{315B81EE-29FD-9F8C-AC10-EF49042BC436}"/>
              </a:ext>
            </a:extLst>
          </p:cNvPr>
          <p:cNvGrpSpPr/>
          <p:nvPr/>
        </p:nvGrpSpPr>
        <p:grpSpPr>
          <a:xfrm>
            <a:off x="6867930" y="3542927"/>
            <a:ext cx="304800" cy="410209"/>
            <a:chOff x="7120128" y="4431029"/>
            <a:chExt cx="304800" cy="410209"/>
          </a:xfrm>
        </p:grpSpPr>
        <p:pic>
          <p:nvPicPr>
            <p:cNvPr id="39" name="object 60">
              <a:extLst>
                <a:ext uri="{FF2B5EF4-FFF2-40B4-BE49-F238E27FC236}">
                  <a16:creationId xmlns:a16="http://schemas.microsoft.com/office/drawing/2014/main" id="{E06E2A26-A135-23BC-084E-99086C28581A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40" name="object 61">
              <a:extLst>
                <a:ext uri="{FF2B5EF4-FFF2-40B4-BE49-F238E27FC236}">
                  <a16:creationId xmlns:a16="http://schemas.microsoft.com/office/drawing/2014/main" id="{DA70966F-6E69-DFD6-96D3-B4101A762AAC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62">
              <a:extLst>
                <a:ext uri="{FF2B5EF4-FFF2-40B4-BE49-F238E27FC236}">
                  <a16:creationId xmlns:a16="http://schemas.microsoft.com/office/drawing/2014/main" id="{A0791B93-D40E-74A0-56FF-3663EFCCF73D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Rectángulo 41">
            <a:extLst>
              <a:ext uri="{FF2B5EF4-FFF2-40B4-BE49-F238E27FC236}">
                <a16:creationId xmlns:a16="http://schemas.microsoft.com/office/drawing/2014/main" id="{82F1F90A-6665-D6D6-A2D5-AEE2326EDEE9}"/>
              </a:ext>
            </a:extLst>
          </p:cNvPr>
          <p:cNvSpPr/>
          <p:nvPr/>
        </p:nvSpPr>
        <p:spPr>
          <a:xfrm>
            <a:off x="5946778" y="3980950"/>
            <a:ext cx="2145228" cy="1569661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78809140-2364-A713-172E-42E0F00D68EC}"/>
              </a:ext>
            </a:extLst>
          </p:cNvPr>
          <p:cNvSpPr txBox="1"/>
          <p:nvPr/>
        </p:nvSpPr>
        <p:spPr>
          <a:xfrm>
            <a:off x="5946778" y="3968005"/>
            <a:ext cx="21452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latin typeface="BrandonText-Regular"/>
              </a:rPr>
              <a:t>Lo mismo ocurre con aquellos que se encuentran en un mismo </a:t>
            </a:r>
            <a:r>
              <a:rPr lang="es-ES" sz="1200" b="1" i="0" u="none" strike="noStrike" baseline="0" dirty="0">
                <a:latin typeface="BrandonText-Bold"/>
              </a:rPr>
              <a:t>contexto comunicativo </a:t>
            </a:r>
            <a:r>
              <a:rPr lang="es-ES" sz="1200" b="0" i="0" u="none" strike="noStrike" baseline="0" dirty="0">
                <a:latin typeface="BrandonText-Regular"/>
              </a:rPr>
              <a:t>(una entrevista de trabajo o una reunión familiar).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226792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461503" y="926047"/>
            <a:ext cx="7926847" cy="649287"/>
          </a:xfrm>
        </p:spPr>
        <p:txBody>
          <a:bodyPr/>
          <a:lstStyle/>
          <a:p>
            <a:r>
              <a:rPr lang="es-ES" sz="3200" dirty="0">
                <a:solidFill>
                  <a:srgbClr val="002060"/>
                </a:solidFill>
                <a:latin typeface="DM Serif Display" pitchFamily="2" charset="0"/>
              </a:rPr>
              <a:t>Clases de variedades lingüísticas</a:t>
            </a:r>
          </a:p>
        </p:txBody>
      </p:sp>
      <p:grpSp>
        <p:nvGrpSpPr>
          <p:cNvPr id="21" name="object 16">
            <a:extLst>
              <a:ext uri="{FF2B5EF4-FFF2-40B4-BE49-F238E27FC236}">
                <a16:creationId xmlns:a16="http://schemas.microsoft.com/office/drawing/2014/main" id="{FB6DD4E6-0623-B31E-ABED-6423DA70A535}"/>
              </a:ext>
            </a:extLst>
          </p:cNvPr>
          <p:cNvGrpSpPr/>
          <p:nvPr/>
        </p:nvGrpSpPr>
        <p:grpSpPr>
          <a:xfrm>
            <a:off x="1602614" y="1817351"/>
            <a:ext cx="560760" cy="2835785"/>
            <a:chOff x="6556152" y="4857732"/>
            <a:chExt cx="304800" cy="1201420"/>
          </a:xfrm>
          <a:effectLst/>
        </p:grpSpPr>
        <p:pic>
          <p:nvPicPr>
            <p:cNvPr id="22" name="object 17">
              <a:extLst>
                <a:ext uri="{FF2B5EF4-FFF2-40B4-BE49-F238E27FC236}">
                  <a16:creationId xmlns:a16="http://schemas.microsoft.com/office/drawing/2014/main" id="{F2EAC77D-C028-0938-A1DF-C400200A2DD5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56152" y="4857732"/>
              <a:ext cx="304196" cy="1200940"/>
            </a:xfrm>
            <a:prstGeom prst="rect">
              <a:avLst/>
            </a:prstGeom>
            <a:effectLst/>
          </p:spPr>
        </p:pic>
        <p:sp>
          <p:nvSpPr>
            <p:cNvPr id="23" name="object 18">
              <a:extLst>
                <a:ext uri="{FF2B5EF4-FFF2-40B4-BE49-F238E27FC236}">
                  <a16:creationId xmlns:a16="http://schemas.microsoft.com/office/drawing/2014/main" id="{A40703A2-341C-55DD-EA9C-4B741F9BC820}"/>
                </a:ext>
              </a:extLst>
            </p:cNvPr>
            <p:cNvSpPr/>
            <p:nvPr/>
          </p:nvSpPr>
          <p:spPr>
            <a:xfrm>
              <a:off x="6596633" y="4877689"/>
              <a:ext cx="231775" cy="1116330"/>
            </a:xfrm>
            <a:custGeom>
              <a:avLst/>
              <a:gdLst/>
              <a:ahLst/>
              <a:cxnLst/>
              <a:rect l="l" t="t" r="r" b="b"/>
              <a:pathLst>
                <a:path w="231775" h="1116329">
                  <a:moveTo>
                    <a:pt x="231775" y="1116253"/>
                  </a:moveTo>
                  <a:lnTo>
                    <a:pt x="163353" y="1082085"/>
                  </a:lnTo>
                  <a:lnTo>
                    <a:pt x="138286" y="1043751"/>
                  </a:lnTo>
                  <a:lnTo>
                    <a:pt x="121851" y="995138"/>
                  </a:lnTo>
                  <a:lnTo>
                    <a:pt x="115950" y="939165"/>
                  </a:lnTo>
                  <a:lnTo>
                    <a:pt x="115950" y="735241"/>
                  </a:lnTo>
                  <a:lnTo>
                    <a:pt x="110036" y="679259"/>
                  </a:lnTo>
                  <a:lnTo>
                    <a:pt x="93570" y="630648"/>
                  </a:lnTo>
                  <a:lnTo>
                    <a:pt x="68466" y="592321"/>
                  </a:lnTo>
                  <a:lnTo>
                    <a:pt x="36637" y="567189"/>
                  </a:lnTo>
                  <a:lnTo>
                    <a:pt x="0" y="558165"/>
                  </a:lnTo>
                  <a:lnTo>
                    <a:pt x="36637" y="549140"/>
                  </a:lnTo>
                  <a:lnTo>
                    <a:pt x="68466" y="524011"/>
                  </a:lnTo>
                  <a:lnTo>
                    <a:pt x="93570" y="485689"/>
                  </a:lnTo>
                  <a:lnTo>
                    <a:pt x="110036" y="437090"/>
                  </a:lnTo>
                  <a:lnTo>
                    <a:pt x="115950" y="381127"/>
                  </a:lnTo>
                  <a:lnTo>
                    <a:pt x="115950" y="177165"/>
                  </a:lnTo>
                  <a:lnTo>
                    <a:pt x="121851" y="121188"/>
                  </a:lnTo>
                  <a:lnTo>
                    <a:pt x="138286" y="72557"/>
                  </a:lnTo>
                  <a:lnTo>
                    <a:pt x="163353" y="34198"/>
                  </a:lnTo>
                  <a:lnTo>
                    <a:pt x="195150" y="9037"/>
                  </a:lnTo>
                  <a:lnTo>
                    <a:pt x="231775" y="0"/>
                  </a:lnTo>
                </a:path>
              </a:pathLst>
            </a:custGeom>
            <a:ln w="25400">
              <a:solidFill>
                <a:srgbClr val="002060"/>
              </a:solidFill>
            </a:ln>
            <a:effectLst/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7B20E88-E9EC-9726-16CC-21B060445B54}"/>
              </a:ext>
            </a:extLst>
          </p:cNvPr>
          <p:cNvSpPr txBox="1"/>
          <p:nvPr/>
        </p:nvSpPr>
        <p:spPr>
          <a:xfrm>
            <a:off x="507741" y="2900112"/>
            <a:ext cx="11045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/>
              <a:t>Variedades</a:t>
            </a:r>
            <a:br>
              <a:rPr lang="es-ES" sz="1600" dirty="0"/>
            </a:br>
            <a:r>
              <a:rPr lang="es-ES" sz="1600" dirty="0"/>
              <a:t>lingüísticas</a:t>
            </a:r>
            <a:endParaRPr lang="es-ES" sz="1600" b="1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A9A5163-43E6-D933-122C-68539DB93EBA}"/>
              </a:ext>
            </a:extLst>
          </p:cNvPr>
          <p:cNvSpPr txBox="1"/>
          <p:nvPr/>
        </p:nvSpPr>
        <p:spPr>
          <a:xfrm>
            <a:off x="1982617" y="2534362"/>
            <a:ext cx="1689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b="1" dirty="0"/>
              <a:t>Según el usuario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1CA646E-565F-2210-8422-DB76529DB480}"/>
              </a:ext>
            </a:extLst>
          </p:cNvPr>
          <p:cNvSpPr txBox="1"/>
          <p:nvPr/>
        </p:nvSpPr>
        <p:spPr>
          <a:xfrm>
            <a:off x="3813182" y="2105958"/>
            <a:ext cx="48230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b="1" dirty="0"/>
              <a:t>Variedades diatópicas o</a:t>
            </a:r>
            <a:r>
              <a:rPr lang="es-ES" sz="1400" dirty="0"/>
              <a:t> </a:t>
            </a:r>
            <a:r>
              <a:rPr lang="es-ES" sz="1400" b="1" dirty="0"/>
              <a:t>geográficas</a:t>
            </a:r>
            <a:endParaRPr lang="es-ES" sz="12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4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4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b="1" dirty="0"/>
              <a:t>Variedades sociales </a:t>
            </a:r>
            <a:r>
              <a:rPr lang="es-ES" sz="1400" dirty="0"/>
              <a:t>o </a:t>
            </a:r>
            <a:r>
              <a:rPr lang="es-ES" sz="1400" b="1" dirty="0"/>
              <a:t>diastráticas </a:t>
            </a:r>
            <a:endParaRPr lang="es-ES" sz="14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C685CBE-C814-CDE6-D6FC-CDDC505CFBA1}"/>
              </a:ext>
            </a:extLst>
          </p:cNvPr>
          <p:cNvSpPr txBox="1"/>
          <p:nvPr/>
        </p:nvSpPr>
        <p:spPr>
          <a:xfrm>
            <a:off x="1982616" y="3801167"/>
            <a:ext cx="1689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b="1" dirty="0"/>
              <a:t>Según el uso </a:t>
            </a:r>
            <a:br>
              <a:rPr lang="es-ES" sz="1400" b="1" dirty="0"/>
            </a:br>
            <a:r>
              <a:rPr lang="es-ES" sz="1400" b="1" dirty="0"/>
              <a:t>de la lengua</a:t>
            </a:r>
          </a:p>
        </p:txBody>
      </p:sp>
      <p:grpSp>
        <p:nvGrpSpPr>
          <p:cNvPr id="29" name="object 26">
            <a:extLst>
              <a:ext uri="{FF2B5EF4-FFF2-40B4-BE49-F238E27FC236}">
                <a16:creationId xmlns:a16="http://schemas.microsoft.com/office/drawing/2014/main" id="{EA490177-03D1-2505-116C-4E15EFB341EB}"/>
              </a:ext>
            </a:extLst>
          </p:cNvPr>
          <p:cNvGrpSpPr/>
          <p:nvPr/>
        </p:nvGrpSpPr>
        <p:grpSpPr>
          <a:xfrm>
            <a:off x="3631022" y="1988840"/>
            <a:ext cx="247015" cy="1496047"/>
            <a:chOff x="4541520" y="3381755"/>
            <a:chExt cx="247015" cy="716280"/>
          </a:xfrm>
        </p:grpSpPr>
        <p:pic>
          <p:nvPicPr>
            <p:cNvPr id="30" name="object 27">
              <a:extLst>
                <a:ext uri="{FF2B5EF4-FFF2-40B4-BE49-F238E27FC236}">
                  <a16:creationId xmlns:a16="http://schemas.microsoft.com/office/drawing/2014/main" id="{1DB3CE77-9693-1A87-B291-D34B3D91948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41520" y="3381755"/>
              <a:ext cx="246887" cy="716279"/>
            </a:xfrm>
            <a:prstGeom prst="rect">
              <a:avLst/>
            </a:prstGeom>
          </p:spPr>
        </p:pic>
        <p:sp>
          <p:nvSpPr>
            <p:cNvPr id="31" name="object 28">
              <a:extLst>
                <a:ext uri="{FF2B5EF4-FFF2-40B4-BE49-F238E27FC236}">
                  <a16:creationId xmlns:a16="http://schemas.microsoft.com/office/drawing/2014/main" id="{94EF0663-8683-1E49-DACA-AD3ACFC8FC2D}"/>
                </a:ext>
              </a:extLst>
            </p:cNvPr>
            <p:cNvSpPr/>
            <p:nvPr/>
          </p:nvSpPr>
          <p:spPr>
            <a:xfrm>
              <a:off x="4595749" y="3415410"/>
              <a:ext cx="151765" cy="608965"/>
            </a:xfrm>
            <a:custGeom>
              <a:avLst/>
              <a:gdLst/>
              <a:ahLst/>
              <a:cxnLst/>
              <a:rect l="l" t="t" r="r" b="b"/>
              <a:pathLst>
                <a:path w="151764" h="608964">
                  <a:moveTo>
                    <a:pt x="151764" y="608964"/>
                  </a:moveTo>
                  <a:lnTo>
                    <a:pt x="122217" y="605891"/>
                  </a:lnTo>
                  <a:lnTo>
                    <a:pt x="98075" y="597519"/>
                  </a:lnTo>
                  <a:lnTo>
                    <a:pt x="81791" y="585122"/>
                  </a:lnTo>
                  <a:lnTo>
                    <a:pt x="75818" y="569976"/>
                  </a:lnTo>
                  <a:lnTo>
                    <a:pt x="75818" y="343407"/>
                  </a:lnTo>
                  <a:lnTo>
                    <a:pt x="69865" y="328261"/>
                  </a:lnTo>
                  <a:lnTo>
                    <a:pt x="53625" y="315864"/>
                  </a:lnTo>
                  <a:lnTo>
                    <a:pt x="29527" y="307492"/>
                  </a:lnTo>
                  <a:lnTo>
                    <a:pt x="0" y="304419"/>
                  </a:lnTo>
                  <a:lnTo>
                    <a:pt x="29527" y="301365"/>
                  </a:lnTo>
                  <a:lnTo>
                    <a:pt x="53625" y="293036"/>
                  </a:lnTo>
                  <a:lnTo>
                    <a:pt x="69865" y="280683"/>
                  </a:lnTo>
                  <a:lnTo>
                    <a:pt x="75818" y="265556"/>
                  </a:lnTo>
                  <a:lnTo>
                    <a:pt x="75818" y="38988"/>
                  </a:lnTo>
                  <a:lnTo>
                    <a:pt x="81791" y="23788"/>
                  </a:lnTo>
                  <a:lnTo>
                    <a:pt x="98075" y="11398"/>
                  </a:lnTo>
                  <a:lnTo>
                    <a:pt x="122217" y="3055"/>
                  </a:lnTo>
                  <a:lnTo>
                    <a:pt x="151764" y="0"/>
                  </a:lnTo>
                </a:path>
              </a:pathLst>
            </a:custGeom>
            <a:ln w="2540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26">
            <a:extLst>
              <a:ext uri="{FF2B5EF4-FFF2-40B4-BE49-F238E27FC236}">
                <a16:creationId xmlns:a16="http://schemas.microsoft.com/office/drawing/2014/main" id="{3FCEA498-CFEE-C3B9-B02C-21EFEA4F2CF7}"/>
              </a:ext>
            </a:extLst>
          </p:cNvPr>
          <p:cNvGrpSpPr/>
          <p:nvPr/>
        </p:nvGrpSpPr>
        <p:grpSpPr>
          <a:xfrm>
            <a:off x="6691812" y="2544355"/>
            <a:ext cx="247015" cy="747373"/>
            <a:chOff x="4541520" y="3381755"/>
            <a:chExt cx="247015" cy="716280"/>
          </a:xfrm>
        </p:grpSpPr>
        <p:pic>
          <p:nvPicPr>
            <p:cNvPr id="33" name="object 27">
              <a:extLst>
                <a:ext uri="{FF2B5EF4-FFF2-40B4-BE49-F238E27FC236}">
                  <a16:creationId xmlns:a16="http://schemas.microsoft.com/office/drawing/2014/main" id="{BF8DDE81-3427-0633-97F9-0ED15011727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41520" y="3381755"/>
              <a:ext cx="246887" cy="716279"/>
            </a:xfrm>
            <a:prstGeom prst="rect">
              <a:avLst/>
            </a:prstGeom>
          </p:spPr>
        </p:pic>
        <p:sp>
          <p:nvSpPr>
            <p:cNvPr id="34" name="object 28">
              <a:extLst>
                <a:ext uri="{FF2B5EF4-FFF2-40B4-BE49-F238E27FC236}">
                  <a16:creationId xmlns:a16="http://schemas.microsoft.com/office/drawing/2014/main" id="{C8761BFB-4EC4-32E4-4773-8B195F56602D}"/>
                </a:ext>
              </a:extLst>
            </p:cNvPr>
            <p:cNvSpPr/>
            <p:nvPr/>
          </p:nvSpPr>
          <p:spPr>
            <a:xfrm>
              <a:off x="4595749" y="3415410"/>
              <a:ext cx="151765" cy="608965"/>
            </a:xfrm>
            <a:custGeom>
              <a:avLst/>
              <a:gdLst/>
              <a:ahLst/>
              <a:cxnLst/>
              <a:rect l="l" t="t" r="r" b="b"/>
              <a:pathLst>
                <a:path w="151764" h="608964">
                  <a:moveTo>
                    <a:pt x="151764" y="608964"/>
                  </a:moveTo>
                  <a:lnTo>
                    <a:pt x="122217" y="605891"/>
                  </a:lnTo>
                  <a:lnTo>
                    <a:pt x="98075" y="597519"/>
                  </a:lnTo>
                  <a:lnTo>
                    <a:pt x="81791" y="585122"/>
                  </a:lnTo>
                  <a:lnTo>
                    <a:pt x="75818" y="569976"/>
                  </a:lnTo>
                  <a:lnTo>
                    <a:pt x="75818" y="343407"/>
                  </a:lnTo>
                  <a:lnTo>
                    <a:pt x="69865" y="328261"/>
                  </a:lnTo>
                  <a:lnTo>
                    <a:pt x="53625" y="315864"/>
                  </a:lnTo>
                  <a:lnTo>
                    <a:pt x="29527" y="307492"/>
                  </a:lnTo>
                  <a:lnTo>
                    <a:pt x="0" y="304419"/>
                  </a:lnTo>
                  <a:lnTo>
                    <a:pt x="29527" y="301365"/>
                  </a:lnTo>
                  <a:lnTo>
                    <a:pt x="53625" y="293036"/>
                  </a:lnTo>
                  <a:lnTo>
                    <a:pt x="69865" y="280683"/>
                  </a:lnTo>
                  <a:lnTo>
                    <a:pt x="75818" y="265556"/>
                  </a:lnTo>
                  <a:lnTo>
                    <a:pt x="75818" y="38988"/>
                  </a:lnTo>
                  <a:lnTo>
                    <a:pt x="81791" y="23788"/>
                  </a:lnTo>
                  <a:lnTo>
                    <a:pt x="98075" y="11398"/>
                  </a:lnTo>
                  <a:lnTo>
                    <a:pt x="122217" y="3055"/>
                  </a:lnTo>
                  <a:lnTo>
                    <a:pt x="151764" y="0"/>
                  </a:lnTo>
                </a:path>
              </a:pathLst>
            </a:custGeom>
            <a:ln w="2540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CuadroTexto 34">
            <a:extLst>
              <a:ext uri="{FF2B5EF4-FFF2-40B4-BE49-F238E27FC236}">
                <a16:creationId xmlns:a16="http://schemas.microsoft.com/office/drawing/2014/main" id="{40388CEF-A7C4-066D-0F87-DC6FC4441304}"/>
              </a:ext>
            </a:extLst>
          </p:cNvPr>
          <p:cNvSpPr txBox="1"/>
          <p:nvPr/>
        </p:nvSpPr>
        <p:spPr>
          <a:xfrm>
            <a:off x="6862255" y="2656431"/>
            <a:ext cx="1885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b="1" dirty="0"/>
              <a:t>Nivel sociocultural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b="1" dirty="0"/>
              <a:t>Edad y sexo</a:t>
            </a:r>
            <a:endParaRPr lang="es-ES" sz="1400" dirty="0"/>
          </a:p>
        </p:txBody>
      </p:sp>
      <p:grpSp>
        <p:nvGrpSpPr>
          <p:cNvPr id="36" name="object 26">
            <a:extLst>
              <a:ext uri="{FF2B5EF4-FFF2-40B4-BE49-F238E27FC236}">
                <a16:creationId xmlns:a16="http://schemas.microsoft.com/office/drawing/2014/main" id="{160DF4E2-F6B7-9F7E-622C-6A15DD14EFC4}"/>
              </a:ext>
            </a:extLst>
          </p:cNvPr>
          <p:cNvGrpSpPr/>
          <p:nvPr/>
        </p:nvGrpSpPr>
        <p:grpSpPr>
          <a:xfrm>
            <a:off x="3369119" y="3724206"/>
            <a:ext cx="247015" cy="747373"/>
            <a:chOff x="4541520" y="3381755"/>
            <a:chExt cx="247015" cy="716280"/>
          </a:xfrm>
        </p:grpSpPr>
        <p:pic>
          <p:nvPicPr>
            <p:cNvPr id="37" name="object 27">
              <a:extLst>
                <a:ext uri="{FF2B5EF4-FFF2-40B4-BE49-F238E27FC236}">
                  <a16:creationId xmlns:a16="http://schemas.microsoft.com/office/drawing/2014/main" id="{820ADBDB-8A40-5EA0-9818-4F3446C17BC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41520" y="3381755"/>
              <a:ext cx="246887" cy="716279"/>
            </a:xfrm>
            <a:prstGeom prst="rect">
              <a:avLst/>
            </a:prstGeom>
          </p:spPr>
        </p:pic>
        <p:sp>
          <p:nvSpPr>
            <p:cNvPr id="38" name="object 28">
              <a:extLst>
                <a:ext uri="{FF2B5EF4-FFF2-40B4-BE49-F238E27FC236}">
                  <a16:creationId xmlns:a16="http://schemas.microsoft.com/office/drawing/2014/main" id="{66CF2F3D-5265-EAC3-A3F4-15B1F2AD9020}"/>
                </a:ext>
              </a:extLst>
            </p:cNvPr>
            <p:cNvSpPr/>
            <p:nvPr/>
          </p:nvSpPr>
          <p:spPr>
            <a:xfrm>
              <a:off x="4595749" y="3415410"/>
              <a:ext cx="151765" cy="608965"/>
            </a:xfrm>
            <a:custGeom>
              <a:avLst/>
              <a:gdLst/>
              <a:ahLst/>
              <a:cxnLst/>
              <a:rect l="l" t="t" r="r" b="b"/>
              <a:pathLst>
                <a:path w="151764" h="608964">
                  <a:moveTo>
                    <a:pt x="151764" y="608964"/>
                  </a:moveTo>
                  <a:lnTo>
                    <a:pt x="122217" y="605891"/>
                  </a:lnTo>
                  <a:lnTo>
                    <a:pt x="98075" y="597519"/>
                  </a:lnTo>
                  <a:lnTo>
                    <a:pt x="81791" y="585122"/>
                  </a:lnTo>
                  <a:lnTo>
                    <a:pt x="75818" y="569976"/>
                  </a:lnTo>
                  <a:lnTo>
                    <a:pt x="75818" y="343407"/>
                  </a:lnTo>
                  <a:lnTo>
                    <a:pt x="69865" y="328261"/>
                  </a:lnTo>
                  <a:lnTo>
                    <a:pt x="53625" y="315864"/>
                  </a:lnTo>
                  <a:lnTo>
                    <a:pt x="29527" y="307492"/>
                  </a:lnTo>
                  <a:lnTo>
                    <a:pt x="0" y="304419"/>
                  </a:lnTo>
                  <a:lnTo>
                    <a:pt x="29527" y="301365"/>
                  </a:lnTo>
                  <a:lnTo>
                    <a:pt x="53625" y="293036"/>
                  </a:lnTo>
                  <a:lnTo>
                    <a:pt x="69865" y="280683"/>
                  </a:lnTo>
                  <a:lnTo>
                    <a:pt x="75818" y="265556"/>
                  </a:lnTo>
                  <a:lnTo>
                    <a:pt x="75818" y="38988"/>
                  </a:lnTo>
                  <a:lnTo>
                    <a:pt x="81791" y="23788"/>
                  </a:lnTo>
                  <a:lnTo>
                    <a:pt x="98075" y="11398"/>
                  </a:lnTo>
                  <a:lnTo>
                    <a:pt x="122217" y="3055"/>
                  </a:lnTo>
                  <a:lnTo>
                    <a:pt x="151764" y="0"/>
                  </a:lnTo>
                </a:path>
              </a:pathLst>
            </a:custGeom>
            <a:ln w="2540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CuadroTexto 38">
            <a:extLst>
              <a:ext uri="{FF2B5EF4-FFF2-40B4-BE49-F238E27FC236}">
                <a16:creationId xmlns:a16="http://schemas.microsoft.com/office/drawing/2014/main" id="{CDB26F26-613C-E8FD-18A8-F3FB96F023C0}"/>
              </a:ext>
            </a:extLst>
          </p:cNvPr>
          <p:cNvSpPr txBox="1"/>
          <p:nvPr/>
        </p:nvSpPr>
        <p:spPr>
          <a:xfrm>
            <a:off x="3519671" y="3922207"/>
            <a:ext cx="2601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b="1" dirty="0"/>
              <a:t>Variedades diafásicas</a:t>
            </a:r>
            <a:endParaRPr lang="es-ES" sz="1400" dirty="0"/>
          </a:p>
        </p:txBody>
      </p:sp>
      <p:grpSp>
        <p:nvGrpSpPr>
          <p:cNvPr id="40" name="object 26">
            <a:extLst>
              <a:ext uri="{FF2B5EF4-FFF2-40B4-BE49-F238E27FC236}">
                <a16:creationId xmlns:a16="http://schemas.microsoft.com/office/drawing/2014/main" id="{71135BB1-2FFE-D8BB-1B80-BBBD6FC9FC74}"/>
              </a:ext>
            </a:extLst>
          </p:cNvPr>
          <p:cNvGrpSpPr/>
          <p:nvPr/>
        </p:nvGrpSpPr>
        <p:grpSpPr>
          <a:xfrm>
            <a:off x="5578506" y="3724207"/>
            <a:ext cx="247015" cy="747373"/>
            <a:chOff x="4541520" y="3381755"/>
            <a:chExt cx="247015" cy="716280"/>
          </a:xfrm>
        </p:grpSpPr>
        <p:pic>
          <p:nvPicPr>
            <p:cNvPr id="41" name="object 27">
              <a:extLst>
                <a:ext uri="{FF2B5EF4-FFF2-40B4-BE49-F238E27FC236}">
                  <a16:creationId xmlns:a16="http://schemas.microsoft.com/office/drawing/2014/main" id="{4C6A3F5A-9F97-2E56-310E-4B459259887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41520" y="3381755"/>
              <a:ext cx="246887" cy="716279"/>
            </a:xfrm>
            <a:prstGeom prst="rect">
              <a:avLst/>
            </a:prstGeom>
          </p:spPr>
        </p:pic>
        <p:sp>
          <p:nvSpPr>
            <p:cNvPr id="42" name="object 28">
              <a:extLst>
                <a:ext uri="{FF2B5EF4-FFF2-40B4-BE49-F238E27FC236}">
                  <a16:creationId xmlns:a16="http://schemas.microsoft.com/office/drawing/2014/main" id="{4C6CA367-7AEC-C1A0-A15B-52520F0C0EFA}"/>
                </a:ext>
              </a:extLst>
            </p:cNvPr>
            <p:cNvSpPr/>
            <p:nvPr/>
          </p:nvSpPr>
          <p:spPr>
            <a:xfrm>
              <a:off x="4595749" y="3415410"/>
              <a:ext cx="151765" cy="608965"/>
            </a:xfrm>
            <a:custGeom>
              <a:avLst/>
              <a:gdLst/>
              <a:ahLst/>
              <a:cxnLst/>
              <a:rect l="l" t="t" r="r" b="b"/>
              <a:pathLst>
                <a:path w="151764" h="608964">
                  <a:moveTo>
                    <a:pt x="151764" y="608964"/>
                  </a:moveTo>
                  <a:lnTo>
                    <a:pt x="122217" y="605891"/>
                  </a:lnTo>
                  <a:lnTo>
                    <a:pt x="98075" y="597519"/>
                  </a:lnTo>
                  <a:lnTo>
                    <a:pt x="81791" y="585122"/>
                  </a:lnTo>
                  <a:lnTo>
                    <a:pt x="75818" y="569976"/>
                  </a:lnTo>
                  <a:lnTo>
                    <a:pt x="75818" y="343407"/>
                  </a:lnTo>
                  <a:lnTo>
                    <a:pt x="69865" y="328261"/>
                  </a:lnTo>
                  <a:lnTo>
                    <a:pt x="53625" y="315864"/>
                  </a:lnTo>
                  <a:lnTo>
                    <a:pt x="29527" y="307492"/>
                  </a:lnTo>
                  <a:lnTo>
                    <a:pt x="0" y="304419"/>
                  </a:lnTo>
                  <a:lnTo>
                    <a:pt x="29527" y="301365"/>
                  </a:lnTo>
                  <a:lnTo>
                    <a:pt x="53625" y="293036"/>
                  </a:lnTo>
                  <a:lnTo>
                    <a:pt x="69865" y="280683"/>
                  </a:lnTo>
                  <a:lnTo>
                    <a:pt x="75818" y="265556"/>
                  </a:lnTo>
                  <a:lnTo>
                    <a:pt x="75818" y="38988"/>
                  </a:lnTo>
                  <a:lnTo>
                    <a:pt x="81791" y="23788"/>
                  </a:lnTo>
                  <a:lnTo>
                    <a:pt x="98075" y="11398"/>
                  </a:lnTo>
                  <a:lnTo>
                    <a:pt x="122217" y="3055"/>
                  </a:lnTo>
                  <a:lnTo>
                    <a:pt x="151764" y="0"/>
                  </a:lnTo>
                </a:path>
              </a:pathLst>
            </a:custGeom>
            <a:ln w="2540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CuadroTexto 42">
            <a:extLst>
              <a:ext uri="{FF2B5EF4-FFF2-40B4-BE49-F238E27FC236}">
                <a16:creationId xmlns:a16="http://schemas.microsoft.com/office/drawing/2014/main" id="{C54F67AC-57C2-F67A-5754-696DB2B18E6F}"/>
              </a:ext>
            </a:extLst>
          </p:cNvPr>
          <p:cNvSpPr txBox="1"/>
          <p:nvPr/>
        </p:nvSpPr>
        <p:spPr>
          <a:xfrm>
            <a:off x="5784500" y="3847860"/>
            <a:ext cx="3236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b="1" dirty="0"/>
              <a:t>Factores situacionales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b="1" dirty="0"/>
              <a:t>Registro coloquial y registro formal</a:t>
            </a:r>
            <a:endParaRPr lang="es-ES" sz="140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172E34A6-9D6B-1EFA-547F-66CEA6A5306A}"/>
              </a:ext>
            </a:extLst>
          </p:cNvPr>
          <p:cNvSpPr/>
          <p:nvPr/>
        </p:nvSpPr>
        <p:spPr>
          <a:xfrm>
            <a:off x="1982617" y="5283415"/>
            <a:ext cx="5530815" cy="835232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5D5967EC-C321-5C9E-CB51-9E5E0DB3F424}"/>
              </a:ext>
            </a:extLst>
          </p:cNvPr>
          <p:cNvSpPr txBox="1"/>
          <p:nvPr/>
        </p:nvSpPr>
        <p:spPr>
          <a:xfrm>
            <a:off x="2040627" y="5385236"/>
            <a:ext cx="5472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1" i="0" u="none" strike="noStrike" baseline="0" dirty="0"/>
              <a:t>Idiolecto. </a:t>
            </a:r>
            <a:r>
              <a:rPr lang="es-ES" sz="1200" b="0" i="0" u="none" strike="noStrike" baseline="0" dirty="0"/>
              <a:t>Es la forma de expresarse propia de cada persona. Se trata de una variedad lingüística individual, caracterizada por una pronunciación y entonación particulares, por el uso de giros específicos o de una determinada selección léxica.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9136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object 59">
            <a:extLst>
              <a:ext uri="{FF2B5EF4-FFF2-40B4-BE49-F238E27FC236}">
                <a16:creationId xmlns:a16="http://schemas.microsoft.com/office/drawing/2014/main" id="{2A5D4051-3746-211D-FB0A-8AB8EA0BE4B1}"/>
              </a:ext>
            </a:extLst>
          </p:cNvPr>
          <p:cNvGrpSpPr/>
          <p:nvPr/>
        </p:nvGrpSpPr>
        <p:grpSpPr>
          <a:xfrm>
            <a:off x="2266044" y="2250541"/>
            <a:ext cx="304800" cy="410209"/>
            <a:chOff x="7120128" y="4431029"/>
            <a:chExt cx="304800" cy="410209"/>
          </a:xfrm>
        </p:grpSpPr>
        <p:pic>
          <p:nvPicPr>
            <p:cNvPr id="39" name="object 60">
              <a:extLst>
                <a:ext uri="{FF2B5EF4-FFF2-40B4-BE49-F238E27FC236}">
                  <a16:creationId xmlns:a16="http://schemas.microsoft.com/office/drawing/2014/main" id="{1BB0122A-9BAF-8663-0939-2D509ADF25A1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40" name="object 61">
              <a:extLst>
                <a:ext uri="{FF2B5EF4-FFF2-40B4-BE49-F238E27FC236}">
                  <a16:creationId xmlns:a16="http://schemas.microsoft.com/office/drawing/2014/main" id="{16D329CE-1BA9-1F2C-C100-D8A459DEBC5C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62">
              <a:extLst>
                <a:ext uri="{FF2B5EF4-FFF2-40B4-BE49-F238E27FC236}">
                  <a16:creationId xmlns:a16="http://schemas.microsoft.com/office/drawing/2014/main" id="{DEF256D8-90C0-7AE9-2125-F15E6AA01872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59">
            <a:extLst>
              <a:ext uri="{FF2B5EF4-FFF2-40B4-BE49-F238E27FC236}">
                <a16:creationId xmlns:a16="http://schemas.microsoft.com/office/drawing/2014/main" id="{A2E69331-C8D1-8666-B3CB-A99D8FC62C35}"/>
              </a:ext>
            </a:extLst>
          </p:cNvPr>
          <p:cNvGrpSpPr/>
          <p:nvPr/>
        </p:nvGrpSpPr>
        <p:grpSpPr>
          <a:xfrm rot="16200000">
            <a:off x="4358886" y="1099396"/>
            <a:ext cx="304800" cy="410209"/>
            <a:chOff x="7120128" y="4431029"/>
            <a:chExt cx="304800" cy="410209"/>
          </a:xfrm>
        </p:grpSpPr>
        <p:pic>
          <p:nvPicPr>
            <p:cNvPr id="35" name="object 60">
              <a:extLst>
                <a:ext uri="{FF2B5EF4-FFF2-40B4-BE49-F238E27FC236}">
                  <a16:creationId xmlns:a16="http://schemas.microsoft.com/office/drawing/2014/main" id="{34969BDE-E2C3-BDEC-1E15-1857D65856BF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36" name="object 61">
              <a:extLst>
                <a:ext uri="{FF2B5EF4-FFF2-40B4-BE49-F238E27FC236}">
                  <a16:creationId xmlns:a16="http://schemas.microsoft.com/office/drawing/2014/main" id="{0F09EBB7-A95D-136D-EAEC-87AD448D2F7F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62">
              <a:extLst>
                <a:ext uri="{FF2B5EF4-FFF2-40B4-BE49-F238E27FC236}">
                  <a16:creationId xmlns:a16="http://schemas.microsoft.com/office/drawing/2014/main" id="{0916220A-5781-C10D-9D95-98335579FE47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object 3">
            <a:extLst>
              <a:ext uri="{FF2B5EF4-FFF2-40B4-BE49-F238E27FC236}">
                <a16:creationId xmlns:a16="http://schemas.microsoft.com/office/drawing/2014/main" id="{9F3929BA-2C01-8A43-3554-E3EF7E8B9721}"/>
              </a:ext>
            </a:extLst>
          </p:cNvPr>
          <p:cNvSpPr/>
          <p:nvPr/>
        </p:nvSpPr>
        <p:spPr>
          <a:xfrm>
            <a:off x="2480670" y="3899166"/>
            <a:ext cx="1925097" cy="2502765"/>
          </a:xfrm>
          <a:custGeom>
            <a:avLst/>
            <a:gdLst/>
            <a:ahLst/>
            <a:cxnLst/>
            <a:rect l="l" t="t" r="r" b="b"/>
            <a:pathLst>
              <a:path w="2838450" h="1569720">
                <a:moveTo>
                  <a:pt x="0" y="1569720"/>
                </a:moveTo>
                <a:lnTo>
                  <a:pt x="2838450" y="1569720"/>
                </a:lnTo>
                <a:lnTo>
                  <a:pt x="2838450" y="0"/>
                </a:lnTo>
                <a:lnTo>
                  <a:pt x="0" y="0"/>
                </a:lnTo>
                <a:lnTo>
                  <a:pt x="0" y="1569720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BBD7BD0D-CD10-E413-EF4F-925FD962988B}"/>
              </a:ext>
            </a:extLst>
          </p:cNvPr>
          <p:cNvSpPr txBox="1"/>
          <p:nvPr/>
        </p:nvSpPr>
        <p:spPr>
          <a:xfrm>
            <a:off x="2569975" y="3926462"/>
            <a:ext cx="1729379" cy="1197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100" b="0" i="0" u="none" strike="noStrike" baseline="0" dirty="0">
                <a:latin typeface="BrandonText-Regular"/>
              </a:rPr>
              <a:t>Existen formas y fenómenos lingüísticos asociados a cada </a:t>
            </a:r>
            <a:r>
              <a:rPr lang="es-ES" sz="1100" b="1" i="0" u="none" strike="noStrike" baseline="0" dirty="0">
                <a:latin typeface="BrandonText-Bold"/>
              </a:rPr>
              <a:t>edad, </a:t>
            </a:r>
            <a:r>
              <a:rPr lang="es-ES" sz="1100" b="0" i="0" u="none" strike="noStrike" baseline="0" dirty="0">
                <a:latin typeface="BrandonText-Regular"/>
              </a:rPr>
              <a:t>que el hablante abandona</a:t>
            </a:r>
          </a:p>
          <a:p>
            <a:pPr algn="l"/>
            <a:r>
              <a:rPr lang="es-ES" sz="1100" b="0" i="0" u="none" strike="noStrike" baseline="0" dirty="0">
                <a:latin typeface="BrandonText-Regular"/>
              </a:rPr>
              <a:t>con el paso del tiempo. El </a:t>
            </a:r>
            <a:r>
              <a:rPr lang="es-ES" sz="1100" b="1" i="0" u="none" strike="noStrike" baseline="0" dirty="0">
                <a:latin typeface="BrandonText-Bold"/>
              </a:rPr>
              <a:t>sexo </a:t>
            </a:r>
            <a:r>
              <a:rPr lang="es-ES" sz="1100" b="0" i="0" u="none" strike="noStrike" baseline="0" dirty="0">
                <a:latin typeface="BrandonText-Regular"/>
              </a:rPr>
              <a:t>es también un factor de variación lingüística. </a:t>
            </a:r>
            <a:endParaRPr lang="es-ES" sz="700" dirty="0">
              <a:cs typeface="Calibri"/>
            </a:endParaRPr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3291968E-4A88-EDC2-B39B-1A1E1664A966}"/>
              </a:ext>
            </a:extLst>
          </p:cNvPr>
          <p:cNvSpPr/>
          <p:nvPr/>
        </p:nvSpPr>
        <p:spPr>
          <a:xfrm>
            <a:off x="600647" y="1965209"/>
            <a:ext cx="3679200" cy="369570"/>
          </a:xfrm>
          <a:custGeom>
            <a:avLst/>
            <a:gdLst/>
            <a:ahLst/>
            <a:cxnLst/>
            <a:rect l="l" t="t" r="r" b="b"/>
            <a:pathLst>
              <a:path w="3923029" h="369569">
                <a:moveTo>
                  <a:pt x="3922903" y="0"/>
                </a:moveTo>
                <a:lnTo>
                  <a:pt x="0" y="0"/>
                </a:lnTo>
                <a:lnTo>
                  <a:pt x="0" y="369328"/>
                </a:lnTo>
                <a:lnTo>
                  <a:pt x="3922903" y="369328"/>
                </a:lnTo>
                <a:lnTo>
                  <a:pt x="3922903" y="0"/>
                </a:lnTo>
                <a:close/>
              </a:path>
            </a:pathLst>
          </a:custGeom>
          <a:solidFill>
            <a:srgbClr val="DBEEF4"/>
          </a:solidFill>
          <a:ln>
            <a:solidFill>
              <a:srgbClr val="002060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021550B8-186E-A0EA-66C3-7D7FB42322F5}"/>
              </a:ext>
            </a:extLst>
          </p:cNvPr>
          <p:cNvSpPr txBox="1"/>
          <p:nvPr/>
        </p:nvSpPr>
        <p:spPr>
          <a:xfrm>
            <a:off x="839121" y="1996579"/>
            <a:ext cx="3297027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1800" b="1" dirty="0">
                <a:latin typeface="Calibri"/>
                <a:cs typeface="Calibri"/>
              </a:rPr>
              <a:t>Variedades sociales o diastráticas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EFBCE47B-E244-B52F-334B-89966DD06F3A}"/>
              </a:ext>
            </a:extLst>
          </p:cNvPr>
          <p:cNvSpPr/>
          <p:nvPr/>
        </p:nvSpPr>
        <p:spPr>
          <a:xfrm>
            <a:off x="464614" y="3898007"/>
            <a:ext cx="1925097" cy="2505085"/>
          </a:xfrm>
          <a:custGeom>
            <a:avLst/>
            <a:gdLst/>
            <a:ahLst/>
            <a:cxnLst/>
            <a:rect l="l" t="t" r="r" b="b"/>
            <a:pathLst>
              <a:path w="2838450" h="1569720">
                <a:moveTo>
                  <a:pt x="0" y="1569720"/>
                </a:moveTo>
                <a:lnTo>
                  <a:pt x="2838450" y="1569720"/>
                </a:lnTo>
                <a:lnTo>
                  <a:pt x="2838450" y="0"/>
                </a:lnTo>
                <a:lnTo>
                  <a:pt x="0" y="0"/>
                </a:lnTo>
                <a:lnTo>
                  <a:pt x="0" y="1569720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67959984-52E2-F1E9-4D11-9F81CDB98506}"/>
              </a:ext>
            </a:extLst>
          </p:cNvPr>
          <p:cNvSpPr txBox="1"/>
          <p:nvPr/>
        </p:nvSpPr>
        <p:spPr>
          <a:xfrm>
            <a:off x="508832" y="3930004"/>
            <a:ext cx="1836659" cy="22134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100" b="0" i="0" u="none" strike="noStrike" baseline="0" dirty="0">
                <a:latin typeface="BrandonText-Regular"/>
              </a:rPr>
              <a:t>La forma de expresarse está condicionada por el </a:t>
            </a:r>
            <a:r>
              <a:rPr lang="es-ES" sz="1100" b="1" i="0" u="none" strike="noStrike" baseline="0" dirty="0">
                <a:latin typeface="BrandonText-Bold"/>
              </a:rPr>
              <a:t>nivel de instrucción.</a:t>
            </a:r>
          </a:p>
          <a:p>
            <a:pPr algn="l"/>
            <a:r>
              <a:rPr lang="es-ES" sz="1100" b="0" i="0" u="none" strike="noStrike" baseline="0" dirty="0">
                <a:latin typeface="BrandonText-Regular"/>
              </a:rPr>
              <a:t>Se distinguen: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dirty="0">
                <a:latin typeface="BrandonText-Regular"/>
              </a:rPr>
              <a:t>S</a:t>
            </a:r>
            <a:r>
              <a:rPr lang="es-ES" sz="1100" b="1" i="0" u="none" strike="noStrike" baseline="0" dirty="0">
                <a:latin typeface="BrandonText-Bold"/>
              </a:rPr>
              <a:t>ociolecto vulgar</a:t>
            </a:r>
            <a:r>
              <a:rPr lang="es-ES" sz="1100" b="0" i="0" u="none" strike="noStrike" baseline="0" dirty="0">
                <a:latin typeface="BrandonText-Regular"/>
              </a:rPr>
              <a:t> (también </a:t>
            </a:r>
            <a:r>
              <a:rPr lang="es-ES" sz="1100" b="1" i="0" u="none" strike="noStrike" baseline="0" dirty="0">
                <a:latin typeface="BrandonText-Bold"/>
              </a:rPr>
              <a:t>bajo </a:t>
            </a:r>
            <a:r>
              <a:rPr lang="es-ES" sz="1100" b="0" i="0" u="none" strike="noStrike" baseline="0" dirty="0">
                <a:latin typeface="BrandonText-Regular"/>
              </a:rPr>
              <a:t>o </a:t>
            </a:r>
            <a:r>
              <a:rPr lang="es-ES" sz="1100" b="1" i="0" u="none" strike="noStrike" baseline="0" dirty="0">
                <a:latin typeface="BrandonText-Bold"/>
              </a:rPr>
              <a:t>popular</a:t>
            </a:r>
            <a:r>
              <a:rPr lang="es-ES" sz="1100" b="0" i="0" u="none" strike="noStrike" baseline="0" dirty="0">
                <a:latin typeface="BrandonText-Regular"/>
              </a:rPr>
              <a:t>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i="0" u="none" strike="noStrike" baseline="0" dirty="0">
                <a:latin typeface="BrandonText-Bold"/>
              </a:rPr>
              <a:t>Sociolecto culto </a:t>
            </a:r>
            <a:r>
              <a:rPr lang="es-ES" sz="1100" b="0" i="0" u="none" strike="noStrike" baseline="0" dirty="0">
                <a:latin typeface="BrandonText-Regular"/>
              </a:rPr>
              <a:t>o </a:t>
            </a:r>
            <a:r>
              <a:rPr lang="es-ES" sz="1100" b="1" i="0" u="none" strike="noStrike" baseline="0" dirty="0">
                <a:latin typeface="BrandonText-Bold"/>
              </a:rPr>
              <a:t>alto</a:t>
            </a:r>
            <a:r>
              <a:rPr lang="es-ES" sz="1100" b="0" i="0" u="none" strike="noStrike" baseline="0" dirty="0">
                <a:latin typeface="BrandonText-Regular"/>
              </a:rPr>
              <a:t> </a:t>
            </a:r>
          </a:p>
          <a:p>
            <a:pPr algn="l"/>
            <a:r>
              <a:rPr lang="es-ES" sz="1100" b="0" i="0" u="none" strike="noStrike" baseline="0" dirty="0">
                <a:latin typeface="BrandonText-Regular"/>
              </a:rPr>
              <a:t>En general, las personas con un nivel cultural más bajo usan un sociolecto con más </a:t>
            </a:r>
            <a:r>
              <a:rPr lang="es-ES" sz="1100" b="1" i="0" u="none" strike="noStrike" baseline="0" dirty="0">
                <a:latin typeface="BrandonText-Bold"/>
              </a:rPr>
              <a:t>vulgarismos </a:t>
            </a:r>
            <a:r>
              <a:rPr lang="es-ES" sz="1100" b="0" i="0" u="none" strike="noStrike" baseline="0" dirty="0">
                <a:latin typeface="BrandonText-Regular"/>
              </a:rPr>
              <a:t>(usos lingüísticos alejados </a:t>
            </a:r>
            <a:r>
              <a:rPr lang="es-ES" sz="1100" b="1" i="0" u="none" strike="noStrike" baseline="0" dirty="0">
                <a:latin typeface="BrandonText-Bold"/>
              </a:rPr>
              <a:t>variedad normativa </a:t>
            </a:r>
            <a:r>
              <a:rPr lang="es-ES" sz="1100" b="0" i="0" u="none" strike="noStrike" baseline="0" dirty="0">
                <a:latin typeface="BrandonText-Regular"/>
              </a:rPr>
              <a:t>o </a:t>
            </a:r>
            <a:r>
              <a:rPr lang="es-ES" sz="1100" b="1" i="0" u="none" strike="noStrike" baseline="0" dirty="0">
                <a:latin typeface="BrandonText-Bold"/>
              </a:rPr>
              <a:t>estándar</a:t>
            </a:r>
            <a:r>
              <a:rPr lang="es-ES" sz="1100" b="0" i="0" u="none" strike="noStrike" baseline="0" dirty="0">
                <a:latin typeface="BrandonText-Regular"/>
              </a:rPr>
              <a:t>).</a:t>
            </a:r>
            <a:endParaRPr lang="es-ES" sz="1000" b="1" i="1" dirty="0">
              <a:cs typeface="Calibri"/>
            </a:endParaRPr>
          </a:p>
        </p:txBody>
      </p:sp>
      <p:grpSp>
        <p:nvGrpSpPr>
          <p:cNvPr id="10" name="object 12">
            <a:extLst>
              <a:ext uri="{FF2B5EF4-FFF2-40B4-BE49-F238E27FC236}">
                <a16:creationId xmlns:a16="http://schemas.microsoft.com/office/drawing/2014/main" id="{079DAB2C-E85D-16FF-04B4-766F07C24F73}"/>
              </a:ext>
            </a:extLst>
          </p:cNvPr>
          <p:cNvGrpSpPr/>
          <p:nvPr/>
        </p:nvGrpSpPr>
        <p:grpSpPr>
          <a:xfrm>
            <a:off x="1377732" y="3396540"/>
            <a:ext cx="2114521" cy="330287"/>
            <a:chOff x="1565910" y="3517391"/>
            <a:chExt cx="6040374" cy="441197"/>
          </a:xfrm>
        </p:grpSpPr>
        <p:pic>
          <p:nvPicPr>
            <p:cNvPr id="14" name="object 13">
              <a:extLst>
                <a:ext uri="{FF2B5EF4-FFF2-40B4-BE49-F238E27FC236}">
                  <a16:creationId xmlns:a16="http://schemas.microsoft.com/office/drawing/2014/main" id="{E495CE1C-65C1-ADB2-0665-A30D8DE21B7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98842" y="3524249"/>
              <a:ext cx="107442" cy="434339"/>
            </a:xfrm>
            <a:prstGeom prst="rect">
              <a:avLst/>
            </a:prstGeom>
          </p:spPr>
        </p:pic>
        <p:sp>
          <p:nvSpPr>
            <p:cNvPr id="15" name="object 14">
              <a:extLst>
                <a:ext uri="{FF2B5EF4-FFF2-40B4-BE49-F238E27FC236}">
                  <a16:creationId xmlns:a16="http://schemas.microsoft.com/office/drawing/2014/main" id="{74EB7D6B-A2C7-D892-6C38-C4CF944D462E}"/>
                </a:ext>
              </a:extLst>
            </p:cNvPr>
            <p:cNvSpPr/>
            <p:nvPr/>
          </p:nvSpPr>
          <p:spPr>
            <a:xfrm>
              <a:off x="7552436" y="3545585"/>
              <a:ext cx="0" cy="351790"/>
            </a:xfrm>
            <a:custGeom>
              <a:avLst/>
              <a:gdLst/>
              <a:ahLst/>
              <a:cxnLst/>
              <a:rect l="l" t="t" r="r" b="b"/>
              <a:pathLst>
                <a:path h="351789">
                  <a:moveTo>
                    <a:pt x="0" y="351789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4F81BC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pic>
          <p:nvPicPr>
            <p:cNvPr id="18" name="object 17">
              <a:extLst>
                <a:ext uri="{FF2B5EF4-FFF2-40B4-BE49-F238E27FC236}">
                  <a16:creationId xmlns:a16="http://schemas.microsoft.com/office/drawing/2014/main" id="{BD001409-78A8-03BA-BC09-38D35AC2112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65910" y="3517391"/>
              <a:ext cx="107441" cy="433578"/>
            </a:xfrm>
            <a:prstGeom prst="rect">
              <a:avLst/>
            </a:prstGeom>
          </p:spPr>
        </p:pic>
        <p:sp>
          <p:nvSpPr>
            <p:cNvPr id="19" name="object 18">
              <a:extLst>
                <a:ext uri="{FF2B5EF4-FFF2-40B4-BE49-F238E27FC236}">
                  <a16:creationId xmlns:a16="http://schemas.microsoft.com/office/drawing/2014/main" id="{F1105053-C914-85B6-5FB1-1FC6D7E62BAF}"/>
                </a:ext>
              </a:extLst>
            </p:cNvPr>
            <p:cNvSpPr/>
            <p:nvPr/>
          </p:nvSpPr>
          <p:spPr>
            <a:xfrm>
              <a:off x="1619504" y="3538346"/>
              <a:ext cx="0" cy="351790"/>
            </a:xfrm>
            <a:custGeom>
              <a:avLst/>
              <a:gdLst/>
              <a:ahLst/>
              <a:cxnLst/>
              <a:rect l="l" t="t" r="r" b="b"/>
              <a:pathLst>
                <a:path h="351789">
                  <a:moveTo>
                    <a:pt x="0" y="351789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4F81BC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</p:grpSp>
      <p:sp>
        <p:nvSpPr>
          <p:cNvPr id="12" name="object 11">
            <a:extLst>
              <a:ext uri="{FF2B5EF4-FFF2-40B4-BE49-F238E27FC236}">
                <a16:creationId xmlns:a16="http://schemas.microsoft.com/office/drawing/2014/main" id="{09309AB0-9E0E-096B-8DDD-07F7DBABF1BB}"/>
              </a:ext>
            </a:extLst>
          </p:cNvPr>
          <p:cNvSpPr txBox="1"/>
          <p:nvPr/>
        </p:nvSpPr>
        <p:spPr>
          <a:xfrm>
            <a:off x="662122" y="3681922"/>
            <a:ext cx="1530078" cy="216085"/>
          </a:xfrm>
          <a:prstGeom prst="rect">
            <a:avLst/>
          </a:prstGeom>
          <a:solidFill>
            <a:srgbClr val="DCE6F1"/>
          </a:solidFill>
          <a:ln w="9525">
            <a:solidFill>
              <a:srgbClr val="4F81BC"/>
            </a:solidFill>
          </a:ln>
        </p:spPr>
        <p:txBody>
          <a:bodyPr vert="horz" wrap="square" lIns="0" tIns="3111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algn="ctr">
              <a:lnSpc>
                <a:spcPct val="100000"/>
              </a:lnSpc>
              <a:spcBef>
                <a:spcPts val="245"/>
              </a:spcBef>
            </a:pPr>
            <a:r>
              <a:rPr lang="es-ES" sz="1200" b="1" dirty="0">
                <a:solidFill>
                  <a:srgbClr val="002060"/>
                </a:solidFill>
                <a:latin typeface="Calibri"/>
                <a:cs typeface="Calibri"/>
              </a:rPr>
              <a:t>Nivel sociocultural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ACA96525-BAF7-6BFE-323D-002578F97717}"/>
              </a:ext>
            </a:extLst>
          </p:cNvPr>
          <p:cNvSpPr txBox="1"/>
          <p:nvPr/>
        </p:nvSpPr>
        <p:spPr>
          <a:xfrm>
            <a:off x="2678181" y="3683081"/>
            <a:ext cx="1530077" cy="216085"/>
          </a:xfrm>
          <a:prstGeom prst="rect">
            <a:avLst/>
          </a:prstGeom>
          <a:solidFill>
            <a:srgbClr val="DCE6F1"/>
          </a:solidFill>
          <a:ln w="9525">
            <a:solidFill>
              <a:srgbClr val="4F81BC"/>
            </a:solidFill>
          </a:ln>
        </p:spPr>
        <p:txBody>
          <a:bodyPr vert="horz" wrap="square" lIns="0" tIns="3111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algn="ctr">
              <a:lnSpc>
                <a:spcPct val="100000"/>
              </a:lnSpc>
              <a:spcBef>
                <a:spcPts val="245"/>
              </a:spcBef>
            </a:pPr>
            <a:r>
              <a:rPr lang="es-ES" sz="1200" b="1" dirty="0">
                <a:solidFill>
                  <a:srgbClr val="002060"/>
                </a:solidFill>
                <a:latin typeface="Calibri"/>
                <a:cs typeface="Calibri"/>
              </a:rPr>
              <a:t>Edad y sexo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63B62328-8FCD-059B-21F7-60E28EDD7788}"/>
              </a:ext>
            </a:extLst>
          </p:cNvPr>
          <p:cNvSpPr/>
          <p:nvPr/>
        </p:nvSpPr>
        <p:spPr>
          <a:xfrm>
            <a:off x="2420244" y="3173791"/>
            <a:ext cx="45719" cy="227883"/>
          </a:xfrm>
          <a:custGeom>
            <a:avLst/>
            <a:gdLst/>
            <a:ahLst/>
            <a:cxnLst/>
            <a:rect l="l" t="t" r="r" b="b"/>
            <a:pathLst>
              <a:path h="942975">
                <a:moveTo>
                  <a:pt x="0" y="942975"/>
                </a:moveTo>
                <a:lnTo>
                  <a:pt x="0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A2A33EF4-F2F8-CA8A-6085-519FBD0A65B4}"/>
              </a:ext>
            </a:extLst>
          </p:cNvPr>
          <p:cNvCxnSpPr>
            <a:cxnSpLocks/>
          </p:cNvCxnSpPr>
          <p:nvPr/>
        </p:nvCxnSpPr>
        <p:spPr>
          <a:xfrm>
            <a:off x="1415343" y="3417646"/>
            <a:ext cx="205062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ject 6">
            <a:extLst>
              <a:ext uri="{FF2B5EF4-FFF2-40B4-BE49-F238E27FC236}">
                <a16:creationId xmlns:a16="http://schemas.microsoft.com/office/drawing/2014/main" id="{F28DBA22-D90A-0159-0E54-7549772A8EA5}"/>
              </a:ext>
            </a:extLst>
          </p:cNvPr>
          <p:cNvSpPr/>
          <p:nvPr/>
        </p:nvSpPr>
        <p:spPr>
          <a:xfrm>
            <a:off x="676759" y="1120731"/>
            <a:ext cx="3679218" cy="369570"/>
          </a:xfrm>
          <a:custGeom>
            <a:avLst/>
            <a:gdLst/>
            <a:ahLst/>
            <a:cxnLst/>
            <a:rect l="l" t="t" r="r" b="b"/>
            <a:pathLst>
              <a:path w="3923029" h="369569">
                <a:moveTo>
                  <a:pt x="3922903" y="0"/>
                </a:moveTo>
                <a:lnTo>
                  <a:pt x="0" y="0"/>
                </a:lnTo>
                <a:lnTo>
                  <a:pt x="0" y="369328"/>
                </a:lnTo>
                <a:lnTo>
                  <a:pt x="3922903" y="369328"/>
                </a:lnTo>
                <a:lnTo>
                  <a:pt x="3922903" y="0"/>
                </a:lnTo>
                <a:close/>
              </a:path>
            </a:pathLst>
          </a:custGeom>
          <a:solidFill>
            <a:srgbClr val="DBEEF4"/>
          </a:solidFill>
          <a:ln>
            <a:solidFill>
              <a:srgbClr val="002060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214EBC43-CF66-3171-BC08-CE95395B60D7}"/>
              </a:ext>
            </a:extLst>
          </p:cNvPr>
          <p:cNvSpPr txBox="1"/>
          <p:nvPr/>
        </p:nvSpPr>
        <p:spPr>
          <a:xfrm>
            <a:off x="798664" y="1152101"/>
            <a:ext cx="343540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1800" b="1" dirty="0">
                <a:latin typeface="Calibri"/>
                <a:cs typeface="Calibri"/>
              </a:rPr>
              <a:t>Variedades diatópicas o geográficas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9" name="object 7">
            <a:extLst>
              <a:ext uri="{FF2B5EF4-FFF2-40B4-BE49-F238E27FC236}">
                <a16:creationId xmlns:a16="http://schemas.microsoft.com/office/drawing/2014/main" id="{8DA0A261-917B-A2A2-08B4-6BA6C94A71F9}"/>
              </a:ext>
            </a:extLst>
          </p:cNvPr>
          <p:cNvSpPr txBox="1"/>
          <p:nvPr/>
        </p:nvSpPr>
        <p:spPr>
          <a:xfrm>
            <a:off x="4666594" y="1026273"/>
            <a:ext cx="3678742" cy="558486"/>
          </a:xfrm>
          <a:prstGeom prst="rect">
            <a:avLst/>
          </a:prstGeom>
          <a:solidFill>
            <a:srgbClr val="FCEADA"/>
          </a:solidFill>
          <a:ln>
            <a:noFill/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>
                <a:latin typeface="BrandonText-Regular"/>
              </a:rPr>
              <a:t>Las </a:t>
            </a:r>
            <a:r>
              <a:rPr lang="es-ES" sz="1200" b="1" i="0" u="none" strike="noStrike" baseline="0" dirty="0">
                <a:latin typeface="BrandonText-Bold"/>
              </a:rPr>
              <a:t>variedades geográficas, espaciales </a:t>
            </a:r>
            <a:r>
              <a:rPr lang="es-ES" sz="1200" b="0" i="0" u="none" strike="noStrike" baseline="0" dirty="0">
                <a:latin typeface="BrandonText-Regular"/>
              </a:rPr>
              <a:t>o </a:t>
            </a:r>
            <a:r>
              <a:rPr lang="es-ES" sz="1200" b="1" i="0" u="none" strike="noStrike" baseline="0" dirty="0">
                <a:latin typeface="BrandonText-Bold"/>
              </a:rPr>
              <a:t>diatópicas </a:t>
            </a:r>
            <a:r>
              <a:rPr lang="es-ES" sz="1200" b="0" i="0" u="none" strike="noStrike" baseline="0" dirty="0">
                <a:latin typeface="BrandonText-Regular"/>
              </a:rPr>
              <a:t>(llamadas </a:t>
            </a:r>
            <a:r>
              <a:rPr lang="es-ES" sz="1200" b="1" i="0" u="none" strike="noStrike" baseline="0" dirty="0">
                <a:latin typeface="BrandonText-Bold"/>
              </a:rPr>
              <a:t>dialectos</a:t>
            </a:r>
            <a:r>
              <a:rPr lang="es-ES" sz="1200" b="0" i="0" u="none" strike="noStrike" baseline="0" dirty="0">
                <a:latin typeface="BrandonText-Regular"/>
              </a:rPr>
              <a:t>) son aquellas que dependen del </a:t>
            </a:r>
            <a:r>
              <a:rPr lang="es-ES" sz="1200" b="1" i="0" u="none" strike="noStrike" baseline="0" dirty="0">
                <a:latin typeface="BrandonText-Bold"/>
              </a:rPr>
              <a:t>lugar de origen </a:t>
            </a:r>
            <a:r>
              <a:rPr lang="es-ES" sz="1200" b="0" i="0" u="none" strike="noStrike" baseline="0" dirty="0">
                <a:latin typeface="BrandonText-Regular"/>
              </a:rPr>
              <a:t>o de </a:t>
            </a:r>
            <a:r>
              <a:rPr lang="es-ES" sz="1200" b="1" i="0" u="none" strike="noStrike" baseline="0" dirty="0">
                <a:latin typeface="BrandonText-Bold"/>
              </a:rPr>
              <a:t>procedencia del hablante.</a:t>
            </a:r>
            <a:endParaRPr lang="es-ES" sz="1200" dirty="0">
              <a:cs typeface="Calibri"/>
            </a:endParaRPr>
          </a:p>
        </p:txBody>
      </p:sp>
      <p:sp>
        <p:nvSpPr>
          <p:cNvPr id="30" name="object 7">
            <a:extLst>
              <a:ext uri="{FF2B5EF4-FFF2-40B4-BE49-F238E27FC236}">
                <a16:creationId xmlns:a16="http://schemas.microsoft.com/office/drawing/2014/main" id="{7B33A926-B62B-79BE-2B4F-5D4619EDBD72}"/>
              </a:ext>
            </a:extLst>
          </p:cNvPr>
          <p:cNvSpPr txBox="1"/>
          <p:nvPr/>
        </p:nvSpPr>
        <p:spPr>
          <a:xfrm>
            <a:off x="600646" y="2621969"/>
            <a:ext cx="3678742" cy="558486"/>
          </a:xfrm>
          <a:prstGeom prst="rect">
            <a:avLst/>
          </a:prstGeom>
          <a:solidFill>
            <a:srgbClr val="FCEADA"/>
          </a:solidFill>
          <a:ln>
            <a:noFill/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>
                <a:latin typeface="BrandonText-Regular"/>
              </a:rPr>
              <a:t>Las </a:t>
            </a:r>
            <a:r>
              <a:rPr lang="es-ES" sz="1200" b="1" i="0" u="none" strike="noStrike" baseline="0" dirty="0">
                <a:latin typeface="BrandonText-Bold"/>
              </a:rPr>
              <a:t>variedades sociales </a:t>
            </a:r>
            <a:r>
              <a:rPr lang="es-ES" sz="1200" b="0" i="0" u="none" strike="noStrike" baseline="0" dirty="0">
                <a:latin typeface="BrandonText-Regular"/>
              </a:rPr>
              <a:t>o </a:t>
            </a:r>
            <a:r>
              <a:rPr lang="es-ES" sz="1200" b="1" i="0" u="none" strike="noStrike" baseline="0" dirty="0">
                <a:latin typeface="BrandonText-Bold"/>
              </a:rPr>
              <a:t>diastráticas </a:t>
            </a:r>
            <a:r>
              <a:rPr lang="es-ES" sz="1200" b="0" i="0" u="none" strike="noStrike" baseline="0" dirty="0">
                <a:latin typeface="BrandonText-Regular"/>
              </a:rPr>
              <a:t>(denominadas </a:t>
            </a:r>
            <a:r>
              <a:rPr lang="es-ES" sz="1200" b="1" i="0" u="none" strike="noStrike" baseline="0" dirty="0">
                <a:latin typeface="BrandonText-Bold"/>
              </a:rPr>
              <a:t>sociolectos</a:t>
            </a:r>
            <a:r>
              <a:rPr lang="es-ES" sz="1200" b="0" i="0" u="none" strike="noStrike" baseline="0" dirty="0">
                <a:latin typeface="BrandonText-Regular"/>
              </a:rPr>
              <a:t>) son aquellas que dependen de factores como el </a:t>
            </a:r>
            <a:r>
              <a:rPr lang="es-ES" sz="1200" b="1" i="0" u="none" strike="noStrike" baseline="0" dirty="0">
                <a:latin typeface="BrandonText-Bold"/>
              </a:rPr>
              <a:t>nivel sociocultural, </a:t>
            </a:r>
            <a:r>
              <a:rPr lang="es-ES" sz="1200" b="0" i="0" u="none" strike="noStrike" baseline="0" dirty="0">
                <a:latin typeface="BrandonText-Regular"/>
              </a:rPr>
              <a:t>el </a:t>
            </a:r>
            <a:r>
              <a:rPr lang="es-ES" sz="1200" b="1" i="0" u="none" strike="noStrike" baseline="0" dirty="0">
                <a:latin typeface="BrandonText-Bold"/>
              </a:rPr>
              <a:t>sexo </a:t>
            </a:r>
            <a:r>
              <a:rPr lang="es-ES" sz="1200" b="0" i="0" u="none" strike="noStrike" baseline="0" dirty="0">
                <a:latin typeface="BrandonText-Regular"/>
              </a:rPr>
              <a:t>y la </a:t>
            </a:r>
            <a:r>
              <a:rPr lang="es-ES" sz="1200" b="1" i="0" u="none" strike="noStrike" baseline="0" dirty="0">
                <a:latin typeface="BrandonText-Bold"/>
              </a:rPr>
              <a:t>edad del hablante.</a:t>
            </a:r>
            <a:endParaRPr lang="es-ES" sz="1200" dirty="0">
              <a:cs typeface="Calibri"/>
            </a:endParaRPr>
          </a:p>
        </p:txBody>
      </p:sp>
      <p:grpSp>
        <p:nvGrpSpPr>
          <p:cNvPr id="43" name="object 59">
            <a:extLst>
              <a:ext uri="{FF2B5EF4-FFF2-40B4-BE49-F238E27FC236}">
                <a16:creationId xmlns:a16="http://schemas.microsoft.com/office/drawing/2014/main" id="{DE8D3100-11F8-82F9-51B5-A68AFBE6AE62}"/>
              </a:ext>
            </a:extLst>
          </p:cNvPr>
          <p:cNvGrpSpPr/>
          <p:nvPr/>
        </p:nvGrpSpPr>
        <p:grpSpPr>
          <a:xfrm>
            <a:off x="6569616" y="2250541"/>
            <a:ext cx="304800" cy="410209"/>
            <a:chOff x="7120128" y="4431029"/>
            <a:chExt cx="304800" cy="410209"/>
          </a:xfrm>
        </p:grpSpPr>
        <p:pic>
          <p:nvPicPr>
            <p:cNvPr id="44" name="object 60">
              <a:extLst>
                <a:ext uri="{FF2B5EF4-FFF2-40B4-BE49-F238E27FC236}">
                  <a16:creationId xmlns:a16="http://schemas.microsoft.com/office/drawing/2014/main" id="{219EE24F-FAA6-14DA-4A30-E8FD448CC6B7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45" name="object 61">
              <a:extLst>
                <a:ext uri="{FF2B5EF4-FFF2-40B4-BE49-F238E27FC236}">
                  <a16:creationId xmlns:a16="http://schemas.microsoft.com/office/drawing/2014/main" id="{249E173E-DD00-280E-E70F-B67AFDB1A837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62">
              <a:extLst>
                <a:ext uri="{FF2B5EF4-FFF2-40B4-BE49-F238E27FC236}">
                  <a16:creationId xmlns:a16="http://schemas.microsoft.com/office/drawing/2014/main" id="{4236D04A-D008-26C7-F1A7-08EBA1E2BEA8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3">
            <a:extLst>
              <a:ext uri="{FF2B5EF4-FFF2-40B4-BE49-F238E27FC236}">
                <a16:creationId xmlns:a16="http://schemas.microsoft.com/office/drawing/2014/main" id="{B365A1A5-663F-54AE-DE09-505974C89D0D}"/>
              </a:ext>
            </a:extLst>
          </p:cNvPr>
          <p:cNvSpPr/>
          <p:nvPr/>
        </p:nvSpPr>
        <p:spPr>
          <a:xfrm>
            <a:off x="6784242" y="4083832"/>
            <a:ext cx="1925097" cy="2318099"/>
          </a:xfrm>
          <a:custGeom>
            <a:avLst/>
            <a:gdLst/>
            <a:ahLst/>
            <a:cxnLst/>
            <a:rect l="l" t="t" r="r" b="b"/>
            <a:pathLst>
              <a:path w="2838450" h="1569720">
                <a:moveTo>
                  <a:pt x="0" y="1569720"/>
                </a:moveTo>
                <a:lnTo>
                  <a:pt x="2838450" y="1569720"/>
                </a:lnTo>
                <a:lnTo>
                  <a:pt x="2838450" y="0"/>
                </a:lnTo>
                <a:lnTo>
                  <a:pt x="0" y="0"/>
                </a:lnTo>
                <a:lnTo>
                  <a:pt x="0" y="1569720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48" name="object 4">
            <a:extLst>
              <a:ext uri="{FF2B5EF4-FFF2-40B4-BE49-F238E27FC236}">
                <a16:creationId xmlns:a16="http://schemas.microsoft.com/office/drawing/2014/main" id="{50DB1F0B-43C5-A556-08EF-0235F1B263AF}"/>
              </a:ext>
            </a:extLst>
          </p:cNvPr>
          <p:cNvSpPr txBox="1"/>
          <p:nvPr/>
        </p:nvSpPr>
        <p:spPr>
          <a:xfrm>
            <a:off x="6873547" y="4134629"/>
            <a:ext cx="1729379" cy="22134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0" i="0" u="none" strike="noStrike" baseline="0" dirty="0">
                <a:solidFill>
                  <a:srgbClr val="000000"/>
                </a:solidFill>
              </a:rPr>
              <a:t>El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registro coloquial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se emplea, en general, en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contextos privados,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con personas que se perciben como iguales o cercanas.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0" i="0" u="none" strike="noStrike" baseline="0" dirty="0">
                <a:solidFill>
                  <a:srgbClr val="000000"/>
                </a:solidFill>
              </a:rPr>
              <a:t>El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registro formal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se usa en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contextos públicos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o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codificados,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con interlocutores con los que no se tiene proximidad.</a:t>
            </a:r>
          </a:p>
          <a:p>
            <a:pPr algn="l"/>
            <a:r>
              <a:rPr lang="es-ES" sz="1100" b="0" i="0" u="none" strike="noStrike" baseline="0" dirty="0"/>
              <a:t>Los límites entre registros no son nítidos; con frecuencia</a:t>
            </a:r>
          </a:p>
          <a:p>
            <a:pPr algn="l"/>
            <a:r>
              <a:rPr lang="es-ES" sz="1100" b="1" i="0" u="none" strike="noStrike" baseline="0" dirty="0"/>
              <a:t>se alternan.</a:t>
            </a:r>
            <a:endParaRPr lang="es-ES" sz="11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9" name="object 6">
            <a:extLst>
              <a:ext uri="{FF2B5EF4-FFF2-40B4-BE49-F238E27FC236}">
                <a16:creationId xmlns:a16="http://schemas.microsoft.com/office/drawing/2014/main" id="{1301AD9F-932D-0837-6F1D-52FF518B57ED}"/>
              </a:ext>
            </a:extLst>
          </p:cNvPr>
          <p:cNvSpPr/>
          <p:nvPr/>
        </p:nvSpPr>
        <p:spPr>
          <a:xfrm>
            <a:off x="4904219" y="1965209"/>
            <a:ext cx="3679200" cy="369570"/>
          </a:xfrm>
          <a:custGeom>
            <a:avLst/>
            <a:gdLst/>
            <a:ahLst/>
            <a:cxnLst/>
            <a:rect l="l" t="t" r="r" b="b"/>
            <a:pathLst>
              <a:path w="3923029" h="369569">
                <a:moveTo>
                  <a:pt x="3922903" y="0"/>
                </a:moveTo>
                <a:lnTo>
                  <a:pt x="0" y="0"/>
                </a:lnTo>
                <a:lnTo>
                  <a:pt x="0" y="369328"/>
                </a:lnTo>
                <a:lnTo>
                  <a:pt x="3922903" y="369328"/>
                </a:lnTo>
                <a:lnTo>
                  <a:pt x="3922903" y="0"/>
                </a:lnTo>
                <a:close/>
              </a:path>
            </a:pathLst>
          </a:custGeom>
          <a:solidFill>
            <a:srgbClr val="DBEEF4"/>
          </a:solidFill>
          <a:ln>
            <a:solidFill>
              <a:srgbClr val="002060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50" name="object 7">
            <a:extLst>
              <a:ext uri="{FF2B5EF4-FFF2-40B4-BE49-F238E27FC236}">
                <a16:creationId xmlns:a16="http://schemas.microsoft.com/office/drawing/2014/main" id="{703876D9-F0A4-174C-8ED4-20CC885D19FB}"/>
              </a:ext>
            </a:extLst>
          </p:cNvPr>
          <p:cNvSpPr txBox="1"/>
          <p:nvPr/>
        </p:nvSpPr>
        <p:spPr>
          <a:xfrm>
            <a:off x="5737440" y="1996579"/>
            <a:ext cx="209360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1800" b="1" dirty="0">
                <a:latin typeface="Calibri"/>
                <a:cs typeface="Calibri"/>
              </a:rPr>
              <a:t>Variedades diafásicas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51" name="object 10">
            <a:extLst>
              <a:ext uri="{FF2B5EF4-FFF2-40B4-BE49-F238E27FC236}">
                <a16:creationId xmlns:a16="http://schemas.microsoft.com/office/drawing/2014/main" id="{C44F7AD3-993B-7B9C-0461-DAEFB93DC1FE}"/>
              </a:ext>
            </a:extLst>
          </p:cNvPr>
          <p:cNvSpPr/>
          <p:nvPr/>
        </p:nvSpPr>
        <p:spPr>
          <a:xfrm>
            <a:off x="4768186" y="3898007"/>
            <a:ext cx="1925097" cy="2505085"/>
          </a:xfrm>
          <a:custGeom>
            <a:avLst/>
            <a:gdLst/>
            <a:ahLst/>
            <a:cxnLst/>
            <a:rect l="l" t="t" r="r" b="b"/>
            <a:pathLst>
              <a:path w="2838450" h="1569720">
                <a:moveTo>
                  <a:pt x="0" y="1569720"/>
                </a:moveTo>
                <a:lnTo>
                  <a:pt x="2838450" y="1569720"/>
                </a:lnTo>
                <a:lnTo>
                  <a:pt x="2838450" y="0"/>
                </a:lnTo>
                <a:lnTo>
                  <a:pt x="0" y="0"/>
                </a:lnTo>
                <a:lnTo>
                  <a:pt x="0" y="1569720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52" name="object 11">
            <a:extLst>
              <a:ext uri="{FF2B5EF4-FFF2-40B4-BE49-F238E27FC236}">
                <a16:creationId xmlns:a16="http://schemas.microsoft.com/office/drawing/2014/main" id="{89C4D42B-71A2-1AA0-1F51-E69D6AD61794}"/>
              </a:ext>
            </a:extLst>
          </p:cNvPr>
          <p:cNvSpPr txBox="1"/>
          <p:nvPr/>
        </p:nvSpPr>
        <p:spPr>
          <a:xfrm>
            <a:off x="4812404" y="3930004"/>
            <a:ext cx="1836659" cy="24134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dirty="0"/>
              <a:t>Campo: </a:t>
            </a:r>
            <a:r>
              <a:rPr lang="es-ES" sz="1000" b="0" i="0" u="none" strike="noStrike" baseline="0" dirty="0"/>
              <a:t>Hace referencia a la </a:t>
            </a:r>
            <a:r>
              <a:rPr lang="es-ES" sz="1000" b="1" i="0" u="none" strike="noStrike" baseline="0" dirty="0"/>
              <a:t>actividad del hablante </a:t>
            </a:r>
            <a:r>
              <a:rPr lang="es-ES" sz="1000" b="0" i="0" u="none" strike="noStrike" baseline="0" dirty="0"/>
              <a:t>y de sus </a:t>
            </a:r>
            <a:r>
              <a:rPr lang="es-ES" sz="1000" b="1" i="0" u="none" strike="noStrike" baseline="0" dirty="0"/>
              <a:t>interlocutores, </a:t>
            </a:r>
            <a:r>
              <a:rPr lang="es-ES" sz="1000" b="0" i="0" u="none" strike="noStrike" baseline="0" dirty="0"/>
              <a:t>a las </a:t>
            </a:r>
            <a:r>
              <a:rPr lang="es-ES" sz="1000" b="1" i="0" u="none" strike="noStrike" baseline="0" dirty="0"/>
              <a:t>circunstancias </a:t>
            </a:r>
            <a:r>
              <a:rPr lang="es-ES" sz="1000" b="0" i="0" u="none" strike="noStrike" baseline="0" dirty="0"/>
              <a:t>espacio-temporales en las que se encuentran, y al </a:t>
            </a:r>
            <a:r>
              <a:rPr lang="es-ES" sz="1000" b="1" i="0" u="none" strike="noStrike" baseline="0" dirty="0"/>
              <a:t>tema </a:t>
            </a:r>
            <a:r>
              <a:rPr lang="es-ES" sz="1000" b="0" i="0" u="none" strike="noStrike" baseline="0" dirty="0"/>
              <a:t>tratado.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i="0" u="none" strike="noStrike" baseline="0" dirty="0"/>
              <a:t>Modo: </a:t>
            </a:r>
            <a:r>
              <a:rPr lang="es-ES" sz="1000" b="0" i="0" u="none" strike="noStrike" baseline="0" dirty="0"/>
              <a:t>Se refiere al </a:t>
            </a:r>
            <a:r>
              <a:rPr lang="es-ES" sz="1000" b="1" i="0" u="none" strike="noStrike" baseline="0" dirty="0"/>
              <a:t>canal </a:t>
            </a:r>
            <a:r>
              <a:rPr lang="es-ES" sz="1000" b="0" i="0" u="none" strike="noStrike" baseline="0" dirty="0"/>
              <a:t>de comunicación (</a:t>
            </a:r>
            <a:r>
              <a:rPr lang="es-ES" sz="1000" b="1" i="0" u="none" strike="noStrike" baseline="0" dirty="0"/>
              <a:t>oral </a:t>
            </a:r>
            <a:r>
              <a:rPr lang="es-ES" sz="1000" b="0" i="0" u="none" strike="noStrike" baseline="0" dirty="0"/>
              <a:t>o </a:t>
            </a:r>
            <a:r>
              <a:rPr lang="es-ES" sz="1000" b="1" i="0" u="none" strike="noStrike" baseline="0" dirty="0"/>
              <a:t>escrito</a:t>
            </a:r>
            <a:r>
              <a:rPr lang="es-ES" sz="1000" b="0" i="0" u="none" strike="noStrike" baseline="0" dirty="0"/>
              <a:t>) utilizado.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dirty="0">
                <a:cs typeface="Calibri"/>
              </a:rPr>
              <a:t>Tenor: </a:t>
            </a:r>
            <a:r>
              <a:rPr lang="es-ES" sz="1000" b="0" i="0" u="none" strike="noStrike" baseline="0" dirty="0"/>
              <a:t>Es la </a:t>
            </a:r>
            <a:r>
              <a:rPr lang="es-ES" sz="1000" b="1" i="0" u="none" strike="noStrike" baseline="0" dirty="0"/>
              <a:t>relación </a:t>
            </a:r>
            <a:r>
              <a:rPr lang="es-ES" sz="1000" b="0" i="0" u="none" strike="noStrike" baseline="0" dirty="0"/>
              <a:t>entre quienes intervienen en la comunicación (</a:t>
            </a:r>
            <a:r>
              <a:rPr lang="es-ES" sz="1000" b="1" i="0" u="none" strike="noStrike" baseline="0" dirty="0"/>
              <a:t>grado de confianza </a:t>
            </a:r>
            <a:r>
              <a:rPr lang="es-ES" sz="1000" b="0" i="0" u="none" strike="noStrike" baseline="0" dirty="0"/>
              <a:t>que el hablante tiene con su interlocutor, la </a:t>
            </a:r>
            <a:r>
              <a:rPr lang="es-ES" sz="1000" b="1" i="0" u="none" strike="noStrike" baseline="0" dirty="0"/>
              <a:t>jerarquía </a:t>
            </a:r>
            <a:r>
              <a:rPr lang="es-ES" sz="1000" b="0" i="0" u="none" strike="noStrike" baseline="0" dirty="0"/>
              <a:t>que haya establecido con él…)</a:t>
            </a:r>
            <a:endParaRPr lang="es-ES" sz="1200" b="1" i="1" dirty="0">
              <a:cs typeface="Calibri"/>
            </a:endParaRPr>
          </a:p>
        </p:txBody>
      </p:sp>
      <p:grpSp>
        <p:nvGrpSpPr>
          <p:cNvPr id="53" name="object 12">
            <a:extLst>
              <a:ext uri="{FF2B5EF4-FFF2-40B4-BE49-F238E27FC236}">
                <a16:creationId xmlns:a16="http://schemas.microsoft.com/office/drawing/2014/main" id="{F36D3802-588C-CA15-45BB-CEAF5D951134}"/>
              </a:ext>
            </a:extLst>
          </p:cNvPr>
          <p:cNvGrpSpPr/>
          <p:nvPr/>
        </p:nvGrpSpPr>
        <p:grpSpPr>
          <a:xfrm>
            <a:off x="5681304" y="3396540"/>
            <a:ext cx="2114521" cy="330287"/>
            <a:chOff x="1565910" y="3517391"/>
            <a:chExt cx="6040374" cy="441197"/>
          </a:xfrm>
        </p:grpSpPr>
        <p:pic>
          <p:nvPicPr>
            <p:cNvPr id="54" name="object 13">
              <a:extLst>
                <a:ext uri="{FF2B5EF4-FFF2-40B4-BE49-F238E27FC236}">
                  <a16:creationId xmlns:a16="http://schemas.microsoft.com/office/drawing/2014/main" id="{09612DA1-8525-8D8C-AF22-CCB15236D18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98842" y="3524249"/>
              <a:ext cx="107442" cy="434339"/>
            </a:xfrm>
            <a:prstGeom prst="rect">
              <a:avLst/>
            </a:prstGeom>
          </p:spPr>
        </p:pic>
        <p:sp>
          <p:nvSpPr>
            <p:cNvPr id="55" name="object 14">
              <a:extLst>
                <a:ext uri="{FF2B5EF4-FFF2-40B4-BE49-F238E27FC236}">
                  <a16:creationId xmlns:a16="http://schemas.microsoft.com/office/drawing/2014/main" id="{B79273F4-C8B5-4E2E-BF2C-5EBDD4DAC68A}"/>
                </a:ext>
              </a:extLst>
            </p:cNvPr>
            <p:cNvSpPr/>
            <p:nvPr/>
          </p:nvSpPr>
          <p:spPr>
            <a:xfrm>
              <a:off x="7552436" y="3545585"/>
              <a:ext cx="0" cy="351790"/>
            </a:xfrm>
            <a:custGeom>
              <a:avLst/>
              <a:gdLst/>
              <a:ahLst/>
              <a:cxnLst/>
              <a:rect l="l" t="t" r="r" b="b"/>
              <a:pathLst>
                <a:path h="351789">
                  <a:moveTo>
                    <a:pt x="0" y="351789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4F81BC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pic>
          <p:nvPicPr>
            <p:cNvPr id="56" name="object 17">
              <a:extLst>
                <a:ext uri="{FF2B5EF4-FFF2-40B4-BE49-F238E27FC236}">
                  <a16:creationId xmlns:a16="http://schemas.microsoft.com/office/drawing/2014/main" id="{885F1FE1-CAE7-85E0-ADFD-5C0CDCA2452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65910" y="3517391"/>
              <a:ext cx="107441" cy="433578"/>
            </a:xfrm>
            <a:prstGeom prst="rect">
              <a:avLst/>
            </a:prstGeom>
          </p:spPr>
        </p:pic>
        <p:sp>
          <p:nvSpPr>
            <p:cNvPr id="57" name="object 18">
              <a:extLst>
                <a:ext uri="{FF2B5EF4-FFF2-40B4-BE49-F238E27FC236}">
                  <a16:creationId xmlns:a16="http://schemas.microsoft.com/office/drawing/2014/main" id="{F6D5B449-964A-E9CD-E1F7-6FF4560A9806}"/>
                </a:ext>
              </a:extLst>
            </p:cNvPr>
            <p:cNvSpPr/>
            <p:nvPr/>
          </p:nvSpPr>
          <p:spPr>
            <a:xfrm>
              <a:off x="1619504" y="3538346"/>
              <a:ext cx="0" cy="351790"/>
            </a:xfrm>
            <a:custGeom>
              <a:avLst/>
              <a:gdLst/>
              <a:ahLst/>
              <a:cxnLst/>
              <a:rect l="l" t="t" r="r" b="b"/>
              <a:pathLst>
                <a:path h="351789">
                  <a:moveTo>
                    <a:pt x="0" y="351789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4F81BC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</p:grpSp>
      <p:sp>
        <p:nvSpPr>
          <p:cNvPr id="58" name="object 11">
            <a:extLst>
              <a:ext uri="{FF2B5EF4-FFF2-40B4-BE49-F238E27FC236}">
                <a16:creationId xmlns:a16="http://schemas.microsoft.com/office/drawing/2014/main" id="{1B56F969-864A-D7F3-909D-FDA098F8F2D1}"/>
              </a:ext>
            </a:extLst>
          </p:cNvPr>
          <p:cNvSpPr txBox="1"/>
          <p:nvPr/>
        </p:nvSpPr>
        <p:spPr>
          <a:xfrm>
            <a:off x="4965694" y="3681922"/>
            <a:ext cx="1530078" cy="216085"/>
          </a:xfrm>
          <a:prstGeom prst="rect">
            <a:avLst/>
          </a:prstGeom>
          <a:solidFill>
            <a:srgbClr val="DCE6F1"/>
          </a:solidFill>
          <a:ln w="9525">
            <a:solidFill>
              <a:srgbClr val="4F81BC"/>
            </a:solidFill>
          </a:ln>
        </p:spPr>
        <p:txBody>
          <a:bodyPr vert="horz" wrap="square" lIns="0" tIns="3111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algn="ctr">
              <a:lnSpc>
                <a:spcPct val="100000"/>
              </a:lnSpc>
              <a:spcBef>
                <a:spcPts val="245"/>
              </a:spcBef>
            </a:pPr>
            <a:r>
              <a:rPr lang="es-ES" sz="1200" b="1" dirty="0">
                <a:solidFill>
                  <a:srgbClr val="002060"/>
                </a:solidFill>
                <a:latin typeface="Calibri"/>
                <a:cs typeface="Calibri"/>
              </a:rPr>
              <a:t>Factores situacionales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59" name="object 11">
            <a:extLst>
              <a:ext uri="{FF2B5EF4-FFF2-40B4-BE49-F238E27FC236}">
                <a16:creationId xmlns:a16="http://schemas.microsoft.com/office/drawing/2014/main" id="{FEE00853-67A4-0F65-AA47-F4C0B5DF3226}"/>
              </a:ext>
            </a:extLst>
          </p:cNvPr>
          <p:cNvSpPr txBox="1"/>
          <p:nvPr/>
        </p:nvSpPr>
        <p:spPr>
          <a:xfrm>
            <a:off x="6981753" y="3683081"/>
            <a:ext cx="1530077" cy="400751"/>
          </a:xfrm>
          <a:prstGeom prst="rect">
            <a:avLst/>
          </a:prstGeom>
          <a:solidFill>
            <a:srgbClr val="DCE6F1"/>
          </a:solidFill>
          <a:ln w="9525">
            <a:solidFill>
              <a:srgbClr val="4F81BC"/>
            </a:solidFill>
          </a:ln>
        </p:spPr>
        <p:txBody>
          <a:bodyPr vert="horz" wrap="square" lIns="0" tIns="3111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algn="ctr">
              <a:lnSpc>
                <a:spcPct val="100000"/>
              </a:lnSpc>
              <a:spcBef>
                <a:spcPts val="245"/>
              </a:spcBef>
            </a:pPr>
            <a:r>
              <a:rPr lang="es-ES" sz="1200" b="1" dirty="0">
                <a:solidFill>
                  <a:srgbClr val="002060"/>
                </a:solidFill>
                <a:latin typeface="Calibri"/>
                <a:cs typeface="Calibri"/>
              </a:rPr>
              <a:t>Registro coloquial y registro formal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60" name="object 16">
            <a:extLst>
              <a:ext uri="{FF2B5EF4-FFF2-40B4-BE49-F238E27FC236}">
                <a16:creationId xmlns:a16="http://schemas.microsoft.com/office/drawing/2014/main" id="{AE2615C3-438F-2095-5276-E4C323DCC552}"/>
              </a:ext>
            </a:extLst>
          </p:cNvPr>
          <p:cNvSpPr/>
          <p:nvPr/>
        </p:nvSpPr>
        <p:spPr>
          <a:xfrm>
            <a:off x="6723816" y="3173791"/>
            <a:ext cx="45719" cy="227883"/>
          </a:xfrm>
          <a:custGeom>
            <a:avLst/>
            <a:gdLst/>
            <a:ahLst/>
            <a:cxnLst/>
            <a:rect l="l" t="t" r="r" b="b"/>
            <a:pathLst>
              <a:path h="942975">
                <a:moveTo>
                  <a:pt x="0" y="942975"/>
                </a:moveTo>
                <a:lnTo>
                  <a:pt x="0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96EFBFFE-9CE2-CA70-7F89-3F70062F2E1B}"/>
              </a:ext>
            </a:extLst>
          </p:cNvPr>
          <p:cNvCxnSpPr>
            <a:cxnSpLocks/>
          </p:cNvCxnSpPr>
          <p:nvPr/>
        </p:nvCxnSpPr>
        <p:spPr>
          <a:xfrm>
            <a:off x="5718915" y="3417646"/>
            <a:ext cx="205062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bject 7">
            <a:extLst>
              <a:ext uri="{FF2B5EF4-FFF2-40B4-BE49-F238E27FC236}">
                <a16:creationId xmlns:a16="http://schemas.microsoft.com/office/drawing/2014/main" id="{C94D6F6F-BFFF-C911-1C80-6534F4C221C0}"/>
              </a:ext>
            </a:extLst>
          </p:cNvPr>
          <p:cNvSpPr txBox="1"/>
          <p:nvPr/>
        </p:nvSpPr>
        <p:spPr>
          <a:xfrm>
            <a:off x="4904218" y="2621969"/>
            <a:ext cx="3678742" cy="558486"/>
          </a:xfrm>
          <a:prstGeom prst="rect">
            <a:avLst/>
          </a:prstGeom>
          <a:solidFill>
            <a:srgbClr val="FCEADA"/>
          </a:solidFill>
          <a:ln>
            <a:noFill/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>
                <a:latin typeface="BrandonText-Regular"/>
              </a:rPr>
              <a:t>Las </a:t>
            </a:r>
            <a:r>
              <a:rPr lang="es-ES" sz="1200" b="1" i="0" u="none" strike="noStrike" baseline="0" dirty="0">
                <a:latin typeface="BrandonText-Bold"/>
              </a:rPr>
              <a:t>variedades diafásicas </a:t>
            </a:r>
            <a:r>
              <a:rPr lang="es-ES" sz="1200" b="0" i="0" u="none" strike="noStrike" baseline="0" dirty="0">
                <a:latin typeface="BrandonText-Regular"/>
              </a:rPr>
              <a:t>o </a:t>
            </a:r>
            <a:r>
              <a:rPr lang="es-ES" sz="1200" b="1" i="0" u="none" strike="noStrike" baseline="0" dirty="0">
                <a:latin typeface="BrandonText-Bold"/>
              </a:rPr>
              <a:t>funcionales </a:t>
            </a:r>
            <a:r>
              <a:rPr lang="es-ES" sz="1200" b="0" i="0" u="none" strike="noStrike" baseline="0" dirty="0">
                <a:latin typeface="BrandonText-Regular"/>
              </a:rPr>
              <a:t>(denominadas </a:t>
            </a:r>
            <a:r>
              <a:rPr lang="es-ES" sz="1200" b="1" i="0" u="none" strike="noStrike" baseline="0" dirty="0">
                <a:latin typeface="BrandonText-Bold"/>
              </a:rPr>
              <a:t>estilos </a:t>
            </a:r>
            <a:r>
              <a:rPr lang="es-ES" sz="1200" b="0" i="0" u="none" strike="noStrike" baseline="0" dirty="0">
                <a:latin typeface="BrandonText-Regular"/>
              </a:rPr>
              <a:t>o </a:t>
            </a:r>
            <a:r>
              <a:rPr lang="es-ES" sz="1200" b="1" i="0" u="none" strike="noStrike" baseline="0" dirty="0">
                <a:latin typeface="BrandonText-Bold"/>
              </a:rPr>
              <a:t>registros</a:t>
            </a:r>
            <a:r>
              <a:rPr lang="es-ES" sz="1200" b="0" i="0" u="none" strike="noStrike" baseline="0" dirty="0">
                <a:latin typeface="BrandonText-Regular"/>
              </a:rPr>
              <a:t>) son aquellas que dependen de la </a:t>
            </a:r>
            <a:r>
              <a:rPr lang="es-ES" sz="1200" b="1" i="0" u="none" strike="noStrike" baseline="0" dirty="0">
                <a:latin typeface="BrandonText-Bold"/>
              </a:rPr>
              <a:t>situación </a:t>
            </a:r>
            <a:r>
              <a:rPr lang="es-ES" sz="1200" b="0" i="0" u="none" strike="noStrike" baseline="0" dirty="0">
                <a:latin typeface="BrandonText-Regular"/>
              </a:rPr>
              <a:t>en la que tiene lugar la </a:t>
            </a:r>
            <a:r>
              <a:rPr lang="es-ES" sz="1200" b="1" i="0" u="none" strike="noStrike" baseline="0" dirty="0">
                <a:latin typeface="BrandonText-Bold"/>
              </a:rPr>
              <a:t>comunicación.</a:t>
            </a:r>
            <a:endParaRPr lang="es-ES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409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461503" y="926047"/>
            <a:ext cx="7926847" cy="649287"/>
          </a:xfrm>
        </p:spPr>
        <p:txBody>
          <a:bodyPr/>
          <a:lstStyle/>
          <a:p>
            <a:r>
              <a:rPr lang="es-ES" sz="3200" dirty="0">
                <a:solidFill>
                  <a:srgbClr val="002060"/>
                </a:solidFill>
                <a:latin typeface="DM Serif Display" pitchFamily="2" charset="0"/>
              </a:rPr>
              <a:t>Las lenguas de España y sus variedades</a:t>
            </a:r>
          </a:p>
        </p:txBody>
      </p:sp>
      <p:sp>
        <p:nvSpPr>
          <p:cNvPr id="34" name="object 7">
            <a:extLst>
              <a:ext uri="{FF2B5EF4-FFF2-40B4-BE49-F238E27FC236}">
                <a16:creationId xmlns:a16="http://schemas.microsoft.com/office/drawing/2014/main" id="{DD84962F-90AA-2330-E89E-A5ECFB5BA693}"/>
              </a:ext>
            </a:extLst>
          </p:cNvPr>
          <p:cNvSpPr txBox="1"/>
          <p:nvPr/>
        </p:nvSpPr>
        <p:spPr>
          <a:xfrm>
            <a:off x="647562" y="1610432"/>
            <a:ext cx="7848873" cy="189154"/>
          </a:xfrm>
          <a:prstGeom prst="rect">
            <a:avLst/>
          </a:prstGeom>
          <a:solidFill>
            <a:srgbClr val="FCEADA"/>
          </a:solidFill>
          <a:ln>
            <a:solidFill>
              <a:srgbClr val="002060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/>
              <a:t>Las </a:t>
            </a:r>
            <a:r>
              <a:rPr lang="es-ES" sz="1200" b="1" i="0" u="none" strike="noStrike" baseline="0" dirty="0"/>
              <a:t>variedades diatópicas </a:t>
            </a:r>
            <a:r>
              <a:rPr lang="es-ES" sz="1200" b="0" i="0" u="none" strike="noStrike" baseline="0" dirty="0"/>
              <a:t>se definen, pues, como la </a:t>
            </a:r>
            <a:r>
              <a:rPr lang="es-ES" sz="1200" b="1" i="0" u="none" strike="noStrike" baseline="0" dirty="0"/>
              <a:t>manera peculiar de hablar una lengua en un territorio.</a:t>
            </a:r>
            <a:endParaRPr lang="es-ES" sz="800" dirty="0">
              <a:cs typeface="Calibri"/>
            </a:endParaRPr>
          </a:p>
        </p:txBody>
      </p:sp>
      <p:sp>
        <p:nvSpPr>
          <p:cNvPr id="24" name="object 15">
            <a:extLst>
              <a:ext uri="{FF2B5EF4-FFF2-40B4-BE49-F238E27FC236}">
                <a16:creationId xmlns:a16="http://schemas.microsoft.com/office/drawing/2014/main" id="{90A94F9D-D0DF-9D70-AD4A-4E17E6076938}"/>
              </a:ext>
            </a:extLst>
          </p:cNvPr>
          <p:cNvSpPr/>
          <p:nvPr/>
        </p:nvSpPr>
        <p:spPr>
          <a:xfrm>
            <a:off x="395536" y="2062655"/>
            <a:ext cx="1949944" cy="485135"/>
          </a:xfrm>
          <a:custGeom>
            <a:avLst/>
            <a:gdLst/>
            <a:ahLst/>
            <a:cxnLst/>
            <a:rect l="l" t="t" r="r" b="b"/>
            <a:pathLst>
              <a:path w="1526539" h="355600">
                <a:moveTo>
                  <a:pt x="0" y="59308"/>
                </a:moveTo>
                <a:lnTo>
                  <a:pt x="4656" y="36218"/>
                </a:lnTo>
                <a:lnTo>
                  <a:pt x="17356" y="17367"/>
                </a:lnTo>
                <a:lnTo>
                  <a:pt x="36192" y="4659"/>
                </a:lnTo>
                <a:lnTo>
                  <a:pt x="59258" y="0"/>
                </a:lnTo>
                <a:lnTo>
                  <a:pt x="1467269" y="0"/>
                </a:lnTo>
                <a:lnTo>
                  <a:pt x="1490339" y="4659"/>
                </a:lnTo>
                <a:lnTo>
                  <a:pt x="1509147" y="17367"/>
                </a:lnTo>
                <a:lnTo>
                  <a:pt x="1521811" y="36218"/>
                </a:lnTo>
                <a:lnTo>
                  <a:pt x="1526451" y="59308"/>
                </a:lnTo>
                <a:lnTo>
                  <a:pt x="1526451" y="296290"/>
                </a:lnTo>
                <a:lnTo>
                  <a:pt x="1521811" y="319381"/>
                </a:lnTo>
                <a:lnTo>
                  <a:pt x="1509147" y="338232"/>
                </a:lnTo>
                <a:lnTo>
                  <a:pt x="1490339" y="350940"/>
                </a:lnTo>
                <a:lnTo>
                  <a:pt x="1467269" y="355600"/>
                </a:lnTo>
                <a:lnTo>
                  <a:pt x="59258" y="355600"/>
                </a:lnTo>
                <a:lnTo>
                  <a:pt x="36192" y="350940"/>
                </a:lnTo>
                <a:lnTo>
                  <a:pt x="17356" y="338232"/>
                </a:lnTo>
                <a:lnTo>
                  <a:pt x="4656" y="319381"/>
                </a:lnTo>
                <a:lnTo>
                  <a:pt x="0" y="296290"/>
                </a:lnTo>
                <a:lnTo>
                  <a:pt x="0" y="59308"/>
                </a:lnTo>
                <a:close/>
              </a:path>
            </a:pathLst>
          </a:custGeom>
          <a:solidFill>
            <a:srgbClr val="FCEADA"/>
          </a:solidFill>
          <a:ln w="9525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7D91E45-2350-2191-66D1-E37F28828129}"/>
              </a:ext>
            </a:extLst>
          </p:cNvPr>
          <p:cNvSpPr txBox="1"/>
          <p:nvPr/>
        </p:nvSpPr>
        <p:spPr>
          <a:xfrm>
            <a:off x="461503" y="2071860"/>
            <a:ext cx="1828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El catalán y sus variedades dialectales</a:t>
            </a:r>
            <a:endParaRPr lang="es-ES" sz="1100" dirty="0"/>
          </a:p>
        </p:txBody>
      </p:sp>
      <p:grpSp>
        <p:nvGrpSpPr>
          <p:cNvPr id="26" name="object 59">
            <a:extLst>
              <a:ext uri="{FF2B5EF4-FFF2-40B4-BE49-F238E27FC236}">
                <a16:creationId xmlns:a16="http://schemas.microsoft.com/office/drawing/2014/main" id="{99813491-6B5F-E079-FDA3-3774D7E2969E}"/>
              </a:ext>
            </a:extLst>
          </p:cNvPr>
          <p:cNvGrpSpPr/>
          <p:nvPr/>
        </p:nvGrpSpPr>
        <p:grpSpPr>
          <a:xfrm>
            <a:off x="1218107" y="2528952"/>
            <a:ext cx="304800" cy="410209"/>
            <a:chOff x="7120128" y="4431029"/>
            <a:chExt cx="304800" cy="410209"/>
          </a:xfrm>
        </p:grpSpPr>
        <p:pic>
          <p:nvPicPr>
            <p:cNvPr id="27" name="object 60">
              <a:extLst>
                <a:ext uri="{FF2B5EF4-FFF2-40B4-BE49-F238E27FC236}">
                  <a16:creationId xmlns:a16="http://schemas.microsoft.com/office/drawing/2014/main" id="{58FF5DE9-3B7C-0DD3-AA68-997BF0EADA3F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28" name="object 61">
              <a:extLst>
                <a:ext uri="{FF2B5EF4-FFF2-40B4-BE49-F238E27FC236}">
                  <a16:creationId xmlns:a16="http://schemas.microsoft.com/office/drawing/2014/main" id="{3201B98B-4EC3-4007-F72B-47C5A8F66956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62">
              <a:extLst>
                <a:ext uri="{FF2B5EF4-FFF2-40B4-BE49-F238E27FC236}">
                  <a16:creationId xmlns:a16="http://schemas.microsoft.com/office/drawing/2014/main" id="{057E6457-39C6-B1CA-B8E2-3026B3F5AAC7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Rectángulo 29">
            <a:extLst>
              <a:ext uri="{FF2B5EF4-FFF2-40B4-BE49-F238E27FC236}">
                <a16:creationId xmlns:a16="http://schemas.microsoft.com/office/drawing/2014/main" id="{6D062CDD-72B4-85DE-4682-178DD1969F1B}"/>
              </a:ext>
            </a:extLst>
          </p:cNvPr>
          <p:cNvSpPr/>
          <p:nvPr/>
        </p:nvSpPr>
        <p:spPr>
          <a:xfrm>
            <a:off x="395536" y="2942779"/>
            <a:ext cx="1949944" cy="2992286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F930633-FEFD-6C30-41FB-E4106248C873}"/>
              </a:ext>
            </a:extLst>
          </p:cNvPr>
          <p:cNvSpPr txBox="1"/>
          <p:nvPr/>
        </p:nvSpPr>
        <p:spPr>
          <a:xfrm>
            <a:off x="395536" y="2929834"/>
            <a:ext cx="19499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El catalán lo hablan más de onc</a:t>
            </a:r>
            <a:r>
              <a:rPr lang="es-ES" sz="1200" dirty="0">
                <a:solidFill>
                  <a:srgbClr val="000000"/>
                </a:solidFill>
                <a:latin typeface="BrandonText-Regular"/>
              </a:rPr>
              <a:t>e millones de personas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en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Cataluña, Illes Balears, </a:t>
            </a:r>
            <a:r>
              <a:rPr lang="es-ES" sz="1200" b="1" i="0" u="none" strike="noStrike" baseline="0" dirty="0" err="1">
                <a:solidFill>
                  <a:srgbClr val="000000"/>
                </a:solidFill>
                <a:latin typeface="BrandonText-Bold"/>
              </a:rPr>
              <a:t>Comunitat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 Valenciana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, la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Franja de Aragón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,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Andorra,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la ciudad de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Alguer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o la región del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Rosellón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. Hay dos áreas dialectales: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Catalán oriental: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 dividido en septentrional o rosellonés, central, balear y alguerés.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Catalán occidental: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incluye la variedad noroccidental y el valenciano.</a:t>
            </a:r>
            <a:endParaRPr lang="es-ES" sz="900" dirty="0"/>
          </a:p>
        </p:txBody>
      </p:sp>
      <p:sp>
        <p:nvSpPr>
          <p:cNvPr id="32" name="object 15">
            <a:extLst>
              <a:ext uri="{FF2B5EF4-FFF2-40B4-BE49-F238E27FC236}">
                <a16:creationId xmlns:a16="http://schemas.microsoft.com/office/drawing/2014/main" id="{74E69E0E-7E80-EE30-81D3-5DCEDFC7B853}"/>
              </a:ext>
            </a:extLst>
          </p:cNvPr>
          <p:cNvSpPr/>
          <p:nvPr/>
        </p:nvSpPr>
        <p:spPr>
          <a:xfrm>
            <a:off x="2554470" y="2060848"/>
            <a:ext cx="1949944" cy="485135"/>
          </a:xfrm>
          <a:custGeom>
            <a:avLst/>
            <a:gdLst/>
            <a:ahLst/>
            <a:cxnLst/>
            <a:rect l="l" t="t" r="r" b="b"/>
            <a:pathLst>
              <a:path w="1526539" h="355600">
                <a:moveTo>
                  <a:pt x="0" y="59308"/>
                </a:moveTo>
                <a:lnTo>
                  <a:pt x="4656" y="36218"/>
                </a:lnTo>
                <a:lnTo>
                  <a:pt x="17356" y="17367"/>
                </a:lnTo>
                <a:lnTo>
                  <a:pt x="36192" y="4659"/>
                </a:lnTo>
                <a:lnTo>
                  <a:pt x="59258" y="0"/>
                </a:lnTo>
                <a:lnTo>
                  <a:pt x="1467269" y="0"/>
                </a:lnTo>
                <a:lnTo>
                  <a:pt x="1490339" y="4659"/>
                </a:lnTo>
                <a:lnTo>
                  <a:pt x="1509147" y="17367"/>
                </a:lnTo>
                <a:lnTo>
                  <a:pt x="1521811" y="36218"/>
                </a:lnTo>
                <a:lnTo>
                  <a:pt x="1526451" y="59308"/>
                </a:lnTo>
                <a:lnTo>
                  <a:pt x="1526451" y="296290"/>
                </a:lnTo>
                <a:lnTo>
                  <a:pt x="1521811" y="319381"/>
                </a:lnTo>
                <a:lnTo>
                  <a:pt x="1509147" y="338232"/>
                </a:lnTo>
                <a:lnTo>
                  <a:pt x="1490339" y="350940"/>
                </a:lnTo>
                <a:lnTo>
                  <a:pt x="1467269" y="355600"/>
                </a:lnTo>
                <a:lnTo>
                  <a:pt x="59258" y="355600"/>
                </a:lnTo>
                <a:lnTo>
                  <a:pt x="36192" y="350940"/>
                </a:lnTo>
                <a:lnTo>
                  <a:pt x="17356" y="338232"/>
                </a:lnTo>
                <a:lnTo>
                  <a:pt x="4656" y="319381"/>
                </a:lnTo>
                <a:lnTo>
                  <a:pt x="0" y="296290"/>
                </a:lnTo>
                <a:lnTo>
                  <a:pt x="0" y="59308"/>
                </a:lnTo>
                <a:close/>
              </a:path>
            </a:pathLst>
          </a:custGeom>
          <a:solidFill>
            <a:srgbClr val="FCEADA"/>
          </a:solidFill>
          <a:ln w="9525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41EB964C-ADD3-28B6-F4B2-807F15691141}"/>
              </a:ext>
            </a:extLst>
          </p:cNvPr>
          <p:cNvSpPr txBox="1"/>
          <p:nvPr/>
        </p:nvSpPr>
        <p:spPr>
          <a:xfrm>
            <a:off x="2622054" y="2088110"/>
            <a:ext cx="1805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El gallego y sus variedades dialectales</a:t>
            </a:r>
            <a:endParaRPr lang="es-ES" sz="1100" dirty="0"/>
          </a:p>
        </p:txBody>
      </p:sp>
      <p:grpSp>
        <p:nvGrpSpPr>
          <p:cNvPr id="35" name="object 59">
            <a:extLst>
              <a:ext uri="{FF2B5EF4-FFF2-40B4-BE49-F238E27FC236}">
                <a16:creationId xmlns:a16="http://schemas.microsoft.com/office/drawing/2014/main" id="{E5D12445-3108-D69A-2009-07318DF7ED1F}"/>
              </a:ext>
            </a:extLst>
          </p:cNvPr>
          <p:cNvGrpSpPr/>
          <p:nvPr/>
        </p:nvGrpSpPr>
        <p:grpSpPr>
          <a:xfrm>
            <a:off x="3381284" y="2528699"/>
            <a:ext cx="304800" cy="410209"/>
            <a:chOff x="7120128" y="4431029"/>
            <a:chExt cx="304800" cy="410209"/>
          </a:xfrm>
        </p:grpSpPr>
        <p:pic>
          <p:nvPicPr>
            <p:cNvPr id="39" name="object 60">
              <a:extLst>
                <a:ext uri="{FF2B5EF4-FFF2-40B4-BE49-F238E27FC236}">
                  <a16:creationId xmlns:a16="http://schemas.microsoft.com/office/drawing/2014/main" id="{4EB70026-2794-4C75-CA7B-9E258B9D7E89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54" name="object 61">
              <a:extLst>
                <a:ext uri="{FF2B5EF4-FFF2-40B4-BE49-F238E27FC236}">
                  <a16:creationId xmlns:a16="http://schemas.microsoft.com/office/drawing/2014/main" id="{8B896FAB-80DB-121F-5E9A-6D3E1934C7A5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62">
              <a:extLst>
                <a:ext uri="{FF2B5EF4-FFF2-40B4-BE49-F238E27FC236}">
                  <a16:creationId xmlns:a16="http://schemas.microsoft.com/office/drawing/2014/main" id="{B4EF7CBC-2631-19A4-CE8E-9A764F22EB2B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Rectángulo 55">
            <a:extLst>
              <a:ext uri="{FF2B5EF4-FFF2-40B4-BE49-F238E27FC236}">
                <a16:creationId xmlns:a16="http://schemas.microsoft.com/office/drawing/2014/main" id="{7537C37B-686A-986F-5D5D-0E1F4CEA8DD3}"/>
              </a:ext>
            </a:extLst>
          </p:cNvPr>
          <p:cNvSpPr/>
          <p:nvPr/>
        </p:nvSpPr>
        <p:spPr>
          <a:xfrm>
            <a:off x="2556089" y="2940972"/>
            <a:ext cx="1949944" cy="2992286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4D6E0F6-554C-31B1-BCD8-1A028F3A8487}"/>
              </a:ext>
            </a:extLst>
          </p:cNvPr>
          <p:cNvSpPr txBox="1"/>
          <p:nvPr/>
        </p:nvSpPr>
        <p:spPr>
          <a:xfrm>
            <a:off x="2556089" y="2928027"/>
            <a:ext cx="194994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latin typeface="BrandonText-Regular"/>
              </a:rPr>
              <a:t>El gallego, que durante la Edad Media mantuvo unidad lingüística con el portugués, es hablado por unos tres millones de personas en </a:t>
            </a:r>
            <a:r>
              <a:rPr lang="es-ES" sz="1200" b="1" i="0" u="none" strike="noStrike" baseline="0" dirty="0">
                <a:latin typeface="BrandonText-Bold"/>
              </a:rPr>
              <a:t>Galicia </a:t>
            </a:r>
            <a:r>
              <a:rPr lang="es-ES" sz="1200" b="0" i="0" u="none" strike="noStrike" baseline="0" dirty="0">
                <a:latin typeface="BrandonText-Regular"/>
              </a:rPr>
              <a:t>y en las </a:t>
            </a:r>
            <a:r>
              <a:rPr lang="es-ES" sz="1200" b="1" i="0" u="none" strike="noStrike" baseline="0" dirty="0">
                <a:latin typeface="BrandonText-Bold"/>
              </a:rPr>
              <a:t>zonas limítrofes de Asturias, León </a:t>
            </a:r>
            <a:r>
              <a:rPr lang="es-ES" sz="1200" b="0" i="0" u="none" strike="noStrike" baseline="0" dirty="0">
                <a:latin typeface="BrandonText-Regular"/>
              </a:rPr>
              <a:t>y </a:t>
            </a:r>
            <a:r>
              <a:rPr lang="es-ES" sz="1200" b="1" i="0" u="none" strike="noStrike" baseline="0" dirty="0">
                <a:latin typeface="BrandonText-Bold"/>
              </a:rPr>
              <a:t>Zamora. </a:t>
            </a:r>
            <a:r>
              <a:rPr lang="es-ES" sz="1200" b="0" i="0" u="none" strike="noStrike" baseline="0" dirty="0">
                <a:latin typeface="BrandonText-Regular"/>
              </a:rPr>
              <a:t>Presenta tres áreas dialectales: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1" i="0" u="none" strike="noStrike" baseline="0" dirty="0">
                <a:latin typeface="BrandonText-Bold"/>
              </a:rPr>
              <a:t>Occidental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1" dirty="0">
                <a:latin typeface="BrandonText-Bold"/>
              </a:rPr>
              <a:t>C</a:t>
            </a:r>
            <a:r>
              <a:rPr lang="es-ES" sz="1200" b="1" i="0" u="none" strike="noStrike" baseline="0" dirty="0">
                <a:latin typeface="BrandonText-Bold"/>
              </a:rPr>
              <a:t>entral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200" b="1" i="0" u="none" strike="noStrike" baseline="0" dirty="0">
                <a:latin typeface="BrandonText-Bold"/>
              </a:rPr>
              <a:t>Oriental</a:t>
            </a:r>
            <a:endParaRPr lang="es-ES" sz="900" dirty="0"/>
          </a:p>
        </p:txBody>
      </p:sp>
      <p:sp>
        <p:nvSpPr>
          <p:cNvPr id="58" name="object 15">
            <a:extLst>
              <a:ext uri="{FF2B5EF4-FFF2-40B4-BE49-F238E27FC236}">
                <a16:creationId xmlns:a16="http://schemas.microsoft.com/office/drawing/2014/main" id="{3D39E797-43E3-1169-3BDF-85B45A5F4C71}"/>
              </a:ext>
            </a:extLst>
          </p:cNvPr>
          <p:cNvSpPr/>
          <p:nvPr/>
        </p:nvSpPr>
        <p:spPr>
          <a:xfrm>
            <a:off x="4712456" y="2069316"/>
            <a:ext cx="1949944" cy="485135"/>
          </a:xfrm>
          <a:custGeom>
            <a:avLst/>
            <a:gdLst/>
            <a:ahLst/>
            <a:cxnLst/>
            <a:rect l="l" t="t" r="r" b="b"/>
            <a:pathLst>
              <a:path w="1526539" h="355600">
                <a:moveTo>
                  <a:pt x="0" y="59308"/>
                </a:moveTo>
                <a:lnTo>
                  <a:pt x="4656" y="36218"/>
                </a:lnTo>
                <a:lnTo>
                  <a:pt x="17356" y="17367"/>
                </a:lnTo>
                <a:lnTo>
                  <a:pt x="36192" y="4659"/>
                </a:lnTo>
                <a:lnTo>
                  <a:pt x="59258" y="0"/>
                </a:lnTo>
                <a:lnTo>
                  <a:pt x="1467269" y="0"/>
                </a:lnTo>
                <a:lnTo>
                  <a:pt x="1490339" y="4659"/>
                </a:lnTo>
                <a:lnTo>
                  <a:pt x="1509147" y="17367"/>
                </a:lnTo>
                <a:lnTo>
                  <a:pt x="1521811" y="36218"/>
                </a:lnTo>
                <a:lnTo>
                  <a:pt x="1526451" y="59308"/>
                </a:lnTo>
                <a:lnTo>
                  <a:pt x="1526451" y="296290"/>
                </a:lnTo>
                <a:lnTo>
                  <a:pt x="1521811" y="319381"/>
                </a:lnTo>
                <a:lnTo>
                  <a:pt x="1509147" y="338232"/>
                </a:lnTo>
                <a:lnTo>
                  <a:pt x="1490339" y="350940"/>
                </a:lnTo>
                <a:lnTo>
                  <a:pt x="1467269" y="355600"/>
                </a:lnTo>
                <a:lnTo>
                  <a:pt x="59258" y="355600"/>
                </a:lnTo>
                <a:lnTo>
                  <a:pt x="36192" y="350940"/>
                </a:lnTo>
                <a:lnTo>
                  <a:pt x="17356" y="338232"/>
                </a:lnTo>
                <a:lnTo>
                  <a:pt x="4656" y="319381"/>
                </a:lnTo>
                <a:lnTo>
                  <a:pt x="0" y="296290"/>
                </a:lnTo>
                <a:lnTo>
                  <a:pt x="0" y="59308"/>
                </a:lnTo>
                <a:close/>
              </a:path>
            </a:pathLst>
          </a:custGeom>
          <a:solidFill>
            <a:srgbClr val="FCEADA"/>
          </a:solidFill>
          <a:ln w="9525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38FA317A-1832-0E43-9409-404B08D66467}"/>
              </a:ext>
            </a:extLst>
          </p:cNvPr>
          <p:cNvSpPr txBox="1"/>
          <p:nvPr/>
        </p:nvSpPr>
        <p:spPr>
          <a:xfrm>
            <a:off x="4780987" y="2070053"/>
            <a:ext cx="1805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El vasco o euskera y sus variedades dialectales</a:t>
            </a:r>
            <a:endParaRPr lang="es-ES" sz="1100" dirty="0"/>
          </a:p>
        </p:txBody>
      </p:sp>
      <p:grpSp>
        <p:nvGrpSpPr>
          <p:cNvPr id="60" name="object 59">
            <a:extLst>
              <a:ext uri="{FF2B5EF4-FFF2-40B4-BE49-F238E27FC236}">
                <a16:creationId xmlns:a16="http://schemas.microsoft.com/office/drawing/2014/main" id="{2E78C138-9C05-A6EB-388A-E1E9E7F849CF}"/>
              </a:ext>
            </a:extLst>
          </p:cNvPr>
          <p:cNvGrpSpPr/>
          <p:nvPr/>
        </p:nvGrpSpPr>
        <p:grpSpPr>
          <a:xfrm>
            <a:off x="5537635" y="2541599"/>
            <a:ext cx="304800" cy="410209"/>
            <a:chOff x="7120128" y="4431029"/>
            <a:chExt cx="304800" cy="410209"/>
          </a:xfrm>
        </p:grpSpPr>
        <p:pic>
          <p:nvPicPr>
            <p:cNvPr id="61" name="object 60">
              <a:extLst>
                <a:ext uri="{FF2B5EF4-FFF2-40B4-BE49-F238E27FC236}">
                  <a16:creationId xmlns:a16="http://schemas.microsoft.com/office/drawing/2014/main" id="{678707D7-9B6B-88C2-F123-E850EA0565C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62" name="object 61">
              <a:extLst>
                <a:ext uri="{FF2B5EF4-FFF2-40B4-BE49-F238E27FC236}">
                  <a16:creationId xmlns:a16="http://schemas.microsoft.com/office/drawing/2014/main" id="{8FB772FF-1455-F21D-86C4-5679A4193B25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2">
              <a:extLst>
                <a:ext uri="{FF2B5EF4-FFF2-40B4-BE49-F238E27FC236}">
                  <a16:creationId xmlns:a16="http://schemas.microsoft.com/office/drawing/2014/main" id="{C140870F-F1EA-FC6D-8A92-ED3149F6FBC9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Rectángulo 63">
            <a:extLst>
              <a:ext uri="{FF2B5EF4-FFF2-40B4-BE49-F238E27FC236}">
                <a16:creationId xmlns:a16="http://schemas.microsoft.com/office/drawing/2014/main" id="{664050C0-CD31-6B74-BF7A-E500B06E9596}"/>
              </a:ext>
            </a:extLst>
          </p:cNvPr>
          <p:cNvSpPr/>
          <p:nvPr/>
        </p:nvSpPr>
        <p:spPr>
          <a:xfrm>
            <a:off x="4717196" y="2940431"/>
            <a:ext cx="1949944" cy="3703702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531A8340-8DEF-5A3E-D137-8BC68FFBFBA6}"/>
              </a:ext>
            </a:extLst>
          </p:cNvPr>
          <p:cNvSpPr txBox="1"/>
          <p:nvPr/>
        </p:nvSpPr>
        <p:spPr>
          <a:xfrm>
            <a:off x="4717197" y="2924944"/>
            <a:ext cx="194994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0" i="0" u="none" strike="noStrike" baseline="0" dirty="0"/>
              <a:t>El euskera se habla en el </a:t>
            </a:r>
            <a:r>
              <a:rPr lang="es-ES" sz="1100" b="1" i="0" u="none" strike="noStrike" baseline="0" dirty="0"/>
              <a:t>País Vasco</a:t>
            </a:r>
            <a:r>
              <a:rPr lang="es-ES" sz="1100" dirty="0"/>
              <a:t>, en el </a:t>
            </a:r>
            <a:r>
              <a:rPr lang="es-ES" sz="1100" b="1" dirty="0"/>
              <a:t>departamento de los Pirineos Atlánticos del País Vasco francés </a:t>
            </a:r>
            <a:r>
              <a:rPr lang="es-ES" sz="1100" dirty="0"/>
              <a:t>y </a:t>
            </a:r>
            <a:r>
              <a:rPr lang="es-ES" sz="1100" b="0" i="0" u="none" strike="noStrike" baseline="0" dirty="0"/>
              <a:t>en la </a:t>
            </a:r>
            <a:r>
              <a:rPr lang="es-ES" sz="1100" b="1" i="0" u="none" strike="noStrike" baseline="0" dirty="0"/>
              <a:t>zona noroccidental de Navarra. </a:t>
            </a:r>
            <a:r>
              <a:rPr lang="es-ES" sz="1100" b="0" i="0" u="none" strike="noStrike" baseline="0" dirty="0"/>
              <a:t>Cuenta con unos 700 000 hablantes, junto a los vascos con competencia pasiva. Está fraccionado en: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dirty="0"/>
              <a:t>O</a:t>
            </a:r>
            <a:r>
              <a:rPr lang="es-ES" sz="1100" b="1" i="0" u="none" strike="noStrike" baseline="0" dirty="0"/>
              <a:t>ccidental</a:t>
            </a:r>
            <a:endParaRPr lang="es-ES" sz="1100" b="1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dirty="0"/>
              <a:t>C</a:t>
            </a:r>
            <a:r>
              <a:rPr lang="es-ES" sz="1100" b="1" i="0" u="none" strike="noStrike" baseline="0" dirty="0"/>
              <a:t>entral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dirty="0"/>
              <a:t>N</a:t>
            </a:r>
            <a:r>
              <a:rPr lang="es-ES" sz="1100" b="1" i="0" u="none" strike="noStrike" baseline="0" dirty="0"/>
              <a:t>avarro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b="1" dirty="0"/>
              <a:t>L</a:t>
            </a:r>
            <a:r>
              <a:rPr lang="es-ES" sz="1100" b="1" i="0" u="none" strike="noStrike" baseline="0" dirty="0"/>
              <a:t>abortano </a:t>
            </a:r>
            <a:r>
              <a:rPr lang="es-ES" sz="1100" b="0" i="0" u="none" strike="noStrike" baseline="0" dirty="0"/>
              <a:t>y </a:t>
            </a:r>
            <a:r>
              <a:rPr lang="es-ES" sz="1100" b="1" i="0" u="none" strike="noStrike" baseline="0" dirty="0"/>
              <a:t>suletino </a:t>
            </a:r>
            <a:r>
              <a:rPr lang="es-ES" sz="1100" i="0" u="none" strike="noStrike" baseline="0" dirty="0"/>
              <a:t>(</a:t>
            </a:r>
            <a:r>
              <a:rPr lang="es-ES" sz="1100" dirty="0"/>
              <a:t>del otro lado de los Pirineos)</a:t>
            </a:r>
          </a:p>
          <a:p>
            <a:r>
              <a:rPr lang="es-ES" sz="1100" b="0" i="0" u="none" strike="noStrike" baseline="0" dirty="0"/>
              <a:t>En 1968 se creó el </a:t>
            </a:r>
            <a:r>
              <a:rPr lang="es-ES" sz="1100" b="1" i="0" u="none" strike="noStrike" baseline="0" dirty="0"/>
              <a:t>euskera batúa </a:t>
            </a:r>
            <a:r>
              <a:rPr lang="es-ES" sz="1100" b="0" i="0" u="none" strike="noStrike" baseline="0" dirty="0"/>
              <a:t>(unificado, estándar o normativo), que es el que se enseña en la escuela y se usa en la Administración y en los medios de comunicación.</a:t>
            </a:r>
            <a:endParaRPr lang="es-ES" sz="800" dirty="0"/>
          </a:p>
        </p:txBody>
      </p:sp>
      <p:sp>
        <p:nvSpPr>
          <p:cNvPr id="66" name="object 15">
            <a:extLst>
              <a:ext uri="{FF2B5EF4-FFF2-40B4-BE49-F238E27FC236}">
                <a16:creationId xmlns:a16="http://schemas.microsoft.com/office/drawing/2014/main" id="{8584171E-2EAC-7AC9-0FC9-017598E1B493}"/>
              </a:ext>
            </a:extLst>
          </p:cNvPr>
          <p:cNvSpPr/>
          <p:nvPr/>
        </p:nvSpPr>
        <p:spPr>
          <a:xfrm>
            <a:off x="6877749" y="2069316"/>
            <a:ext cx="1949944" cy="485135"/>
          </a:xfrm>
          <a:custGeom>
            <a:avLst/>
            <a:gdLst/>
            <a:ahLst/>
            <a:cxnLst/>
            <a:rect l="l" t="t" r="r" b="b"/>
            <a:pathLst>
              <a:path w="1526539" h="355600">
                <a:moveTo>
                  <a:pt x="0" y="59308"/>
                </a:moveTo>
                <a:lnTo>
                  <a:pt x="4656" y="36218"/>
                </a:lnTo>
                <a:lnTo>
                  <a:pt x="17356" y="17367"/>
                </a:lnTo>
                <a:lnTo>
                  <a:pt x="36192" y="4659"/>
                </a:lnTo>
                <a:lnTo>
                  <a:pt x="59258" y="0"/>
                </a:lnTo>
                <a:lnTo>
                  <a:pt x="1467269" y="0"/>
                </a:lnTo>
                <a:lnTo>
                  <a:pt x="1490339" y="4659"/>
                </a:lnTo>
                <a:lnTo>
                  <a:pt x="1509147" y="17367"/>
                </a:lnTo>
                <a:lnTo>
                  <a:pt x="1521811" y="36218"/>
                </a:lnTo>
                <a:lnTo>
                  <a:pt x="1526451" y="59308"/>
                </a:lnTo>
                <a:lnTo>
                  <a:pt x="1526451" y="296290"/>
                </a:lnTo>
                <a:lnTo>
                  <a:pt x="1521811" y="319381"/>
                </a:lnTo>
                <a:lnTo>
                  <a:pt x="1509147" y="338232"/>
                </a:lnTo>
                <a:lnTo>
                  <a:pt x="1490339" y="350940"/>
                </a:lnTo>
                <a:lnTo>
                  <a:pt x="1467269" y="355600"/>
                </a:lnTo>
                <a:lnTo>
                  <a:pt x="59258" y="355600"/>
                </a:lnTo>
                <a:lnTo>
                  <a:pt x="36192" y="350940"/>
                </a:lnTo>
                <a:lnTo>
                  <a:pt x="17356" y="338232"/>
                </a:lnTo>
                <a:lnTo>
                  <a:pt x="4656" y="319381"/>
                </a:lnTo>
                <a:lnTo>
                  <a:pt x="0" y="296290"/>
                </a:lnTo>
                <a:lnTo>
                  <a:pt x="0" y="59308"/>
                </a:lnTo>
                <a:close/>
              </a:path>
            </a:pathLst>
          </a:custGeom>
          <a:solidFill>
            <a:srgbClr val="FCEADA"/>
          </a:solidFill>
          <a:ln w="9525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1ABCC334-B573-1212-1D72-E6ACBD4B7243}"/>
              </a:ext>
            </a:extLst>
          </p:cNvPr>
          <p:cNvSpPr txBox="1"/>
          <p:nvPr/>
        </p:nvSpPr>
        <p:spPr>
          <a:xfrm>
            <a:off x="6949501" y="2079934"/>
            <a:ext cx="1806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El castellano y sus variedades dialectales</a:t>
            </a:r>
            <a:endParaRPr lang="es-ES" sz="1100" dirty="0"/>
          </a:p>
        </p:txBody>
      </p:sp>
      <p:grpSp>
        <p:nvGrpSpPr>
          <p:cNvPr id="68" name="object 59">
            <a:extLst>
              <a:ext uri="{FF2B5EF4-FFF2-40B4-BE49-F238E27FC236}">
                <a16:creationId xmlns:a16="http://schemas.microsoft.com/office/drawing/2014/main" id="{CECF24F5-A8FF-8545-45C2-2E65A2C659A2}"/>
              </a:ext>
            </a:extLst>
          </p:cNvPr>
          <p:cNvGrpSpPr/>
          <p:nvPr/>
        </p:nvGrpSpPr>
        <p:grpSpPr>
          <a:xfrm>
            <a:off x="7688772" y="2538066"/>
            <a:ext cx="304800" cy="410209"/>
            <a:chOff x="7120128" y="4431029"/>
            <a:chExt cx="304800" cy="410209"/>
          </a:xfrm>
        </p:grpSpPr>
        <p:pic>
          <p:nvPicPr>
            <p:cNvPr id="69" name="object 60">
              <a:extLst>
                <a:ext uri="{FF2B5EF4-FFF2-40B4-BE49-F238E27FC236}">
                  <a16:creationId xmlns:a16="http://schemas.microsoft.com/office/drawing/2014/main" id="{A0CC42B4-FA86-C83D-E489-BE0F8E8B6E86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70" name="object 61">
              <a:extLst>
                <a:ext uri="{FF2B5EF4-FFF2-40B4-BE49-F238E27FC236}">
                  <a16:creationId xmlns:a16="http://schemas.microsoft.com/office/drawing/2014/main" id="{9ED77530-1593-3078-7CB5-6810FE0E34A4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62">
              <a:extLst>
                <a:ext uri="{FF2B5EF4-FFF2-40B4-BE49-F238E27FC236}">
                  <a16:creationId xmlns:a16="http://schemas.microsoft.com/office/drawing/2014/main" id="{08DC1F72-C189-A44E-5B9A-A1C8FCFCC376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Rectángulo 72">
            <a:extLst>
              <a:ext uri="{FF2B5EF4-FFF2-40B4-BE49-F238E27FC236}">
                <a16:creationId xmlns:a16="http://schemas.microsoft.com/office/drawing/2014/main" id="{E5113A48-6E7C-C53A-87C9-3D62F837276D}"/>
              </a:ext>
            </a:extLst>
          </p:cNvPr>
          <p:cNvSpPr/>
          <p:nvPr/>
        </p:nvSpPr>
        <p:spPr>
          <a:xfrm>
            <a:off x="6877749" y="2940971"/>
            <a:ext cx="1949944" cy="3703161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F8433CF3-41E4-5F08-F8DF-9066195207F1}"/>
              </a:ext>
            </a:extLst>
          </p:cNvPr>
          <p:cNvSpPr txBox="1"/>
          <p:nvPr/>
        </p:nvSpPr>
        <p:spPr>
          <a:xfrm>
            <a:off x="6866200" y="2928027"/>
            <a:ext cx="19499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000" b="0" i="0" u="none" strike="noStrike" baseline="0" dirty="0">
                <a:solidFill>
                  <a:srgbClr val="000000"/>
                </a:solidFill>
              </a:rPr>
              <a:t>El castellano es hablado por cuatrocientos millones de personas en los países hispanohablantes, a los que se suman cuarenta millones más en países no hispanohablantes, como Estados Unidos.</a:t>
            </a:r>
          </a:p>
          <a:p>
            <a:pPr algn="l"/>
            <a:r>
              <a:rPr lang="es-ES" sz="1000" b="0" i="0" u="none" strike="noStrike" baseline="0" dirty="0">
                <a:solidFill>
                  <a:srgbClr val="000000"/>
                </a:solidFill>
              </a:rPr>
              <a:t>Las </a:t>
            </a:r>
            <a:r>
              <a:rPr lang="es-ES" sz="1000" b="1" i="0" u="none" strike="noStrike" baseline="0" dirty="0">
                <a:solidFill>
                  <a:srgbClr val="000000"/>
                </a:solidFill>
              </a:rPr>
              <a:t>variedades geográficas del castellano </a:t>
            </a:r>
            <a:r>
              <a:rPr lang="es-ES" sz="1000" b="0" i="0" u="none" strike="noStrike" baseline="0" dirty="0">
                <a:solidFill>
                  <a:srgbClr val="000000"/>
                </a:solidFill>
              </a:rPr>
              <a:t>se organizan en: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000" b="1" i="0" u="none" strike="noStrike" baseline="0" dirty="0">
                <a:solidFill>
                  <a:srgbClr val="000000"/>
                </a:solidFill>
              </a:rPr>
              <a:t>Meridionales: hablas andaluzas </a:t>
            </a:r>
            <a:r>
              <a:rPr lang="es-ES" sz="1000" b="0" i="0" u="none" strike="noStrike" baseline="0" dirty="0">
                <a:solidFill>
                  <a:srgbClr val="000000"/>
                </a:solidFill>
              </a:rPr>
              <a:t>y el </a:t>
            </a:r>
            <a:r>
              <a:rPr lang="es-ES" sz="1000" b="1" i="0" u="none" strike="noStrike" baseline="0" dirty="0">
                <a:solidFill>
                  <a:srgbClr val="000000"/>
                </a:solidFill>
              </a:rPr>
              <a:t>canario.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000" b="1" i="0" u="none" strike="noStrike" baseline="0" dirty="0">
                <a:solidFill>
                  <a:srgbClr val="000000"/>
                </a:solidFill>
              </a:rPr>
              <a:t>Septentrionales: </a:t>
            </a:r>
            <a:r>
              <a:rPr lang="es-ES" sz="1000" b="0" i="0" u="none" strike="noStrike" baseline="0" dirty="0">
                <a:solidFill>
                  <a:srgbClr val="000000"/>
                </a:solidFill>
              </a:rPr>
              <a:t>en las </a:t>
            </a:r>
            <a:r>
              <a:rPr lang="es-ES" sz="1000" b="1" i="0" u="none" strike="noStrike" baseline="0" dirty="0">
                <a:solidFill>
                  <a:srgbClr val="000000"/>
                </a:solidFill>
              </a:rPr>
              <a:t>comunidades no bilingües del centro y norte peninsular.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000" b="1" i="0" u="none" strike="noStrike" baseline="0" dirty="0">
                <a:solidFill>
                  <a:srgbClr val="000000"/>
                </a:solidFill>
              </a:rPr>
              <a:t>Hablas de tránsito: </a:t>
            </a:r>
            <a:r>
              <a:rPr lang="es-ES" sz="1000" b="0" i="0" u="none" strike="noStrike" baseline="0" dirty="0">
                <a:solidFill>
                  <a:srgbClr val="000000"/>
                </a:solidFill>
              </a:rPr>
              <a:t>el </a:t>
            </a:r>
            <a:r>
              <a:rPr lang="es-ES" sz="1000" b="1" i="0" u="none" strike="noStrike" baseline="0" dirty="0">
                <a:solidFill>
                  <a:srgbClr val="000000"/>
                </a:solidFill>
              </a:rPr>
              <a:t>extremeño </a:t>
            </a:r>
            <a:r>
              <a:rPr lang="es-ES" sz="1000" b="0" i="0" u="none" strike="noStrike" baseline="0" dirty="0">
                <a:solidFill>
                  <a:srgbClr val="000000"/>
                </a:solidFill>
              </a:rPr>
              <a:t>y el </a:t>
            </a:r>
            <a:r>
              <a:rPr lang="es-ES" sz="1000" b="1" i="0" u="none" strike="noStrike" baseline="0" dirty="0">
                <a:solidFill>
                  <a:srgbClr val="000000"/>
                </a:solidFill>
              </a:rPr>
              <a:t>murciano.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000" b="1" i="0" u="none" strike="noStrike" baseline="0" dirty="0">
                <a:solidFill>
                  <a:srgbClr val="000000"/>
                </a:solidFill>
              </a:rPr>
              <a:t>Variedades </a:t>
            </a:r>
            <a:r>
              <a:rPr lang="es-ES" sz="1000" b="0" i="0" u="none" strike="noStrike" baseline="0" dirty="0">
                <a:solidFill>
                  <a:srgbClr val="000000"/>
                </a:solidFill>
              </a:rPr>
              <a:t>habladas en las </a:t>
            </a:r>
            <a:r>
              <a:rPr lang="es-ES" sz="1000" b="1" i="0" u="none" strike="noStrike" baseline="0" dirty="0">
                <a:solidFill>
                  <a:srgbClr val="000000"/>
                </a:solidFill>
              </a:rPr>
              <a:t>comunidades bilingües </a:t>
            </a:r>
            <a:r>
              <a:rPr lang="es-ES" sz="1000" b="0" i="0" u="none" strike="noStrike" baseline="0" dirty="0">
                <a:solidFill>
                  <a:srgbClr val="000000"/>
                </a:solidFill>
              </a:rPr>
              <a:t>de España.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000" b="1" i="0" u="none" strike="noStrike" baseline="0" dirty="0">
                <a:solidFill>
                  <a:srgbClr val="000000"/>
                </a:solidFill>
              </a:rPr>
              <a:t>Español de América: </a:t>
            </a:r>
            <a:r>
              <a:rPr lang="es-ES" sz="1000" b="0" i="0" u="none" strike="noStrike" baseline="0" dirty="0">
                <a:solidFill>
                  <a:srgbClr val="000000"/>
                </a:solidFill>
              </a:rPr>
              <a:t>conjunto de variantes (del Caribe, de Centroamérica y México, andino, austral, de Chile...) con personalidad propia.</a:t>
            </a:r>
            <a:endParaRPr lang="es-ES" sz="600" dirty="0"/>
          </a:p>
        </p:txBody>
      </p:sp>
    </p:spTree>
    <p:extLst>
      <p:ext uri="{BB962C8B-B14F-4D97-AF65-F5344CB8AC3E}">
        <p14:creationId xmlns:p14="http://schemas.microsoft.com/office/powerpoint/2010/main" val="330445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461503" y="926047"/>
            <a:ext cx="7926847" cy="649287"/>
          </a:xfrm>
        </p:spPr>
        <p:txBody>
          <a:bodyPr/>
          <a:lstStyle/>
          <a:p>
            <a:r>
              <a:rPr lang="es-ES" sz="3200" dirty="0">
                <a:solidFill>
                  <a:srgbClr val="002060"/>
                </a:solidFill>
                <a:latin typeface="DM Serif Display" pitchFamily="2" charset="0"/>
              </a:rPr>
              <a:t>Variedades meridionales del castellano</a:t>
            </a:r>
          </a:p>
        </p:txBody>
      </p:sp>
      <p:sp>
        <p:nvSpPr>
          <p:cNvPr id="34" name="object 7">
            <a:extLst>
              <a:ext uri="{FF2B5EF4-FFF2-40B4-BE49-F238E27FC236}">
                <a16:creationId xmlns:a16="http://schemas.microsoft.com/office/drawing/2014/main" id="{DD84962F-90AA-2330-E89E-A5ECFB5BA693}"/>
              </a:ext>
            </a:extLst>
          </p:cNvPr>
          <p:cNvSpPr txBox="1"/>
          <p:nvPr/>
        </p:nvSpPr>
        <p:spPr>
          <a:xfrm>
            <a:off x="647563" y="2119076"/>
            <a:ext cx="7848873" cy="373820"/>
          </a:xfrm>
          <a:prstGeom prst="rect">
            <a:avLst/>
          </a:prstGeom>
          <a:solidFill>
            <a:srgbClr val="FCEADA"/>
          </a:solidFill>
          <a:ln>
            <a:solidFill>
              <a:srgbClr val="002060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/>
              <a:t>El </a:t>
            </a:r>
            <a:r>
              <a:rPr lang="es-ES" sz="1200" b="1" i="0" u="none" strike="noStrike" baseline="0" dirty="0"/>
              <a:t>andaluz, </a:t>
            </a:r>
            <a:r>
              <a:rPr lang="es-ES" sz="1200" b="0" i="0" u="none" strike="noStrike" baseline="0" dirty="0"/>
              <a:t>constituido por un </a:t>
            </a:r>
            <a:r>
              <a:rPr lang="es-ES" sz="1200" b="1" i="0" u="none" strike="noStrike" baseline="0" dirty="0"/>
              <a:t>conjunto heterogéneo de hablas diversas, </a:t>
            </a:r>
            <a:br>
              <a:rPr lang="es-ES" sz="1200" b="1" i="0" u="none" strike="noStrike" baseline="0" dirty="0"/>
            </a:br>
            <a:r>
              <a:rPr lang="es-ES" sz="1200" b="0" i="0" u="none" strike="noStrike" baseline="0" dirty="0"/>
              <a:t>es la variedad geográfica del castellano que se habla en </a:t>
            </a:r>
            <a:r>
              <a:rPr lang="es-ES" sz="1200" b="1" i="0" u="none" strike="noStrike" baseline="0" dirty="0"/>
              <a:t>Andalucía.</a:t>
            </a:r>
            <a:endParaRPr lang="es-ES" sz="500" dirty="0">
              <a:cs typeface="Calibri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6503404-44F5-5B00-7717-DB8BBD87DD62}"/>
              </a:ext>
            </a:extLst>
          </p:cNvPr>
          <p:cNvSpPr txBox="1"/>
          <p:nvPr/>
        </p:nvSpPr>
        <p:spPr>
          <a:xfrm>
            <a:off x="3725454" y="1589896"/>
            <a:ext cx="1693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2060"/>
                </a:solidFill>
              </a:rPr>
              <a:t>El andaluz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A0334922-622F-C9FC-D9C8-DFEB4044EA68}"/>
              </a:ext>
            </a:extLst>
          </p:cNvPr>
          <p:cNvSpPr txBox="1"/>
          <p:nvPr/>
        </p:nvSpPr>
        <p:spPr>
          <a:xfrm>
            <a:off x="395536" y="2759639"/>
            <a:ext cx="5472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1" i="0" u="none" strike="noStrike" baseline="0" dirty="0"/>
              <a:t>Siglo </a:t>
            </a:r>
            <a:r>
              <a:rPr lang="es-ES" sz="1200" b="1" i="0" u="none" strike="noStrike" cap="small" dirty="0" err="1"/>
              <a:t>xiii</a:t>
            </a:r>
            <a:r>
              <a:rPr lang="es-ES" sz="1200" i="0" u="none" strike="noStrike" dirty="0"/>
              <a:t>, tras las tomas de Córdoba (1236), Jaén (1246) y Sevilla (1248</a:t>
            </a:r>
            <a:r>
              <a:rPr lang="es-ES" sz="1200" i="0" u="none" strike="noStrike" cap="small" dirty="0"/>
              <a:t>)</a:t>
            </a:r>
            <a:endParaRPr lang="es-ES" sz="1200" cap="small" dirty="0"/>
          </a:p>
        </p:txBody>
      </p:sp>
      <p:grpSp>
        <p:nvGrpSpPr>
          <p:cNvPr id="40" name="object 59">
            <a:extLst>
              <a:ext uri="{FF2B5EF4-FFF2-40B4-BE49-F238E27FC236}">
                <a16:creationId xmlns:a16="http://schemas.microsoft.com/office/drawing/2014/main" id="{A1F34EF9-98B8-B9A7-3CAF-438EB7FF1F07}"/>
              </a:ext>
            </a:extLst>
          </p:cNvPr>
          <p:cNvGrpSpPr/>
          <p:nvPr/>
        </p:nvGrpSpPr>
        <p:grpSpPr>
          <a:xfrm rot="16200000">
            <a:off x="5122130" y="2706935"/>
            <a:ext cx="304800" cy="410209"/>
            <a:chOff x="7120128" y="4431029"/>
            <a:chExt cx="304800" cy="410209"/>
          </a:xfrm>
        </p:grpSpPr>
        <p:pic>
          <p:nvPicPr>
            <p:cNvPr id="41" name="object 60">
              <a:extLst>
                <a:ext uri="{FF2B5EF4-FFF2-40B4-BE49-F238E27FC236}">
                  <a16:creationId xmlns:a16="http://schemas.microsoft.com/office/drawing/2014/main" id="{A117CAD3-1391-A0A3-6C47-66192F58AA71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42" name="object 61">
              <a:extLst>
                <a:ext uri="{FF2B5EF4-FFF2-40B4-BE49-F238E27FC236}">
                  <a16:creationId xmlns:a16="http://schemas.microsoft.com/office/drawing/2014/main" id="{A9035A8C-6B2D-4B69-070F-E35FA73EB2CB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62">
              <a:extLst>
                <a:ext uri="{FF2B5EF4-FFF2-40B4-BE49-F238E27FC236}">
                  <a16:creationId xmlns:a16="http://schemas.microsoft.com/office/drawing/2014/main" id="{32496676-C841-476B-4A75-4782269287E6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CuadroTexto 43">
            <a:extLst>
              <a:ext uri="{FF2B5EF4-FFF2-40B4-BE49-F238E27FC236}">
                <a16:creationId xmlns:a16="http://schemas.microsoft.com/office/drawing/2014/main" id="{5FA0BF25-351F-F1F7-7651-69B8EDD14847}"/>
              </a:ext>
            </a:extLst>
          </p:cNvPr>
          <p:cNvSpPr txBox="1"/>
          <p:nvPr/>
        </p:nvSpPr>
        <p:spPr>
          <a:xfrm>
            <a:off x="5449717" y="2696278"/>
            <a:ext cx="33845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100" b="0" i="0" u="none" strike="noStrike" baseline="0" dirty="0"/>
              <a:t>Cuando los repobladores cristianos llevan </a:t>
            </a:r>
            <a:br>
              <a:rPr lang="es-ES" sz="1100" b="0" i="0" u="none" strike="noStrike" baseline="0" dirty="0"/>
            </a:br>
            <a:r>
              <a:rPr lang="es-ES" sz="1100" b="0" i="0" u="none" strike="noStrike" baseline="0" dirty="0"/>
              <a:t>el castellano a los territorios andalusíes reconquistados.</a:t>
            </a:r>
            <a:endParaRPr lang="es-ES" sz="1100" cap="small" dirty="0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38F4A428-651B-1D61-AB9F-B6DD313E4BD4}"/>
              </a:ext>
            </a:extLst>
          </p:cNvPr>
          <p:cNvSpPr txBox="1"/>
          <p:nvPr/>
        </p:nvSpPr>
        <p:spPr>
          <a:xfrm>
            <a:off x="3695254" y="3284984"/>
            <a:ext cx="1753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02060"/>
                </a:solidFill>
              </a:rPr>
              <a:t>Usos lingüísticos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309D2B5-9A69-5507-ACEA-D8D33F4F5E26}"/>
              </a:ext>
            </a:extLst>
          </p:cNvPr>
          <p:cNvSpPr/>
          <p:nvPr/>
        </p:nvSpPr>
        <p:spPr>
          <a:xfrm>
            <a:off x="476941" y="3719501"/>
            <a:ext cx="2236530" cy="2731534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3F254E93-E683-C159-7BE5-C56C4A3D1F90}"/>
              </a:ext>
            </a:extLst>
          </p:cNvPr>
          <p:cNvSpPr txBox="1"/>
          <p:nvPr/>
        </p:nvSpPr>
        <p:spPr>
          <a:xfrm>
            <a:off x="476942" y="3772241"/>
            <a:ext cx="22288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1" i="0" u="none" strike="noStrike" baseline="0" dirty="0"/>
              <a:t>Seseo y ceceo.</a:t>
            </a:r>
          </a:p>
          <a:p>
            <a:pPr algn="l"/>
            <a:r>
              <a:rPr lang="es-ES" sz="1100" b="0" i="0" u="none" strike="noStrike" baseline="0" dirty="0"/>
              <a:t>Consisten en la </a:t>
            </a:r>
            <a:r>
              <a:rPr lang="es-ES" sz="1100" b="1" i="0" u="none" strike="noStrike" baseline="0" dirty="0"/>
              <a:t>pronunciación idéntica de </a:t>
            </a:r>
            <a:r>
              <a:rPr lang="es-ES" sz="1100" b="1" i="1" u="none" strike="noStrike" baseline="0" dirty="0" err="1"/>
              <a:t>za</a:t>
            </a:r>
            <a:r>
              <a:rPr lang="es-ES" sz="1100" b="1" i="1" u="none" strike="noStrike" baseline="0" dirty="0"/>
              <a:t>, ce, </a:t>
            </a:r>
            <a:r>
              <a:rPr lang="es-ES" sz="1100" b="1" i="1" u="none" strike="noStrike" baseline="0" dirty="0" err="1"/>
              <a:t>ci</a:t>
            </a:r>
            <a:r>
              <a:rPr lang="es-ES" sz="1100" b="1" i="1" u="none" strike="noStrike" baseline="0" dirty="0"/>
              <a:t>, </a:t>
            </a:r>
            <a:r>
              <a:rPr lang="es-ES" sz="1100" b="1" i="1" u="none" strike="noStrike" baseline="0" dirty="0" err="1"/>
              <a:t>zo</a:t>
            </a:r>
            <a:r>
              <a:rPr lang="es-ES" sz="1100" b="1" i="1" u="none" strike="noStrike" baseline="0" dirty="0"/>
              <a:t>, </a:t>
            </a:r>
            <a:r>
              <a:rPr lang="es-ES" sz="1100" b="1" i="1" u="none" strike="noStrike" baseline="0" dirty="0" err="1"/>
              <a:t>zu</a:t>
            </a:r>
            <a:r>
              <a:rPr lang="es-ES" sz="1100" b="1" i="1" u="none" strike="noStrike" baseline="0" dirty="0"/>
              <a:t> </a:t>
            </a:r>
            <a:r>
              <a:rPr lang="es-ES" sz="1100" b="0" i="0" u="none" strike="noStrike" baseline="0" dirty="0"/>
              <a:t>y </a:t>
            </a:r>
            <a:r>
              <a:rPr lang="es-ES" sz="1100" b="1" i="1" u="none" strike="noStrike" baseline="0" dirty="0" err="1"/>
              <a:t>sa</a:t>
            </a:r>
            <a:r>
              <a:rPr lang="es-ES" sz="1100" b="1" i="1" u="none" strike="noStrike" baseline="0" dirty="0"/>
              <a:t>, se, si, so, su, </a:t>
            </a:r>
            <a:r>
              <a:rPr lang="es-ES" sz="1100" b="0" i="0" u="none" strike="noStrike" baseline="0" dirty="0"/>
              <a:t>bien </a:t>
            </a:r>
            <a:r>
              <a:rPr lang="es-ES" sz="1100" b="1" i="0" u="none" strike="noStrike" baseline="0" dirty="0"/>
              <a:t>como </a:t>
            </a:r>
            <a:r>
              <a:rPr lang="es-ES" sz="1100" b="1" i="1" u="none" strike="noStrike" baseline="0" dirty="0"/>
              <a:t>s </a:t>
            </a:r>
            <a:r>
              <a:rPr lang="es-ES" sz="1100" b="1" i="0" u="none" strike="noStrike" baseline="0" dirty="0"/>
              <a:t>(seseo)</a:t>
            </a:r>
            <a:r>
              <a:rPr lang="es-ES" sz="1100" b="0" i="0" u="none" strike="noStrike" baseline="0" dirty="0"/>
              <a:t>, bien </a:t>
            </a:r>
            <a:r>
              <a:rPr lang="es-ES" sz="1100" b="1" i="0" u="none" strike="noStrike" baseline="0" dirty="0"/>
              <a:t>como </a:t>
            </a:r>
            <a:r>
              <a:rPr lang="es-ES" sz="1100" b="1" i="1" u="none" strike="noStrike" baseline="0" dirty="0"/>
              <a:t>c, z </a:t>
            </a:r>
            <a:r>
              <a:rPr lang="es-ES" sz="1100" b="1" i="0" u="none" strike="noStrike" baseline="0" dirty="0"/>
              <a:t>(ceceo)</a:t>
            </a:r>
            <a:r>
              <a:rPr lang="es-ES" sz="1100" b="0" i="0" u="none" strike="noStrike" baseline="0" dirty="0"/>
              <a:t>.</a:t>
            </a:r>
            <a:endParaRPr lang="es-ES" sz="1050" dirty="0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0C48F267-4809-6FFB-B8AA-726EABA3E920}"/>
              </a:ext>
            </a:extLst>
          </p:cNvPr>
          <p:cNvSpPr/>
          <p:nvPr/>
        </p:nvSpPr>
        <p:spPr>
          <a:xfrm>
            <a:off x="2843810" y="3719501"/>
            <a:ext cx="2852613" cy="2731534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1A7562A-8120-6295-0EC2-5A3CC4BDDBED}"/>
              </a:ext>
            </a:extLst>
          </p:cNvPr>
          <p:cNvSpPr txBox="1"/>
          <p:nvPr/>
        </p:nvSpPr>
        <p:spPr>
          <a:xfrm>
            <a:off x="2864802" y="3771247"/>
            <a:ext cx="285261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1" i="0" u="none" strike="noStrike" baseline="0" dirty="0">
                <a:solidFill>
                  <a:srgbClr val="000000"/>
                </a:solidFill>
              </a:rPr>
              <a:t>Usos pronominales.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0" i="0" u="none" strike="noStrike" baseline="0" dirty="0">
                <a:solidFill>
                  <a:srgbClr val="000000"/>
                </a:solidFill>
              </a:rPr>
              <a:t>En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Andalucía oriental,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como en el resto de la península ibérica,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ustedes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expresa respeto o distancia, y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vosotros/as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, igualdad, cercanía o familiaridad.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0" i="0" u="none" strike="noStrike" baseline="0" dirty="0">
                <a:solidFill>
                  <a:srgbClr val="000000"/>
                </a:solidFill>
              </a:rPr>
              <a:t>En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Andalucía occidental,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la forma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vosotros/as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ha desaparecido y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ustedes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se utiliza para expresar tanto cercanía como respeto.</a:t>
            </a:r>
          </a:p>
          <a:p>
            <a:pPr algn="l"/>
            <a:r>
              <a:rPr lang="es-ES" sz="1100" b="0" i="0" u="none" strike="noStrike" baseline="0" dirty="0">
                <a:solidFill>
                  <a:srgbClr val="000000"/>
                </a:solidFill>
              </a:rPr>
              <a:t>En general,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ustedes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se combina con el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verbo en tercera persona del plural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(ustedes saben),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aunque se producen vacilaciones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(ustedes sabéis),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especialmente en el habla popular. En singular se mantiene la oposición entre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tú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y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usted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.</a:t>
            </a:r>
            <a:endParaRPr lang="es-ES" sz="1100" dirty="0"/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A899671F-D357-6AC8-8240-21436C4A0203}"/>
              </a:ext>
            </a:extLst>
          </p:cNvPr>
          <p:cNvSpPr/>
          <p:nvPr/>
        </p:nvSpPr>
        <p:spPr>
          <a:xfrm>
            <a:off x="5826760" y="3719501"/>
            <a:ext cx="2852613" cy="2731534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6A909B0-0C00-779C-9E31-A338BCF6F2CB}"/>
              </a:ext>
            </a:extLst>
          </p:cNvPr>
          <p:cNvSpPr txBox="1"/>
          <p:nvPr/>
        </p:nvSpPr>
        <p:spPr>
          <a:xfrm>
            <a:off x="5848685" y="3771247"/>
            <a:ext cx="285261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1" i="0" u="none" strike="noStrike" baseline="0" dirty="0">
                <a:solidFill>
                  <a:srgbClr val="000000"/>
                </a:solidFill>
              </a:rPr>
              <a:t>Otros rasgos dialectales</a:t>
            </a:r>
            <a:endParaRPr lang="es-ES" sz="1100" b="1" i="0" u="none" strike="noStrike" baseline="0" dirty="0">
              <a:solidFill>
                <a:srgbClr val="00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i="0" u="none" strike="noStrike" baseline="0" dirty="0">
                <a:solidFill>
                  <a:srgbClr val="000000"/>
                </a:solidFill>
              </a:rPr>
              <a:t>Aspiración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o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pérdida de la </a:t>
            </a:r>
            <a:r>
              <a:rPr lang="es-ES" sz="1100" b="1" i="1" u="none" strike="noStrike" baseline="0" dirty="0">
                <a:solidFill>
                  <a:srgbClr val="000000"/>
                </a:solidFill>
              </a:rPr>
              <a:t>-s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al final de sílaba o palabra: </a:t>
            </a:r>
            <a:r>
              <a:rPr lang="es-ES" sz="1100" b="0" i="1" u="none" strike="noStrike" baseline="0" dirty="0" err="1">
                <a:solidFill>
                  <a:srgbClr val="000000"/>
                </a:solidFill>
              </a:rPr>
              <a:t>loh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es-ES" sz="1100" b="0" i="1" u="none" strike="noStrike" baseline="0" dirty="0" err="1">
                <a:solidFill>
                  <a:srgbClr val="000000"/>
                </a:solidFill>
              </a:rPr>
              <a:t>díah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,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por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los días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i="0" u="none" strike="noStrike" baseline="0" dirty="0">
                <a:solidFill>
                  <a:srgbClr val="000000"/>
                </a:solidFill>
              </a:rPr>
              <a:t>Relajación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de las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consonantes finales: </a:t>
            </a:r>
            <a:r>
              <a:rPr lang="es-ES" sz="1100" b="0" i="1" u="none" strike="noStrike" baseline="0" dirty="0" err="1">
                <a:solidFill>
                  <a:srgbClr val="000000"/>
                </a:solidFill>
              </a:rPr>
              <a:t>amistá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, </a:t>
            </a:r>
            <a:r>
              <a:rPr lang="es-ES" sz="1100" b="0" i="1" u="none" strike="noStrike" baseline="0" dirty="0" err="1">
                <a:solidFill>
                  <a:srgbClr val="000000"/>
                </a:solidFill>
              </a:rPr>
              <a:t>comé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0" i="0" u="none" strike="noStrike" baseline="0" dirty="0">
                <a:solidFill>
                  <a:srgbClr val="000000"/>
                </a:solidFill>
              </a:rPr>
              <a:t>Preferencia por los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diminutivos </a:t>
            </a:r>
            <a:r>
              <a:rPr lang="es-ES" sz="1100" b="1" i="1" u="none" strike="noStrike" baseline="0" dirty="0">
                <a:solidFill>
                  <a:srgbClr val="000000"/>
                </a:solidFill>
              </a:rPr>
              <a:t>-illo, -illa: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chiquilla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.</a:t>
            </a:r>
          </a:p>
          <a:p>
            <a:pPr algn="l"/>
            <a:r>
              <a:rPr lang="es-ES" sz="1100" b="0" i="0" u="none" strike="noStrike" baseline="0" dirty="0">
                <a:solidFill>
                  <a:srgbClr val="000000"/>
                </a:solidFill>
              </a:rPr>
              <a:t>Ciertos usos lingüísticos con menor prestigio, suelen evitarse en contextos</a:t>
            </a:r>
          </a:p>
          <a:p>
            <a:pPr algn="l"/>
            <a:r>
              <a:rPr lang="es-ES" sz="1100" b="0" i="0" u="none" strike="noStrike" baseline="0" dirty="0">
                <a:solidFill>
                  <a:srgbClr val="000000"/>
                </a:solidFill>
              </a:rPr>
              <a:t>formales: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i="0" u="none" strike="noStrike" baseline="0" dirty="0">
                <a:solidFill>
                  <a:srgbClr val="000000"/>
                </a:solidFill>
              </a:rPr>
              <a:t>Alternancia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de </a:t>
            </a:r>
            <a:r>
              <a:rPr lang="es-ES" sz="1100" b="1" i="1" u="none" strike="noStrike" baseline="0" dirty="0">
                <a:solidFill>
                  <a:srgbClr val="000000"/>
                </a:solidFill>
              </a:rPr>
              <a:t>r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y </a:t>
            </a:r>
            <a:r>
              <a:rPr lang="es-ES" sz="1100" b="1" i="1" u="none" strike="noStrike" baseline="0" dirty="0">
                <a:solidFill>
                  <a:srgbClr val="000000"/>
                </a:solidFill>
              </a:rPr>
              <a:t>l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al final de sílaba: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a</a:t>
            </a:r>
            <a:r>
              <a:rPr lang="es-ES" sz="1100" b="1" i="1" u="none" strike="noStrike" baseline="0" dirty="0">
                <a:solidFill>
                  <a:srgbClr val="DC4AC3"/>
                </a:solidFill>
              </a:rPr>
              <a:t>r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ma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, en vez de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a</a:t>
            </a:r>
            <a:r>
              <a:rPr lang="es-ES" sz="1100" b="1" i="1" u="none" strike="noStrike" baseline="0" dirty="0">
                <a:solidFill>
                  <a:srgbClr val="DC4AC3"/>
                </a:solidFill>
              </a:rPr>
              <a:t>l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ma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1100" b="1" i="0" u="none" strike="noStrike" baseline="0" dirty="0">
                <a:solidFill>
                  <a:srgbClr val="000000"/>
                </a:solidFill>
              </a:rPr>
              <a:t>Pérdida de la </a:t>
            </a:r>
            <a:r>
              <a:rPr lang="es-ES" sz="1100" b="1" i="1" u="none" strike="noStrike" baseline="0" dirty="0">
                <a:solidFill>
                  <a:srgbClr val="000000"/>
                </a:solidFill>
              </a:rPr>
              <a:t>-d- </a:t>
            </a:r>
            <a:r>
              <a:rPr lang="es-ES" sz="1100" b="1" i="0" u="none" strike="noStrike" baseline="0" dirty="0">
                <a:solidFill>
                  <a:srgbClr val="000000"/>
                </a:solidFill>
              </a:rPr>
              <a:t>intervocálica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: </a:t>
            </a:r>
            <a:r>
              <a:rPr lang="es-ES" sz="1100" b="0" i="1" u="none" strike="noStrike" baseline="0" dirty="0" err="1">
                <a:solidFill>
                  <a:srgbClr val="000000"/>
                </a:solidFill>
              </a:rPr>
              <a:t>part</a:t>
            </a:r>
            <a:r>
              <a:rPr lang="es-ES" sz="1100" b="1" i="1" u="none" strike="noStrike" baseline="0" dirty="0" err="1">
                <a:solidFill>
                  <a:srgbClr val="DC4AC3"/>
                </a:solidFill>
              </a:rPr>
              <a:t>ío</a:t>
            </a:r>
            <a:r>
              <a:rPr lang="es-ES" sz="1100" b="1" i="1" u="none" strike="noStrike" baseline="0" dirty="0">
                <a:solidFill>
                  <a:srgbClr val="DC4AC3"/>
                </a:solidFill>
              </a:rPr>
              <a:t>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por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partido,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especialmente en los participios de la 1.ª conjugación: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qued</a:t>
            </a:r>
            <a:r>
              <a:rPr lang="es-ES" sz="1100" b="1" i="1" u="none" strike="noStrike" baseline="0" dirty="0">
                <a:solidFill>
                  <a:srgbClr val="DC4AC3"/>
                </a:solidFill>
              </a:rPr>
              <a:t>ao </a:t>
            </a:r>
            <a:r>
              <a:rPr lang="es-ES" sz="1100" b="0" i="0" u="none" strike="noStrike" baseline="0" dirty="0">
                <a:solidFill>
                  <a:srgbClr val="000000"/>
                </a:solidFill>
              </a:rPr>
              <a:t>por </a:t>
            </a:r>
            <a:r>
              <a:rPr lang="es-ES" sz="1100" b="0" i="1" u="none" strike="noStrike" baseline="0" dirty="0">
                <a:solidFill>
                  <a:srgbClr val="000000"/>
                </a:solidFill>
              </a:rPr>
              <a:t>quedado.</a:t>
            </a:r>
            <a:endParaRPr lang="es-ES" sz="1100" dirty="0"/>
          </a:p>
        </p:txBody>
      </p:sp>
      <p:pic>
        <p:nvPicPr>
          <p:cNvPr id="5" name="Imagen 4" descr="Mapa&#10;&#10;Descripción generada automáticamente">
            <a:extLst>
              <a:ext uri="{FF2B5EF4-FFF2-40B4-BE49-F238E27FC236}">
                <a16:creationId xmlns:a16="http://schemas.microsoft.com/office/drawing/2014/main" id="{B5FBF98D-BBE3-B236-C708-3C43F6D31D5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47" y="4948365"/>
            <a:ext cx="2228818" cy="149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77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CuadroTexto 67">
            <a:extLst>
              <a:ext uri="{FF2B5EF4-FFF2-40B4-BE49-F238E27FC236}">
                <a16:creationId xmlns:a16="http://schemas.microsoft.com/office/drawing/2014/main" id="{852762EA-7D16-D208-DDA2-B0A5B29F7C25}"/>
              </a:ext>
            </a:extLst>
          </p:cNvPr>
          <p:cNvSpPr txBox="1"/>
          <p:nvPr/>
        </p:nvSpPr>
        <p:spPr>
          <a:xfrm>
            <a:off x="3754564" y="1066676"/>
            <a:ext cx="1634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solidFill>
                  <a:srgbClr val="002060"/>
                </a:solidFill>
              </a:rPr>
              <a:t>El canario</a:t>
            </a:r>
          </a:p>
        </p:txBody>
      </p:sp>
      <p:sp>
        <p:nvSpPr>
          <p:cNvPr id="86" name="object 3">
            <a:extLst>
              <a:ext uri="{FF2B5EF4-FFF2-40B4-BE49-F238E27FC236}">
                <a16:creationId xmlns:a16="http://schemas.microsoft.com/office/drawing/2014/main" id="{854A6926-5861-2034-AD05-55499CBBDF6F}"/>
              </a:ext>
            </a:extLst>
          </p:cNvPr>
          <p:cNvSpPr txBox="1"/>
          <p:nvPr/>
        </p:nvSpPr>
        <p:spPr>
          <a:xfrm>
            <a:off x="2708275" y="1700808"/>
            <a:ext cx="3727450" cy="464230"/>
          </a:xfrm>
          <a:prstGeom prst="rect">
            <a:avLst/>
          </a:prstGeom>
          <a:solidFill>
            <a:srgbClr val="FCEADA"/>
          </a:solidFill>
          <a:ln w="9525">
            <a:solidFill>
              <a:srgbClr val="00206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/>
            <a:r>
              <a:rPr lang="es-ES" sz="1400" i="0" u="none" strike="noStrike" baseline="0" dirty="0"/>
              <a:t>L</a:t>
            </a:r>
            <a:r>
              <a:rPr lang="es-ES" sz="1400" i="0" u="none" strike="noStrike" dirty="0"/>
              <a:t>as Islas Canarias fueron incorporadas a la Corona de Castilla por los Reyes Católicos en el </a:t>
            </a:r>
            <a:r>
              <a:rPr lang="es-ES" sz="1400" b="1" i="0" u="none" strike="noStrike" dirty="0"/>
              <a:t>siglo </a:t>
            </a:r>
            <a:r>
              <a:rPr lang="es-ES" sz="1400" b="1" i="0" u="none" strike="noStrike" cap="small" dirty="0" err="1"/>
              <a:t>xv</a:t>
            </a:r>
            <a:r>
              <a:rPr lang="es-ES" sz="1400" b="1" i="0" u="none" strike="noStrike" cap="small" dirty="0"/>
              <a:t>.</a:t>
            </a:r>
            <a:endParaRPr lang="es-ES" sz="1400" b="1" cap="small" dirty="0"/>
          </a:p>
        </p:txBody>
      </p:sp>
      <p:sp>
        <p:nvSpPr>
          <p:cNvPr id="87" name="object 8">
            <a:extLst>
              <a:ext uri="{FF2B5EF4-FFF2-40B4-BE49-F238E27FC236}">
                <a16:creationId xmlns:a16="http://schemas.microsoft.com/office/drawing/2014/main" id="{FE70C207-0E83-69EB-03BD-1D08476BD81A}"/>
              </a:ext>
            </a:extLst>
          </p:cNvPr>
          <p:cNvSpPr/>
          <p:nvPr/>
        </p:nvSpPr>
        <p:spPr>
          <a:xfrm>
            <a:off x="1304436" y="2484734"/>
            <a:ext cx="6535128" cy="464230"/>
          </a:xfrm>
          <a:custGeom>
            <a:avLst/>
            <a:gdLst/>
            <a:ahLst/>
            <a:cxnLst/>
            <a:rect l="l" t="t" r="r" b="b"/>
            <a:pathLst>
              <a:path w="5241290" h="646429">
                <a:moveTo>
                  <a:pt x="0" y="646328"/>
                </a:moveTo>
                <a:lnTo>
                  <a:pt x="5241290" y="646328"/>
                </a:lnTo>
                <a:lnTo>
                  <a:pt x="5241290" y="0"/>
                </a:lnTo>
                <a:lnTo>
                  <a:pt x="0" y="0"/>
                </a:lnTo>
                <a:lnTo>
                  <a:pt x="0" y="646328"/>
                </a:lnTo>
                <a:close/>
              </a:path>
            </a:pathLst>
          </a:custGeom>
          <a:ln w="9525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9">
            <a:extLst>
              <a:ext uri="{FF2B5EF4-FFF2-40B4-BE49-F238E27FC236}">
                <a16:creationId xmlns:a16="http://schemas.microsoft.com/office/drawing/2014/main" id="{67DA91B7-E683-C355-B7B0-37AB00E88DC6}"/>
              </a:ext>
            </a:extLst>
          </p:cNvPr>
          <p:cNvSpPr txBox="1"/>
          <p:nvPr/>
        </p:nvSpPr>
        <p:spPr>
          <a:xfrm>
            <a:off x="1429693" y="2524549"/>
            <a:ext cx="628461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4150" algn="l"/>
              </a:tabLst>
            </a:pPr>
            <a:r>
              <a:rPr lang="es-ES" sz="1200" b="0" i="0" u="none" strike="noStrike" baseline="0" dirty="0"/>
              <a:t>La participación en la conquista y la colonización de las islas de nobles, clérigos y soldados sevillanos explica la </a:t>
            </a:r>
            <a:r>
              <a:rPr lang="es-ES" sz="1200" b="1" i="0" u="none" strike="noStrike" baseline="0" dirty="0"/>
              <a:t>influencia del andaluz </a:t>
            </a:r>
            <a:r>
              <a:rPr lang="es-ES" sz="1200" b="0" i="0" u="none" strike="noStrike" baseline="0" dirty="0"/>
              <a:t>en la configuración de la </a:t>
            </a:r>
            <a:r>
              <a:rPr lang="es-ES" sz="1200" b="1" i="0" u="none" strike="noStrike" baseline="0" dirty="0"/>
              <a:t>modalidad canaria.</a:t>
            </a:r>
            <a:endParaRPr lang="es-ES" sz="1200" cap="small" dirty="0"/>
          </a:p>
        </p:txBody>
      </p:sp>
      <p:grpSp>
        <p:nvGrpSpPr>
          <p:cNvPr id="89" name="object 16">
            <a:extLst>
              <a:ext uri="{FF2B5EF4-FFF2-40B4-BE49-F238E27FC236}">
                <a16:creationId xmlns:a16="http://schemas.microsoft.com/office/drawing/2014/main" id="{A1018E9B-2BEB-91D3-A6FB-576288FEFD3B}"/>
              </a:ext>
            </a:extLst>
          </p:cNvPr>
          <p:cNvGrpSpPr/>
          <p:nvPr/>
        </p:nvGrpSpPr>
        <p:grpSpPr>
          <a:xfrm>
            <a:off x="4417695" y="2154433"/>
            <a:ext cx="308610" cy="504825"/>
            <a:chOff x="3239261" y="3634740"/>
            <a:chExt cx="308610" cy="504825"/>
          </a:xfrm>
        </p:grpSpPr>
        <p:pic>
          <p:nvPicPr>
            <p:cNvPr id="90" name="object 17">
              <a:extLst>
                <a:ext uri="{FF2B5EF4-FFF2-40B4-BE49-F238E27FC236}">
                  <a16:creationId xmlns:a16="http://schemas.microsoft.com/office/drawing/2014/main" id="{F675D61C-C376-399F-C177-83290151293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39261" y="3634740"/>
              <a:ext cx="308610" cy="504444"/>
            </a:xfrm>
            <a:prstGeom prst="rect">
              <a:avLst/>
            </a:prstGeom>
          </p:spPr>
        </p:pic>
        <p:sp>
          <p:nvSpPr>
            <p:cNvPr id="91" name="object 18">
              <a:extLst>
                <a:ext uri="{FF2B5EF4-FFF2-40B4-BE49-F238E27FC236}">
                  <a16:creationId xmlns:a16="http://schemas.microsoft.com/office/drawing/2014/main" id="{71B3813D-6A07-CA50-83BE-FAD30A932C75}"/>
                </a:ext>
              </a:extLst>
            </p:cNvPr>
            <p:cNvSpPr/>
            <p:nvPr/>
          </p:nvSpPr>
          <p:spPr>
            <a:xfrm>
              <a:off x="3334892" y="3655949"/>
              <a:ext cx="118110" cy="309245"/>
            </a:xfrm>
            <a:custGeom>
              <a:avLst/>
              <a:gdLst/>
              <a:ahLst/>
              <a:cxnLst/>
              <a:rect l="l" t="t" r="r" b="b"/>
              <a:pathLst>
                <a:path w="118110" h="309245">
                  <a:moveTo>
                    <a:pt x="14097" y="193294"/>
                  </a:moveTo>
                  <a:lnTo>
                    <a:pt x="8001" y="196850"/>
                  </a:lnTo>
                  <a:lnTo>
                    <a:pt x="2032" y="200406"/>
                  </a:lnTo>
                  <a:lnTo>
                    <a:pt x="0" y="208152"/>
                  </a:lnTo>
                  <a:lnTo>
                    <a:pt x="3429" y="214249"/>
                  </a:lnTo>
                  <a:lnTo>
                    <a:pt x="58928" y="309244"/>
                  </a:lnTo>
                  <a:lnTo>
                    <a:pt x="73660" y="283971"/>
                  </a:lnTo>
                  <a:lnTo>
                    <a:pt x="46228" y="283971"/>
                  </a:lnTo>
                  <a:lnTo>
                    <a:pt x="46228" y="237127"/>
                  </a:lnTo>
                  <a:lnTo>
                    <a:pt x="21844" y="195325"/>
                  </a:lnTo>
                  <a:lnTo>
                    <a:pt x="14097" y="193294"/>
                  </a:lnTo>
                  <a:close/>
                </a:path>
                <a:path w="118110" h="309245">
                  <a:moveTo>
                    <a:pt x="46228" y="237127"/>
                  </a:moveTo>
                  <a:lnTo>
                    <a:pt x="46228" y="283971"/>
                  </a:lnTo>
                  <a:lnTo>
                    <a:pt x="71628" y="283971"/>
                  </a:lnTo>
                  <a:lnTo>
                    <a:pt x="71628" y="277621"/>
                  </a:lnTo>
                  <a:lnTo>
                    <a:pt x="47879" y="277621"/>
                  </a:lnTo>
                  <a:lnTo>
                    <a:pt x="58864" y="258789"/>
                  </a:lnTo>
                  <a:lnTo>
                    <a:pt x="46228" y="237127"/>
                  </a:lnTo>
                  <a:close/>
                </a:path>
                <a:path w="118110" h="309245">
                  <a:moveTo>
                    <a:pt x="103759" y="193294"/>
                  </a:moveTo>
                  <a:lnTo>
                    <a:pt x="95885" y="195325"/>
                  </a:lnTo>
                  <a:lnTo>
                    <a:pt x="71628" y="236909"/>
                  </a:lnTo>
                  <a:lnTo>
                    <a:pt x="71628" y="283971"/>
                  </a:lnTo>
                  <a:lnTo>
                    <a:pt x="73660" y="283971"/>
                  </a:lnTo>
                  <a:lnTo>
                    <a:pt x="117856" y="208152"/>
                  </a:lnTo>
                  <a:lnTo>
                    <a:pt x="115824" y="200406"/>
                  </a:lnTo>
                  <a:lnTo>
                    <a:pt x="109728" y="196850"/>
                  </a:lnTo>
                  <a:lnTo>
                    <a:pt x="103759" y="193294"/>
                  </a:lnTo>
                  <a:close/>
                </a:path>
                <a:path w="118110" h="309245">
                  <a:moveTo>
                    <a:pt x="58864" y="258789"/>
                  </a:moveTo>
                  <a:lnTo>
                    <a:pt x="47879" y="277621"/>
                  </a:lnTo>
                  <a:lnTo>
                    <a:pt x="69850" y="277621"/>
                  </a:lnTo>
                  <a:lnTo>
                    <a:pt x="58864" y="258789"/>
                  </a:lnTo>
                  <a:close/>
                </a:path>
                <a:path w="118110" h="309245">
                  <a:moveTo>
                    <a:pt x="71628" y="236909"/>
                  </a:moveTo>
                  <a:lnTo>
                    <a:pt x="58864" y="258789"/>
                  </a:lnTo>
                  <a:lnTo>
                    <a:pt x="69850" y="277621"/>
                  </a:lnTo>
                  <a:lnTo>
                    <a:pt x="71628" y="277621"/>
                  </a:lnTo>
                  <a:lnTo>
                    <a:pt x="71628" y="236909"/>
                  </a:lnTo>
                  <a:close/>
                </a:path>
                <a:path w="118110" h="309245">
                  <a:moveTo>
                    <a:pt x="71628" y="0"/>
                  </a:moveTo>
                  <a:lnTo>
                    <a:pt x="46228" y="0"/>
                  </a:lnTo>
                  <a:lnTo>
                    <a:pt x="46228" y="237127"/>
                  </a:lnTo>
                  <a:lnTo>
                    <a:pt x="58864" y="258789"/>
                  </a:lnTo>
                  <a:lnTo>
                    <a:pt x="71628" y="236909"/>
                  </a:lnTo>
                  <a:lnTo>
                    <a:pt x="71628" y="0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92" name="CuadroTexto 91">
            <a:extLst>
              <a:ext uri="{FF2B5EF4-FFF2-40B4-BE49-F238E27FC236}">
                <a16:creationId xmlns:a16="http://schemas.microsoft.com/office/drawing/2014/main" id="{EB58CAE2-5468-77A3-4679-ACD14767AC5E}"/>
              </a:ext>
            </a:extLst>
          </p:cNvPr>
          <p:cNvSpPr txBox="1"/>
          <p:nvPr/>
        </p:nvSpPr>
        <p:spPr>
          <a:xfrm>
            <a:off x="3695254" y="3356992"/>
            <a:ext cx="1753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02060"/>
                </a:solidFill>
              </a:rPr>
              <a:t>Usos lingüísticos</a:t>
            </a: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0160B387-8585-558D-5255-55C14C18CBEA}"/>
              </a:ext>
            </a:extLst>
          </p:cNvPr>
          <p:cNvSpPr/>
          <p:nvPr/>
        </p:nvSpPr>
        <p:spPr>
          <a:xfrm>
            <a:off x="372391" y="3936519"/>
            <a:ext cx="1574779" cy="2300793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F0AA4493-243A-B8A7-E9EC-95E1E8BAA849}"/>
              </a:ext>
            </a:extLst>
          </p:cNvPr>
          <p:cNvSpPr txBox="1"/>
          <p:nvPr/>
        </p:nvSpPr>
        <p:spPr>
          <a:xfrm>
            <a:off x="372393" y="3989259"/>
            <a:ext cx="15693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400" i="0" u="none" strike="noStrike" baseline="0" dirty="0"/>
              <a:t>El </a:t>
            </a:r>
            <a:r>
              <a:rPr lang="es-ES" sz="1400" b="1" i="0" u="none" strike="noStrike" baseline="0" dirty="0"/>
              <a:t>seseo</a:t>
            </a:r>
            <a:r>
              <a:rPr lang="es-ES" sz="1400" i="0" u="none" strike="noStrike" baseline="0" dirty="0"/>
              <a:t>, que consiste </a:t>
            </a:r>
            <a:r>
              <a:rPr lang="es-ES" sz="1400" b="0" i="0" u="none" strike="noStrike" baseline="0" dirty="0"/>
              <a:t>en </a:t>
            </a:r>
            <a:r>
              <a:rPr lang="es-ES" sz="1400" b="1" i="0" u="none" strike="noStrike" baseline="0" dirty="0"/>
              <a:t>pronunciar como </a:t>
            </a:r>
            <a:r>
              <a:rPr lang="es-ES" sz="1400" b="1" i="1" u="none" strike="noStrike" baseline="0" dirty="0"/>
              <a:t>s </a:t>
            </a:r>
            <a:r>
              <a:rPr lang="es-ES" sz="1400" strike="noStrike" baseline="0" dirty="0"/>
              <a:t>los sonidos correspondientes a </a:t>
            </a:r>
            <a:r>
              <a:rPr lang="es-ES" sz="1400" i="1" strike="noStrike" baseline="0" dirty="0" err="1"/>
              <a:t>za</a:t>
            </a:r>
            <a:r>
              <a:rPr lang="es-ES" sz="1400" i="1" strike="noStrike" baseline="0" dirty="0"/>
              <a:t>, ce, </a:t>
            </a:r>
            <a:r>
              <a:rPr lang="es-ES" sz="1400" i="1" strike="noStrike" baseline="0" dirty="0" err="1"/>
              <a:t>ci</a:t>
            </a:r>
            <a:r>
              <a:rPr lang="es-ES" sz="1400" i="1" strike="noStrike" baseline="0" dirty="0"/>
              <a:t>, </a:t>
            </a:r>
            <a:r>
              <a:rPr lang="es-ES" sz="1400" i="1" strike="noStrike" baseline="0" dirty="0" err="1"/>
              <a:t>zo</a:t>
            </a:r>
            <a:r>
              <a:rPr lang="es-ES" sz="1400" i="1" strike="noStrike" baseline="0" dirty="0"/>
              <a:t>, </a:t>
            </a:r>
            <a:r>
              <a:rPr lang="es-ES" sz="1400" i="1" strike="noStrike" baseline="0" dirty="0" err="1"/>
              <a:t>zu</a:t>
            </a:r>
            <a:r>
              <a:rPr lang="es-ES" sz="1400" i="1" strike="noStrike" baseline="0" dirty="0"/>
              <a:t>: </a:t>
            </a:r>
            <a:r>
              <a:rPr lang="es-ES" sz="1400" i="1" strike="noStrike" baseline="0" dirty="0" err="1"/>
              <a:t>sentro</a:t>
            </a:r>
            <a:r>
              <a:rPr lang="es-ES" sz="1400" i="1" strike="noStrike" baseline="0" dirty="0"/>
              <a:t>, </a:t>
            </a:r>
            <a:r>
              <a:rPr lang="es-ES" sz="1400" strike="noStrike" baseline="0" dirty="0"/>
              <a:t>por ejemplo.</a:t>
            </a:r>
            <a:endParaRPr lang="es-ES" sz="1400" dirty="0"/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F55D6846-6761-6BBD-3FD5-A058E6DCF2FD}"/>
              </a:ext>
            </a:extLst>
          </p:cNvPr>
          <p:cNvSpPr/>
          <p:nvPr/>
        </p:nvSpPr>
        <p:spPr>
          <a:xfrm>
            <a:off x="2082405" y="3936519"/>
            <a:ext cx="1573318" cy="2300793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FBE8EA7D-8308-755B-1F05-59A93F11E5CB}"/>
              </a:ext>
            </a:extLst>
          </p:cNvPr>
          <p:cNvSpPr txBox="1"/>
          <p:nvPr/>
        </p:nvSpPr>
        <p:spPr>
          <a:xfrm>
            <a:off x="2103397" y="3988265"/>
            <a:ext cx="157331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400" b="0" i="0" u="none" strike="noStrike" baseline="0" dirty="0"/>
              <a:t>La </a:t>
            </a:r>
            <a:r>
              <a:rPr lang="es-ES" sz="1400" b="1" i="0" u="none" strike="noStrike" baseline="0" dirty="0"/>
              <a:t>pronunciación de la </a:t>
            </a:r>
            <a:r>
              <a:rPr lang="es-ES" sz="1400" b="1" i="1" u="none" strike="noStrike" baseline="0" dirty="0"/>
              <a:t>ch </a:t>
            </a:r>
            <a:r>
              <a:rPr lang="es-ES" sz="1400" b="0" i="0" u="none" strike="noStrike" baseline="0" dirty="0"/>
              <a:t>de forma parecida a la </a:t>
            </a:r>
            <a:r>
              <a:rPr lang="es-ES" sz="1400" b="1" i="1" u="none" strike="noStrike" baseline="0" dirty="0"/>
              <a:t>y </a:t>
            </a:r>
            <a:r>
              <a:rPr lang="es-ES" sz="1400" b="0" i="0" u="none" strike="noStrike" baseline="0" dirty="0"/>
              <a:t>(la llamada </a:t>
            </a:r>
            <a:r>
              <a:rPr lang="es-ES" sz="1400" b="1" i="1" u="none" strike="noStrike" baseline="0" dirty="0"/>
              <a:t>ch </a:t>
            </a:r>
            <a:r>
              <a:rPr lang="es-ES" sz="1400" b="1" i="0" u="none" strike="noStrike" baseline="0" dirty="0"/>
              <a:t>mojada </a:t>
            </a:r>
            <a:r>
              <a:rPr lang="es-ES" sz="1400" b="0" i="0" u="none" strike="noStrike" baseline="0" dirty="0"/>
              <a:t>o </a:t>
            </a:r>
            <a:r>
              <a:rPr lang="es-ES" sz="1400" b="1" i="0" u="none" strike="noStrike" baseline="0" dirty="0"/>
              <a:t>adherente</a:t>
            </a:r>
            <a:r>
              <a:rPr lang="es-ES" sz="1400" b="0" i="0" u="none" strike="noStrike" baseline="0" dirty="0"/>
              <a:t>): </a:t>
            </a:r>
            <a:r>
              <a:rPr lang="es-ES" sz="1400" b="0" i="1" u="none" strike="noStrike" baseline="0" dirty="0" err="1"/>
              <a:t>muyayo</a:t>
            </a:r>
            <a:r>
              <a:rPr lang="es-ES" sz="1400" b="0" i="1" u="none" strike="noStrike" baseline="0" dirty="0"/>
              <a:t> </a:t>
            </a:r>
            <a:r>
              <a:rPr lang="es-ES" sz="1400" b="0" i="0" u="none" strike="noStrike" baseline="0" dirty="0"/>
              <a:t>por </a:t>
            </a:r>
            <a:r>
              <a:rPr lang="es-ES" sz="1400" b="0" i="1" u="none" strike="noStrike" baseline="0" dirty="0"/>
              <a:t>muchacho</a:t>
            </a:r>
            <a:r>
              <a:rPr lang="es-ES" sz="1400" b="0" i="0" u="none" strike="noStrike" baseline="0" dirty="0"/>
              <a:t>.</a:t>
            </a:r>
            <a:endParaRPr lang="es-ES" sz="1200" dirty="0"/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589B9C52-A61D-852E-44DD-F69E9022702E}"/>
              </a:ext>
            </a:extLst>
          </p:cNvPr>
          <p:cNvSpPr/>
          <p:nvPr/>
        </p:nvSpPr>
        <p:spPr>
          <a:xfrm>
            <a:off x="3790958" y="3932122"/>
            <a:ext cx="1573318" cy="2305190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A9376994-F734-B9D4-00B2-A6FF6D576766}"/>
              </a:ext>
            </a:extLst>
          </p:cNvPr>
          <p:cNvSpPr txBox="1"/>
          <p:nvPr/>
        </p:nvSpPr>
        <p:spPr>
          <a:xfrm>
            <a:off x="3812883" y="3983868"/>
            <a:ext cx="15733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400" b="0" i="0" u="none" strike="noStrike" baseline="0" dirty="0"/>
              <a:t>La </a:t>
            </a:r>
            <a:r>
              <a:rPr lang="es-ES" sz="1400" b="1" i="0" u="none" strike="noStrike" baseline="0" dirty="0"/>
              <a:t>aspiración de la </a:t>
            </a:r>
            <a:r>
              <a:rPr lang="es-ES" sz="1400" b="1" i="1" u="none" strike="noStrike" baseline="0" dirty="0"/>
              <a:t>s </a:t>
            </a:r>
            <a:r>
              <a:rPr lang="es-ES" sz="1400" b="1" i="0" u="none" strike="noStrike" baseline="0" dirty="0"/>
              <a:t>al final de sílaba o palabra, </a:t>
            </a:r>
            <a:r>
              <a:rPr lang="es-ES" sz="1400" b="0" i="0" u="none" strike="noStrike" baseline="0" dirty="0"/>
              <a:t>y de la </a:t>
            </a:r>
            <a:r>
              <a:rPr lang="es-ES" sz="1400" b="1" i="1" u="none" strike="noStrike" baseline="0" dirty="0"/>
              <a:t>j </a:t>
            </a:r>
            <a:r>
              <a:rPr lang="es-ES" sz="1400" b="1" i="0" u="none" strike="noStrike" baseline="0" dirty="0"/>
              <a:t>en todos los contextos:</a:t>
            </a:r>
          </a:p>
          <a:p>
            <a:pPr algn="l"/>
            <a:r>
              <a:rPr lang="es-ES" sz="1400" b="0" i="1" u="none" strike="noStrike" baseline="0" dirty="0" err="1"/>
              <a:t>lah</a:t>
            </a:r>
            <a:r>
              <a:rPr lang="es-ES" sz="1400" b="0" i="1" u="none" strike="noStrike" baseline="0" dirty="0"/>
              <a:t> </a:t>
            </a:r>
            <a:r>
              <a:rPr lang="es-ES" sz="1400" b="0" i="1" u="none" strike="noStrike" baseline="0" dirty="0" err="1"/>
              <a:t>casah</a:t>
            </a:r>
            <a:r>
              <a:rPr lang="es-ES" sz="1400" b="0" i="1" u="none" strike="noStrike" baseline="0" dirty="0"/>
              <a:t> (las casas), la </a:t>
            </a:r>
            <a:r>
              <a:rPr lang="es-ES" sz="1400" b="0" i="1" u="none" strike="noStrike" baseline="0" dirty="0" err="1"/>
              <a:t>caha</a:t>
            </a:r>
            <a:r>
              <a:rPr lang="es-ES" sz="1400" b="0" i="1" u="none" strike="noStrike" baseline="0" dirty="0"/>
              <a:t> (la caja)</a:t>
            </a:r>
            <a:r>
              <a:rPr lang="es-ES" sz="1400" b="0" i="0" u="none" strike="noStrike" baseline="0" dirty="0"/>
              <a:t>.</a:t>
            </a:r>
            <a:endParaRPr lang="es-ES" sz="1400" dirty="0"/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1C9F34F6-30DD-48F8-4FEB-86276589C9F4}"/>
              </a:ext>
            </a:extLst>
          </p:cNvPr>
          <p:cNvSpPr/>
          <p:nvPr/>
        </p:nvSpPr>
        <p:spPr>
          <a:xfrm>
            <a:off x="5499511" y="3932122"/>
            <a:ext cx="1573318" cy="2305190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1C55A030-E3B3-FEE3-8E34-37E0DE0EDBFB}"/>
              </a:ext>
            </a:extLst>
          </p:cNvPr>
          <p:cNvSpPr txBox="1"/>
          <p:nvPr/>
        </p:nvSpPr>
        <p:spPr>
          <a:xfrm>
            <a:off x="5521436" y="3983868"/>
            <a:ext cx="15733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400" b="0" i="0" u="none" strike="noStrike" baseline="0" dirty="0"/>
              <a:t>El empleo de un </a:t>
            </a:r>
            <a:r>
              <a:rPr lang="es-ES" sz="1400" b="1" i="0" u="none" strike="noStrike" baseline="0" dirty="0"/>
              <a:t>léxico específico: </a:t>
            </a:r>
            <a:r>
              <a:rPr lang="es-ES" sz="1400" b="0" i="1" u="none" strike="noStrike" baseline="0" dirty="0"/>
              <a:t>queque </a:t>
            </a:r>
            <a:r>
              <a:rPr lang="es-ES" sz="1400" b="0" i="0" u="none" strike="noStrike" baseline="0" dirty="0"/>
              <a:t>(bizcocho), </a:t>
            </a:r>
            <a:r>
              <a:rPr lang="es-ES" sz="1400" b="0" i="1" u="none" strike="noStrike" baseline="0" dirty="0"/>
              <a:t>guagua </a:t>
            </a:r>
            <a:r>
              <a:rPr lang="es-ES" sz="1400" b="0" i="0" u="none" strike="noStrike" baseline="0" dirty="0"/>
              <a:t>(autobús), </a:t>
            </a:r>
            <a:r>
              <a:rPr lang="es-ES" sz="1400" b="0" i="1" u="none" strike="noStrike" baseline="0" dirty="0"/>
              <a:t>papa </a:t>
            </a:r>
            <a:r>
              <a:rPr lang="es-ES" sz="1400" b="0" i="0" u="none" strike="noStrike" baseline="0" dirty="0"/>
              <a:t>(patata)...</a:t>
            </a:r>
            <a:endParaRPr lang="es-ES" sz="1400" dirty="0"/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5B3BE50D-4262-17E6-0BAD-3617E13BD59A}"/>
              </a:ext>
            </a:extLst>
          </p:cNvPr>
          <p:cNvSpPr/>
          <p:nvPr/>
        </p:nvSpPr>
        <p:spPr>
          <a:xfrm>
            <a:off x="7225229" y="3937513"/>
            <a:ext cx="1573318" cy="2299799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A25EF81-7ABC-DA7E-A574-D0C1988A7CA6}"/>
              </a:ext>
            </a:extLst>
          </p:cNvPr>
          <p:cNvSpPr txBox="1"/>
          <p:nvPr/>
        </p:nvSpPr>
        <p:spPr>
          <a:xfrm>
            <a:off x="7247154" y="3989259"/>
            <a:ext cx="15733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400" b="0" i="0" u="none" strike="noStrike" baseline="0" dirty="0"/>
              <a:t>La </a:t>
            </a:r>
            <a:r>
              <a:rPr lang="es-ES" sz="1400" b="1" i="0" u="none" strike="noStrike" baseline="0" dirty="0"/>
              <a:t>sustitución de </a:t>
            </a:r>
            <a:r>
              <a:rPr lang="es-ES" sz="1400" b="1" i="1" u="none" strike="noStrike" baseline="0" dirty="0"/>
              <a:t>vosotros </a:t>
            </a:r>
            <a:r>
              <a:rPr lang="es-ES" sz="1400" b="1" i="0" u="none" strike="noStrike" baseline="0" dirty="0"/>
              <a:t>por </a:t>
            </a:r>
            <a:r>
              <a:rPr lang="es-ES" sz="1400" b="1" i="1" u="none" strike="noStrike" baseline="0" dirty="0"/>
              <a:t>ustedes </a:t>
            </a:r>
            <a:r>
              <a:rPr lang="es-ES" sz="1400" b="0" i="0" u="none" strike="noStrike" baseline="0" dirty="0"/>
              <a:t>para </a:t>
            </a:r>
            <a:r>
              <a:rPr lang="es-ES" sz="1400" b="1" i="0" u="none" strike="noStrike" baseline="0" dirty="0"/>
              <a:t>expresar cercanía </a:t>
            </a:r>
            <a:r>
              <a:rPr lang="es-ES" sz="1400" b="0" i="0" u="none" strike="noStrike" baseline="0" dirty="0"/>
              <a:t>o </a:t>
            </a:r>
            <a:r>
              <a:rPr lang="es-ES" sz="1400" b="1" i="0" u="none" strike="noStrike" baseline="0" dirty="0"/>
              <a:t>confianza: </a:t>
            </a:r>
            <a:r>
              <a:rPr lang="es-ES" sz="1400" b="0" i="1" u="none" strike="noStrike" baseline="0" dirty="0"/>
              <a:t>Ustedes</a:t>
            </a:r>
          </a:p>
          <a:p>
            <a:pPr algn="l"/>
            <a:r>
              <a:rPr lang="es-ES" sz="1400" b="0" i="1" u="none" strike="noStrike" baseline="0" dirty="0"/>
              <a:t>estudian mucho, </a:t>
            </a:r>
            <a:r>
              <a:rPr lang="es-ES" sz="1400" b="0" i="0" u="none" strike="noStrike" baseline="0" dirty="0"/>
              <a:t>en vez de </a:t>
            </a:r>
            <a:r>
              <a:rPr lang="es-ES" sz="1400" b="0" i="1" u="none" strike="noStrike" baseline="0" dirty="0"/>
              <a:t>Vosotros estudiáis mucho.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12942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461503" y="926047"/>
            <a:ext cx="7926847" cy="649287"/>
          </a:xfrm>
        </p:spPr>
        <p:txBody>
          <a:bodyPr/>
          <a:lstStyle/>
          <a:p>
            <a:r>
              <a:rPr lang="es-ES" sz="3200" dirty="0">
                <a:solidFill>
                  <a:srgbClr val="002060"/>
                </a:solidFill>
                <a:latin typeface="DM Serif Display" pitchFamily="2" charset="0"/>
              </a:rPr>
              <a:t>Variedades septentrionales del castellano</a:t>
            </a:r>
          </a:p>
        </p:txBody>
      </p:sp>
      <p:sp>
        <p:nvSpPr>
          <p:cNvPr id="34" name="object 7">
            <a:extLst>
              <a:ext uri="{FF2B5EF4-FFF2-40B4-BE49-F238E27FC236}">
                <a16:creationId xmlns:a16="http://schemas.microsoft.com/office/drawing/2014/main" id="{DD84962F-90AA-2330-E89E-A5ECFB5BA693}"/>
              </a:ext>
            </a:extLst>
          </p:cNvPr>
          <p:cNvSpPr txBox="1"/>
          <p:nvPr/>
        </p:nvSpPr>
        <p:spPr>
          <a:xfrm>
            <a:off x="647563" y="1602379"/>
            <a:ext cx="7848873" cy="373820"/>
          </a:xfrm>
          <a:prstGeom prst="rect">
            <a:avLst/>
          </a:prstGeom>
          <a:solidFill>
            <a:srgbClr val="FCEADA"/>
          </a:solidFill>
          <a:ln>
            <a:solidFill>
              <a:srgbClr val="002060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algn="ctr"/>
            <a:r>
              <a:rPr lang="es-ES" sz="1200" b="0" i="0" u="none" strike="noStrike" baseline="0" dirty="0"/>
              <a:t>Las </a:t>
            </a:r>
            <a:r>
              <a:rPr lang="es-ES" sz="1200" b="1" i="0" u="none" strike="noStrike" baseline="0" dirty="0"/>
              <a:t>variedades septentrionales del castellano </a:t>
            </a:r>
            <a:r>
              <a:rPr lang="es-ES" sz="1200" b="0" i="0" u="none" strike="noStrike" baseline="0" dirty="0"/>
              <a:t>son aquellas que se hablan en </a:t>
            </a:r>
            <a:br>
              <a:rPr lang="es-ES" sz="1200" b="0" i="0" u="none" strike="noStrike" baseline="0" dirty="0"/>
            </a:br>
            <a:r>
              <a:rPr lang="es-ES" sz="1200" b="0" i="0" u="none" strike="noStrike" baseline="0" dirty="0"/>
              <a:t>los </a:t>
            </a:r>
            <a:r>
              <a:rPr lang="es-ES" sz="1200" b="1" i="0" u="none" strike="noStrike" baseline="0" dirty="0"/>
              <a:t>territorios no bilingües del centro </a:t>
            </a:r>
            <a:r>
              <a:rPr lang="es-ES" sz="1200" b="0" i="0" u="none" strike="noStrike" baseline="0" dirty="0"/>
              <a:t>y el </a:t>
            </a:r>
            <a:r>
              <a:rPr lang="es-ES" sz="1200" b="1" i="0" u="none" strike="noStrike" baseline="0" dirty="0"/>
              <a:t>norte peninsulares.</a:t>
            </a:r>
            <a:endParaRPr lang="es-ES" sz="200" dirty="0">
              <a:cs typeface="Calibri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A0334922-622F-C9FC-D9C8-DFEB4044EA68}"/>
              </a:ext>
            </a:extLst>
          </p:cNvPr>
          <p:cNvSpPr txBox="1"/>
          <p:nvPr/>
        </p:nvSpPr>
        <p:spPr>
          <a:xfrm>
            <a:off x="427590" y="2264956"/>
            <a:ext cx="3064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/>
              <a:t>Se trata de territorios originariamente castellanos o castellanizados tempranamente</a:t>
            </a:r>
            <a:endParaRPr lang="es-ES" sz="1200" cap="small" dirty="0"/>
          </a:p>
        </p:txBody>
      </p:sp>
      <p:grpSp>
        <p:nvGrpSpPr>
          <p:cNvPr id="40" name="object 59">
            <a:extLst>
              <a:ext uri="{FF2B5EF4-FFF2-40B4-BE49-F238E27FC236}">
                <a16:creationId xmlns:a16="http://schemas.microsoft.com/office/drawing/2014/main" id="{A1F34EF9-98B8-B9A7-3CAF-438EB7FF1F07}"/>
              </a:ext>
            </a:extLst>
          </p:cNvPr>
          <p:cNvGrpSpPr/>
          <p:nvPr/>
        </p:nvGrpSpPr>
        <p:grpSpPr>
          <a:xfrm rot="16200000">
            <a:off x="3539641" y="2266945"/>
            <a:ext cx="304800" cy="410209"/>
            <a:chOff x="7120128" y="4431029"/>
            <a:chExt cx="304800" cy="410209"/>
          </a:xfrm>
        </p:grpSpPr>
        <p:pic>
          <p:nvPicPr>
            <p:cNvPr id="41" name="object 60">
              <a:extLst>
                <a:ext uri="{FF2B5EF4-FFF2-40B4-BE49-F238E27FC236}">
                  <a16:creationId xmlns:a16="http://schemas.microsoft.com/office/drawing/2014/main" id="{A117CAD3-1391-A0A3-6C47-66192F58AA71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0128" y="4431029"/>
              <a:ext cx="304800" cy="409956"/>
            </a:xfrm>
            <a:prstGeom prst="rect">
              <a:avLst/>
            </a:prstGeom>
            <a:ln>
              <a:noFill/>
            </a:ln>
          </p:spPr>
        </p:pic>
        <p:sp>
          <p:nvSpPr>
            <p:cNvPr id="42" name="object 61">
              <a:extLst>
                <a:ext uri="{FF2B5EF4-FFF2-40B4-BE49-F238E27FC236}">
                  <a16:creationId xmlns:a16="http://schemas.microsoft.com/office/drawing/2014/main" id="{A9035A8C-6B2D-4B69-070F-E35FA73EB2CB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149733" y="0"/>
                  </a:moveTo>
                  <a:lnTo>
                    <a:pt x="49911" y="0"/>
                  </a:lnTo>
                  <a:lnTo>
                    <a:pt x="49911" y="216154"/>
                  </a:lnTo>
                  <a:lnTo>
                    <a:pt x="0" y="216154"/>
                  </a:lnTo>
                  <a:lnTo>
                    <a:pt x="99822" y="315975"/>
                  </a:lnTo>
                  <a:lnTo>
                    <a:pt x="199644" y="216154"/>
                  </a:lnTo>
                  <a:lnTo>
                    <a:pt x="149733" y="216154"/>
                  </a:lnTo>
                  <a:lnTo>
                    <a:pt x="149733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62">
              <a:extLst>
                <a:ext uri="{FF2B5EF4-FFF2-40B4-BE49-F238E27FC236}">
                  <a16:creationId xmlns:a16="http://schemas.microsoft.com/office/drawing/2014/main" id="{32496676-C841-476B-4A75-4782269287E6}"/>
                </a:ext>
              </a:extLst>
            </p:cNvPr>
            <p:cNvSpPr/>
            <p:nvPr/>
          </p:nvSpPr>
          <p:spPr>
            <a:xfrm>
              <a:off x="7172833" y="4453762"/>
              <a:ext cx="200025" cy="316230"/>
            </a:xfrm>
            <a:custGeom>
              <a:avLst/>
              <a:gdLst/>
              <a:ahLst/>
              <a:cxnLst/>
              <a:rect l="l" t="t" r="r" b="b"/>
              <a:pathLst>
                <a:path w="200025" h="316229">
                  <a:moveTo>
                    <a:pt x="0" y="216154"/>
                  </a:moveTo>
                  <a:lnTo>
                    <a:pt x="49911" y="216154"/>
                  </a:lnTo>
                  <a:lnTo>
                    <a:pt x="49911" y="0"/>
                  </a:lnTo>
                  <a:lnTo>
                    <a:pt x="149733" y="0"/>
                  </a:lnTo>
                  <a:lnTo>
                    <a:pt x="149733" y="216154"/>
                  </a:lnTo>
                  <a:lnTo>
                    <a:pt x="199644" y="216154"/>
                  </a:lnTo>
                  <a:lnTo>
                    <a:pt x="99822" y="315975"/>
                  </a:lnTo>
                  <a:lnTo>
                    <a:pt x="0" y="216154"/>
                  </a:lnTo>
                  <a:close/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CuadroTexto 43">
            <a:extLst>
              <a:ext uri="{FF2B5EF4-FFF2-40B4-BE49-F238E27FC236}">
                <a16:creationId xmlns:a16="http://schemas.microsoft.com/office/drawing/2014/main" id="{5FA0BF25-351F-F1F7-7651-69B8EDD14847}"/>
              </a:ext>
            </a:extLst>
          </p:cNvPr>
          <p:cNvSpPr txBox="1"/>
          <p:nvPr/>
        </p:nvSpPr>
        <p:spPr>
          <a:xfrm>
            <a:off x="3995936" y="2266672"/>
            <a:ext cx="4786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dirty="0"/>
              <a:t>C</a:t>
            </a:r>
            <a:r>
              <a:rPr lang="es-ES" sz="1200" b="0" i="0" u="none" strike="noStrike" baseline="0" dirty="0"/>
              <a:t>orrespondientes a las comunidades del </a:t>
            </a:r>
            <a:r>
              <a:rPr lang="es-ES" sz="1200" b="1" i="0" u="none" strike="noStrike" baseline="0" dirty="0"/>
              <a:t>Principado de Asturias, Cantabria, La Rioja, Aragón, Castilla y León, Madrid </a:t>
            </a:r>
            <a:r>
              <a:rPr lang="es-ES" sz="1200" b="0" i="0" u="none" strike="noStrike" baseline="0" dirty="0"/>
              <a:t>y </a:t>
            </a:r>
            <a:r>
              <a:rPr lang="es-ES" sz="1200" b="1" i="0" u="none" strike="noStrike" baseline="0" dirty="0"/>
              <a:t>Castilla-La Mancha.</a:t>
            </a:r>
            <a:endParaRPr lang="es-ES" sz="1200" cap="small" dirty="0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38F4A428-651B-1D61-AB9F-B6DD313E4BD4}"/>
              </a:ext>
            </a:extLst>
          </p:cNvPr>
          <p:cNvSpPr txBox="1"/>
          <p:nvPr/>
        </p:nvSpPr>
        <p:spPr>
          <a:xfrm>
            <a:off x="3695254" y="2946339"/>
            <a:ext cx="1753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02060"/>
                </a:solidFill>
              </a:rPr>
              <a:t>Usos lingüísticos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309D2B5-9A69-5507-ACEA-D8D33F4F5E26}"/>
              </a:ext>
            </a:extLst>
          </p:cNvPr>
          <p:cNvSpPr/>
          <p:nvPr/>
        </p:nvSpPr>
        <p:spPr>
          <a:xfrm>
            <a:off x="476942" y="3350886"/>
            <a:ext cx="8190117" cy="312540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3F254E93-E683-C159-7BE5-C56C4A3D1F90}"/>
              </a:ext>
            </a:extLst>
          </p:cNvPr>
          <p:cNvSpPr txBox="1"/>
          <p:nvPr/>
        </p:nvSpPr>
        <p:spPr>
          <a:xfrm>
            <a:off x="476943" y="3355648"/>
            <a:ext cx="81901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0" i="0" u="none" strike="noStrike" baseline="0" dirty="0"/>
              <a:t>El rasgo unificador de las variedades septentrionales es la </a:t>
            </a:r>
            <a:r>
              <a:rPr lang="es-ES" sz="1400" b="1" i="0" u="none" strike="noStrike" baseline="0" dirty="0"/>
              <a:t>distinción entre </a:t>
            </a:r>
            <a:r>
              <a:rPr lang="es-ES" sz="1400" b="1" i="1" u="none" strike="noStrike" baseline="0" dirty="0"/>
              <a:t>s </a:t>
            </a:r>
            <a:r>
              <a:rPr lang="es-ES" sz="1400" b="1" i="0" u="none" strike="noStrike" baseline="0" dirty="0"/>
              <a:t>y </a:t>
            </a:r>
            <a:r>
              <a:rPr lang="es-ES" sz="1400" b="1" i="1" u="none" strike="noStrike" baseline="0" dirty="0"/>
              <a:t>z </a:t>
            </a:r>
            <a:r>
              <a:rPr lang="es-ES" sz="1400" b="0" i="0" u="none" strike="noStrike" baseline="0" dirty="0"/>
              <a:t>(</a:t>
            </a:r>
            <a:r>
              <a:rPr lang="es-ES" sz="1400" b="0" i="1" u="none" strike="noStrike" baseline="0" dirty="0"/>
              <a:t>c </a:t>
            </a:r>
            <a:r>
              <a:rPr lang="es-ES" sz="1400" b="0" i="0" u="none" strike="noStrike" baseline="0" dirty="0"/>
              <a:t>ante </a:t>
            </a:r>
            <a:r>
              <a:rPr lang="es-ES" sz="1400" b="0" i="1" u="none" strike="noStrike" baseline="0" dirty="0"/>
              <a:t>e</a:t>
            </a:r>
            <a:r>
              <a:rPr lang="es-ES" sz="1400" b="0" i="0" u="none" strike="noStrike" baseline="0" dirty="0"/>
              <a:t>, </a:t>
            </a:r>
            <a:r>
              <a:rPr lang="es-ES" sz="1400" b="0" i="1" u="none" strike="noStrike" baseline="0" dirty="0"/>
              <a:t>i</a:t>
            </a:r>
            <a:r>
              <a:rPr lang="es-ES" sz="1400" b="0" i="0" u="none" strike="noStrike" baseline="0" dirty="0"/>
              <a:t>).</a:t>
            </a:r>
            <a:endParaRPr lang="es-ES" sz="1100" dirty="0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0C48F267-4809-6FFB-B8AA-726EABA3E920}"/>
              </a:ext>
            </a:extLst>
          </p:cNvPr>
          <p:cNvSpPr/>
          <p:nvPr/>
        </p:nvSpPr>
        <p:spPr>
          <a:xfrm>
            <a:off x="478562" y="3772714"/>
            <a:ext cx="2509262" cy="2702067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1A7562A-8120-6295-0EC2-5A3CC4BDDBED}"/>
              </a:ext>
            </a:extLst>
          </p:cNvPr>
          <p:cNvSpPr txBox="1"/>
          <p:nvPr/>
        </p:nvSpPr>
        <p:spPr>
          <a:xfrm>
            <a:off x="499554" y="3824460"/>
            <a:ext cx="24882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El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leísmo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(uso de 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le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o 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les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para el complemento directo masculino: 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Le llamaré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) y el </a:t>
            </a:r>
            <a:r>
              <a:rPr lang="es-ES" sz="1200" b="1" i="0" u="none" strike="noStrike" baseline="0" dirty="0">
                <a:solidFill>
                  <a:srgbClr val="000000"/>
                </a:solidFill>
                <a:latin typeface="BrandonText-Bold"/>
              </a:rPr>
              <a:t>laísmo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(uso de 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la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o 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las 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para el complemento indirecto: </a:t>
            </a:r>
            <a:r>
              <a:rPr lang="es-ES" sz="1200" b="0" i="0" u="none" strike="noStrike" baseline="0" dirty="0">
                <a:solidFill>
                  <a:srgbClr val="DC4AC3"/>
                </a:solidFill>
                <a:latin typeface="BrandonText-Regular"/>
              </a:rPr>
              <a:t>*</a:t>
            </a:r>
            <a:r>
              <a:rPr lang="es-ES" sz="1200" b="0" i="1" u="none" strike="noStrike" baseline="0" dirty="0">
                <a:solidFill>
                  <a:srgbClr val="000000"/>
                </a:solidFill>
                <a:latin typeface="BrandonText-RegularItalic"/>
              </a:rPr>
              <a:t>Dila que no vendré</a:t>
            </a:r>
            <a:r>
              <a:rPr lang="es-ES" sz="1200" b="0" i="0" u="none" strike="noStrike" baseline="0" dirty="0">
                <a:solidFill>
                  <a:srgbClr val="000000"/>
                </a:solidFill>
                <a:latin typeface="BrandonText-Regular"/>
              </a:rPr>
              <a:t>). El leísmo de persona, aceptado por la Real Academia Española, está muy extendido; el laísmo, en cambio, circunscrito a la zona central y noroccidental de Castilla, no presenta una distribución social uniforme, pues los hablantes cultos tienen conciencia de que se trata de un uso incorrecto.</a:t>
            </a:r>
            <a:endParaRPr lang="es-ES" sz="1100" dirty="0"/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A899671F-D357-6AC8-8240-21436C4A0203}"/>
              </a:ext>
            </a:extLst>
          </p:cNvPr>
          <p:cNvSpPr/>
          <p:nvPr/>
        </p:nvSpPr>
        <p:spPr>
          <a:xfrm>
            <a:off x="3211408" y="3772714"/>
            <a:ext cx="1664256" cy="2731534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6A909B0-0C00-779C-9E31-A338BCF6F2CB}"/>
              </a:ext>
            </a:extLst>
          </p:cNvPr>
          <p:cNvSpPr txBox="1"/>
          <p:nvPr/>
        </p:nvSpPr>
        <p:spPr>
          <a:xfrm>
            <a:off x="3233333" y="3824460"/>
            <a:ext cx="166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latin typeface="BrandonText-Regular"/>
              </a:rPr>
              <a:t>La </a:t>
            </a:r>
            <a:r>
              <a:rPr lang="es-ES" sz="1200" b="1" i="0" u="none" strike="noStrike" baseline="0" dirty="0">
                <a:latin typeface="BrandonText-Bold"/>
              </a:rPr>
              <a:t>desaparición </a:t>
            </a:r>
            <a:r>
              <a:rPr lang="es-ES" sz="1200" b="0" i="0" u="none" strike="noStrike" baseline="0" dirty="0">
                <a:latin typeface="BrandonText-Regular"/>
              </a:rPr>
              <a:t>de la </a:t>
            </a:r>
            <a:r>
              <a:rPr lang="es-ES" sz="1200" b="1" i="1" u="none" strike="noStrike" baseline="0" dirty="0">
                <a:latin typeface="BrandonText-BoldItalic"/>
              </a:rPr>
              <a:t>-d </a:t>
            </a:r>
            <a:r>
              <a:rPr lang="es-ES" sz="1200" b="1" i="0" u="none" strike="noStrike" baseline="0" dirty="0">
                <a:latin typeface="BrandonText-Bold"/>
              </a:rPr>
              <a:t>final </a:t>
            </a:r>
            <a:r>
              <a:rPr lang="es-ES" sz="1200" b="0" i="1" u="none" strike="noStrike" baseline="0" dirty="0">
                <a:latin typeface="BrandonText-RegularItalic"/>
              </a:rPr>
              <a:t>(</a:t>
            </a:r>
            <a:r>
              <a:rPr lang="es-ES" sz="1200" b="0" i="1" u="none" strike="noStrike" baseline="0" dirty="0" err="1">
                <a:latin typeface="BrandonText-RegularItalic"/>
              </a:rPr>
              <a:t>Madrí</a:t>
            </a:r>
            <a:r>
              <a:rPr lang="es-ES" sz="1200" b="0" i="1" u="none" strike="noStrike" baseline="0" dirty="0">
                <a:latin typeface="BrandonText-RegularItalic"/>
              </a:rPr>
              <a:t>) </a:t>
            </a:r>
            <a:r>
              <a:rPr lang="es-ES" sz="1200" b="0" i="0" u="none" strike="noStrike" baseline="0" dirty="0">
                <a:latin typeface="BrandonText-Regular"/>
              </a:rPr>
              <a:t>o su </a:t>
            </a:r>
            <a:r>
              <a:rPr lang="es-ES" sz="1200" b="1" i="0" u="none" strike="noStrike" baseline="0" dirty="0">
                <a:latin typeface="BrandonText-Bold"/>
              </a:rPr>
              <a:t>pronunciación como -z </a:t>
            </a:r>
            <a:r>
              <a:rPr lang="es-ES" sz="1200" b="0" i="1" u="none" strike="noStrike" baseline="0" dirty="0">
                <a:latin typeface="BrandonText-RegularItalic"/>
              </a:rPr>
              <a:t>(Madriz)</a:t>
            </a:r>
            <a:r>
              <a:rPr lang="es-ES" sz="1200" b="0" i="0" u="none" strike="noStrike" baseline="0" dirty="0">
                <a:latin typeface="BrandonText-Regular"/>
              </a:rPr>
              <a:t>.</a:t>
            </a:r>
            <a:endParaRPr lang="es-ES" sz="1100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A3A8A65-C491-BDA9-73CA-5ACCB808F31C}"/>
              </a:ext>
            </a:extLst>
          </p:cNvPr>
          <p:cNvSpPr/>
          <p:nvPr/>
        </p:nvSpPr>
        <p:spPr>
          <a:xfrm>
            <a:off x="5118068" y="3770582"/>
            <a:ext cx="1664256" cy="2731534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535B5D2-2DB4-5E9C-1E9F-90FAFF4272B7}"/>
              </a:ext>
            </a:extLst>
          </p:cNvPr>
          <p:cNvSpPr txBox="1"/>
          <p:nvPr/>
        </p:nvSpPr>
        <p:spPr>
          <a:xfrm>
            <a:off x="5139993" y="3822328"/>
            <a:ext cx="166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>
                <a:latin typeface="BrandonText-Regular"/>
              </a:rPr>
              <a:t>El </a:t>
            </a:r>
            <a:r>
              <a:rPr lang="es-ES" sz="1200" b="1" i="0" u="none" strike="noStrike" baseline="0" dirty="0">
                <a:latin typeface="BrandonText-Bold"/>
              </a:rPr>
              <a:t>enmudecimiento de la </a:t>
            </a:r>
            <a:r>
              <a:rPr lang="es-ES" sz="1200" b="1" i="1" u="none" strike="noStrike" baseline="0" dirty="0">
                <a:latin typeface="BrandonText-BoldItalic"/>
              </a:rPr>
              <a:t>-d- </a:t>
            </a:r>
            <a:r>
              <a:rPr lang="es-ES" sz="1200" b="1" i="0" u="none" strike="noStrike" baseline="0" dirty="0">
                <a:latin typeface="BrandonText-Bold"/>
              </a:rPr>
              <a:t>intervocálica </a:t>
            </a:r>
            <a:r>
              <a:rPr lang="es-ES" sz="1200" b="0" i="0" u="none" strike="noStrike" baseline="0" dirty="0">
                <a:latin typeface="BrandonText-Regular"/>
              </a:rPr>
              <a:t>de los participios en </a:t>
            </a:r>
            <a:r>
              <a:rPr lang="es-ES" sz="1200" b="0" i="1" u="none" strike="noStrike" baseline="0" dirty="0">
                <a:latin typeface="BrandonText-RegularItalic"/>
              </a:rPr>
              <a:t>-</a:t>
            </a:r>
            <a:r>
              <a:rPr lang="es-ES" sz="1200" b="0" i="1" u="none" strike="noStrike" baseline="0" dirty="0" err="1">
                <a:latin typeface="BrandonText-RegularItalic"/>
              </a:rPr>
              <a:t>ado</a:t>
            </a:r>
            <a:r>
              <a:rPr lang="es-ES" sz="1200" b="0" i="1" u="none" strike="noStrike" baseline="0" dirty="0">
                <a:latin typeface="BrandonText-RegularItalic"/>
              </a:rPr>
              <a:t>: Has </a:t>
            </a:r>
            <a:r>
              <a:rPr lang="es-ES" sz="1200" b="0" i="1" u="none" strike="noStrike" baseline="0" dirty="0" err="1">
                <a:latin typeface="BrandonText-RegularItalic"/>
              </a:rPr>
              <a:t>jugao</a:t>
            </a:r>
            <a:r>
              <a:rPr lang="es-ES" sz="1200" b="0" i="1" u="none" strike="noStrike" baseline="0" dirty="0">
                <a:latin typeface="BrandonText-RegularItalic"/>
              </a:rPr>
              <a:t> bien</a:t>
            </a:r>
            <a:r>
              <a:rPr lang="es-ES" sz="1200" b="0" i="0" u="none" strike="noStrike" baseline="0" dirty="0">
                <a:latin typeface="BrandonText-Regular"/>
              </a:rPr>
              <a:t>.</a:t>
            </a:r>
            <a:endParaRPr lang="es-ES" sz="11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A091043F-F374-CFC8-7E51-953AE7DCD179}"/>
              </a:ext>
            </a:extLst>
          </p:cNvPr>
          <p:cNvSpPr/>
          <p:nvPr/>
        </p:nvSpPr>
        <p:spPr>
          <a:xfrm>
            <a:off x="7002803" y="3777993"/>
            <a:ext cx="1664256" cy="2731534"/>
          </a:xfrm>
          <a:prstGeom prst="rect">
            <a:avLst/>
          </a:prstGeom>
          <a:solidFill>
            <a:srgbClr val="EDEBE0"/>
          </a:solidFill>
          <a:ln>
            <a:solidFill>
              <a:srgbClr val="011E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2CE0B7B-E365-69D5-FAFF-92BE1EE7366C}"/>
              </a:ext>
            </a:extLst>
          </p:cNvPr>
          <p:cNvSpPr txBox="1"/>
          <p:nvPr/>
        </p:nvSpPr>
        <p:spPr>
          <a:xfrm>
            <a:off x="7024728" y="3829739"/>
            <a:ext cx="16642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200" b="0" i="0" u="none" strike="noStrike" baseline="0" dirty="0"/>
              <a:t>Algunas zonas presentan </a:t>
            </a:r>
            <a:r>
              <a:rPr lang="es-ES" sz="1200" b="1" i="0" u="none" strike="noStrike" baseline="0" dirty="0"/>
              <a:t>usos específicos </a:t>
            </a:r>
            <a:r>
              <a:rPr lang="es-ES" sz="1200" b="0" i="0" u="none" strike="noStrike" baseline="0" dirty="0"/>
              <a:t>reconocibles, como el </a:t>
            </a:r>
            <a:r>
              <a:rPr lang="es-ES" sz="1200" b="1" i="0" u="none" strike="noStrike" baseline="0" dirty="0"/>
              <a:t>diminutivo en </a:t>
            </a:r>
            <a:r>
              <a:rPr lang="es-ES" sz="1200" b="1" i="1" u="none" strike="noStrike" baseline="0" dirty="0"/>
              <a:t>-</a:t>
            </a:r>
            <a:r>
              <a:rPr lang="es-ES" sz="1200" b="1" i="1" u="none" strike="noStrike" baseline="0" dirty="0" err="1"/>
              <a:t>ico</a:t>
            </a:r>
            <a:r>
              <a:rPr lang="es-ES" sz="1200" b="0" i="0" u="none" strike="noStrike" baseline="0" dirty="0"/>
              <a:t>/</a:t>
            </a:r>
            <a:r>
              <a:rPr lang="es-ES" sz="1200" b="1" i="1" u="none" strike="noStrike" baseline="0" dirty="0"/>
              <a:t>a</a:t>
            </a:r>
          </a:p>
          <a:p>
            <a:pPr algn="l"/>
            <a:r>
              <a:rPr lang="es-ES" sz="1200" b="0" i="0" u="none" strike="noStrike" baseline="0" dirty="0"/>
              <a:t>de Aragón </a:t>
            </a:r>
            <a:r>
              <a:rPr lang="es-ES" sz="1200" b="0" i="1" u="none" strike="noStrike" baseline="0" dirty="0"/>
              <a:t>(pajarico), </a:t>
            </a:r>
            <a:r>
              <a:rPr lang="es-ES" sz="1200" b="0" i="0" u="none" strike="noStrike" baseline="0" dirty="0"/>
              <a:t>o la </a:t>
            </a:r>
            <a:r>
              <a:rPr lang="es-ES" sz="1200" b="1" i="0" u="none" strike="noStrike" baseline="0" dirty="0"/>
              <a:t>aspiración de </a:t>
            </a:r>
            <a:r>
              <a:rPr lang="es-ES" sz="1200" b="1" i="1" u="none" strike="noStrike" baseline="0" dirty="0"/>
              <a:t>s </a:t>
            </a:r>
            <a:r>
              <a:rPr lang="es-ES" sz="1200" b="0" i="0" u="none" strike="noStrike" baseline="0" dirty="0"/>
              <a:t>ante </a:t>
            </a:r>
            <a:r>
              <a:rPr lang="es-ES" sz="1200" b="0" i="1" u="none" strike="noStrike" baseline="0" dirty="0"/>
              <a:t>ca, que, qui, </a:t>
            </a:r>
            <a:r>
              <a:rPr lang="es-ES" sz="1200" b="0" i="1" u="none" strike="noStrike" baseline="0" dirty="0" err="1"/>
              <a:t>co</a:t>
            </a:r>
            <a:r>
              <a:rPr lang="es-ES" sz="1200" b="0" i="1" u="none" strike="noStrike" baseline="0" dirty="0"/>
              <a:t>, </a:t>
            </a:r>
            <a:r>
              <a:rPr lang="es-ES" sz="1200" b="0" i="1" u="none" strike="noStrike" baseline="0" dirty="0" err="1"/>
              <a:t>cu</a:t>
            </a:r>
            <a:r>
              <a:rPr lang="es-ES" sz="1200" b="0" i="1" u="none" strike="noStrike" baseline="0" dirty="0"/>
              <a:t> (</a:t>
            </a:r>
            <a:r>
              <a:rPr lang="es-ES" sz="1200" b="0" i="1" u="none" strike="noStrike" baseline="0" dirty="0" err="1"/>
              <a:t>ej</a:t>
            </a:r>
            <a:r>
              <a:rPr lang="es-ES" sz="1200" b="0" i="1" u="none" strike="noStrike" baseline="0" dirty="0"/>
              <a:t> que, </a:t>
            </a:r>
            <a:r>
              <a:rPr lang="es-ES" sz="1200" b="0" i="1" u="none" strike="noStrike" baseline="0" dirty="0" err="1"/>
              <a:t>bojque</a:t>
            </a:r>
            <a:r>
              <a:rPr lang="es-ES" sz="1200" b="0" i="1" u="none" strike="noStrike" baseline="0" dirty="0"/>
              <a:t>)</a:t>
            </a:r>
          </a:p>
          <a:p>
            <a:pPr algn="l"/>
            <a:r>
              <a:rPr lang="es-ES" sz="1200" b="0" i="0" u="none" strike="noStrike" baseline="0" dirty="0"/>
              <a:t>característica del habla madrileña.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419159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OUP">
  <a:themeElements>
    <a:clrScheme name="Oxford uni press">
      <a:dk1>
        <a:srgbClr val="000000"/>
      </a:dk1>
      <a:lt1>
        <a:srgbClr val="FFFFFF"/>
      </a:lt1>
      <a:dk2>
        <a:srgbClr val="011E41"/>
      </a:dk2>
      <a:lt2>
        <a:srgbClr val="CAD7D8"/>
      </a:lt2>
      <a:accent1>
        <a:srgbClr val="0043E0"/>
      </a:accent1>
      <a:accent2>
        <a:srgbClr val="FD5820"/>
      </a:accent2>
      <a:accent3>
        <a:srgbClr val="C8DC00"/>
      </a:accent3>
      <a:accent4>
        <a:srgbClr val="FFE12C"/>
      </a:accent4>
      <a:accent5>
        <a:srgbClr val="F3A7B8"/>
      </a:accent5>
      <a:accent6>
        <a:srgbClr val="9B1827"/>
      </a:accent6>
      <a:hlink>
        <a:srgbClr val="000000"/>
      </a:hlink>
      <a:folHlink>
        <a:srgbClr val="000000"/>
      </a:folHlink>
    </a:clrScheme>
    <a:fontScheme name="Oxford">
      <a:majorFont>
        <a:latin typeface="DM Serif Displa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200" dirty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aOUP" id="{B239253E-7B4C-475C-A353-AD72C4ACEDDA}" vid="{B45D514E-AA4D-41C1-9E9E-349C08A63B00}"/>
    </a:ext>
  </a:extLst>
</a:theme>
</file>

<file path=ppt/theme/theme2.xml><?xml version="1.0" encoding="utf-8"?>
<a:theme xmlns:a="http://schemas.openxmlformats.org/drawingml/2006/main" name="New logo oup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11E41"/>
        </a:solidFill>
        <a:ln>
          <a:solidFill>
            <a:srgbClr val="011E4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sz="135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ew logo oup" id="{57320CA5-3184-4076-B763-4AA575FFDC65}" vid="{BAFC0CE0-B246-432C-A82D-B4F2F95057A9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7332</TotalTime>
  <Words>2492</Words>
  <Application>Microsoft Office PowerPoint</Application>
  <PresentationFormat>Presentación en pantalla (4:3)</PresentationFormat>
  <Paragraphs>171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5" baseType="lpstr">
      <vt:lpstr>Arial</vt:lpstr>
      <vt:lpstr>Bosk</vt:lpstr>
      <vt:lpstr>BrandonText-Bold</vt:lpstr>
      <vt:lpstr>BrandonText-BoldItalic</vt:lpstr>
      <vt:lpstr>BrandonText-Regular</vt:lpstr>
      <vt:lpstr>BrandonText-RegularItalic</vt:lpstr>
      <vt:lpstr>Calibri</vt:lpstr>
      <vt:lpstr>Calibri Light</vt:lpstr>
      <vt:lpstr>DM Serif Display</vt:lpstr>
      <vt:lpstr>Open Sans</vt:lpstr>
      <vt:lpstr>Open Sans Light</vt:lpstr>
      <vt:lpstr>System Font Regular</vt:lpstr>
      <vt:lpstr>TemaOUP</vt:lpstr>
      <vt:lpstr>New logo oup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JAVIER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variedades lingüísticas</dc:title>
  <dc:creator>Oxford University Press</dc:creator>
  <cp:lastModifiedBy>Angeles Gonzalez</cp:lastModifiedBy>
  <cp:revision>309</cp:revision>
  <dcterms:created xsi:type="dcterms:W3CDTF">2019-02-28T11:00:16Z</dcterms:created>
  <dcterms:modified xsi:type="dcterms:W3CDTF">2023-01-03T10:43:37Z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9f61502-7731-4690-a118-333634878cc9_Enabled">
    <vt:lpwstr>true</vt:lpwstr>
  </property>
  <property fmtid="{D5CDD505-2E9C-101B-9397-08002B2CF9AE}" pid="3" name="MSIP_Label_89f61502-7731-4690-a118-333634878cc9_SetDate">
    <vt:lpwstr>2020-02-25T10:09:37Z</vt:lpwstr>
  </property>
  <property fmtid="{D5CDD505-2E9C-101B-9397-08002B2CF9AE}" pid="4" name="MSIP_Label_89f61502-7731-4690-a118-333634878cc9_Method">
    <vt:lpwstr>Standard</vt:lpwstr>
  </property>
  <property fmtid="{D5CDD505-2E9C-101B-9397-08002B2CF9AE}" pid="5" name="MSIP_Label_89f61502-7731-4690-a118-333634878cc9_Name">
    <vt:lpwstr>Internal</vt:lpwstr>
  </property>
  <property fmtid="{D5CDD505-2E9C-101B-9397-08002B2CF9AE}" pid="6" name="MSIP_Label_89f61502-7731-4690-a118-333634878cc9_SiteId">
    <vt:lpwstr>91761b62-4c45-43f5-9f0e-be8ad9b551ff</vt:lpwstr>
  </property>
  <property fmtid="{D5CDD505-2E9C-101B-9397-08002B2CF9AE}" pid="7" name="MSIP_Label_89f61502-7731-4690-a118-333634878cc9_ActionId">
    <vt:lpwstr>3ce0706b-cd8d-4a3c-8819-0000f5884aea</vt:lpwstr>
  </property>
  <property fmtid="{D5CDD505-2E9C-101B-9397-08002B2CF9AE}" pid="8" name="MSIP_Label_89f61502-7731-4690-a118-333634878cc9_ContentBits">
    <vt:lpwstr>0</vt:lpwstr>
  </property>
</Properties>
</file>