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7" r:id="rId2"/>
  </p:sldMasterIdLst>
  <p:notesMasterIdLst>
    <p:notesMasterId r:id="rId9"/>
  </p:notesMasterIdLst>
  <p:handoutMasterIdLst>
    <p:handoutMasterId r:id="rId10"/>
  </p:handoutMasterIdLst>
  <p:sldIdLst>
    <p:sldId id="274" r:id="rId3"/>
    <p:sldId id="258" r:id="rId4"/>
    <p:sldId id="292" r:id="rId5"/>
    <p:sldId id="294" r:id="rId6"/>
    <p:sldId id="311" r:id="rId7"/>
    <p:sldId id="296" r:id="rId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0F68E815-DFA1-4941-B352-8704B13ED6AE}">
          <p14:sldIdLst>
            <p14:sldId id="274"/>
            <p14:sldId id="258"/>
            <p14:sldId id="292"/>
            <p14:sldId id="294"/>
            <p14:sldId id="311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BE0"/>
    <a:srgbClr val="002060"/>
    <a:srgbClr val="FCEADA"/>
    <a:srgbClr val="FFFFFF"/>
    <a:srgbClr val="DBEEF4"/>
    <a:srgbClr val="B7DEE8"/>
    <a:srgbClr val="B3DFD9"/>
    <a:srgbClr val="C3B6D2"/>
    <a:srgbClr val="7C609E"/>
    <a:srgbClr val="78C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B9EE82-A88D-4545-B452-D5BED6F77B08}" v="260" dt="2022-08-02T09:13:03.0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9741" autoAdjust="0"/>
  </p:normalViewPr>
  <p:slideViewPr>
    <p:cSldViewPr snapToObjects="1">
      <p:cViewPr varScale="1">
        <p:scale>
          <a:sx n="90" d="100"/>
          <a:sy n="90" d="100"/>
        </p:scale>
        <p:origin x="8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2448" y="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ome Padilla" userId="f4429905-10ae-4bb9-b94c-ec045543e81f" providerId="ADAL" clId="{F1B9EE82-A88D-4545-B452-D5BED6F77B08}"/>
    <pc:docChg chg="undo redo custSel addSld delSld modSld sldOrd modSection">
      <pc:chgData name="Salome Padilla" userId="f4429905-10ae-4bb9-b94c-ec045543e81f" providerId="ADAL" clId="{F1B9EE82-A88D-4545-B452-D5BED6F77B08}" dt="2022-08-02T09:15:20.087" v="2995" actId="1076"/>
      <pc:docMkLst>
        <pc:docMk/>
      </pc:docMkLst>
      <pc:sldChg chg="addSp delSp modSp mod">
        <pc:chgData name="Salome Padilla" userId="f4429905-10ae-4bb9-b94c-ec045543e81f" providerId="ADAL" clId="{F1B9EE82-A88D-4545-B452-D5BED6F77B08}" dt="2022-08-02T06:48:10.349" v="932" actId="1076"/>
        <pc:sldMkLst>
          <pc:docMk/>
          <pc:sldMk cId="2998753837" sldId="258"/>
        </pc:sldMkLst>
        <pc:spChg chg="mod">
          <ac:chgData name="Salome Padilla" userId="f4429905-10ae-4bb9-b94c-ec045543e81f" providerId="ADAL" clId="{F1B9EE82-A88D-4545-B452-D5BED6F77B08}" dt="2022-08-02T06:35:59.024" v="374" actId="20577"/>
          <ac:spMkLst>
            <pc:docMk/>
            <pc:sldMk cId="2998753837" sldId="258"/>
            <ac:spMk id="2" creationId="{00000000-0000-0000-0000-000000000000}"/>
          </ac:spMkLst>
        </pc:spChg>
        <pc:spChg chg="add mod">
          <ac:chgData name="Salome Padilla" userId="f4429905-10ae-4bb9-b94c-ec045543e81f" providerId="ADAL" clId="{F1B9EE82-A88D-4545-B452-D5BED6F77B08}" dt="2022-08-02T06:36:33.098" v="389" actId="1035"/>
          <ac:spMkLst>
            <pc:docMk/>
            <pc:sldMk cId="2998753837" sldId="258"/>
            <ac:spMk id="10" creationId="{07DA9CCC-A09D-15B4-E942-5CDB89B84DBD}"/>
          </ac:spMkLst>
        </pc:spChg>
        <pc:spChg chg="add del mod">
          <ac:chgData name="Salome Padilla" userId="f4429905-10ae-4bb9-b94c-ec045543e81f" providerId="ADAL" clId="{F1B9EE82-A88D-4545-B452-D5BED6F77B08}" dt="2022-08-02T06:36:13.860" v="375" actId="478"/>
          <ac:spMkLst>
            <pc:docMk/>
            <pc:sldMk cId="2998753837" sldId="258"/>
            <ac:spMk id="12" creationId="{39962F49-A9BA-31E7-8FF9-A7997C1C0410}"/>
          </ac:spMkLst>
        </pc:spChg>
        <pc:spChg chg="mod">
          <ac:chgData name="Salome Padilla" userId="f4429905-10ae-4bb9-b94c-ec045543e81f" providerId="ADAL" clId="{F1B9EE82-A88D-4545-B452-D5BED6F77B08}" dt="2022-08-01T13:20:47.180" v="258"/>
          <ac:spMkLst>
            <pc:docMk/>
            <pc:sldMk cId="2998753837" sldId="258"/>
            <ac:spMk id="15" creationId="{8E00045B-A9F2-C0FD-BBE2-8B66A4211B17}"/>
          </ac:spMkLst>
        </pc:spChg>
        <pc:spChg chg="add del mod">
          <ac:chgData name="Salome Padilla" userId="f4429905-10ae-4bb9-b94c-ec045543e81f" providerId="ADAL" clId="{F1B9EE82-A88D-4545-B452-D5BED6F77B08}" dt="2022-08-02T06:36:13.860" v="375" actId="478"/>
          <ac:spMkLst>
            <pc:docMk/>
            <pc:sldMk cId="2998753837" sldId="258"/>
            <ac:spMk id="16" creationId="{CA3E82B9-F7A8-E291-654C-4234F8D93EE5}"/>
          </ac:spMkLst>
        </pc:spChg>
        <pc:spChg chg="add del mod">
          <ac:chgData name="Salome Padilla" userId="f4429905-10ae-4bb9-b94c-ec045543e81f" providerId="ADAL" clId="{F1B9EE82-A88D-4545-B452-D5BED6F77B08}" dt="2022-08-02T06:36:13.860" v="375" actId="478"/>
          <ac:spMkLst>
            <pc:docMk/>
            <pc:sldMk cId="2998753837" sldId="258"/>
            <ac:spMk id="18" creationId="{CBB9B8E7-035E-E3DB-A89B-9B05F2F2DBB9}"/>
          </ac:spMkLst>
        </pc:spChg>
        <pc:spChg chg="mod">
          <ac:chgData name="Salome Padilla" userId="f4429905-10ae-4bb9-b94c-ec045543e81f" providerId="ADAL" clId="{F1B9EE82-A88D-4545-B452-D5BED6F77B08}" dt="2022-08-02T06:37:48.910" v="390"/>
          <ac:spMkLst>
            <pc:docMk/>
            <pc:sldMk cId="2998753837" sldId="258"/>
            <ac:spMk id="19" creationId="{BC803B45-65EA-26AB-303D-69AD97925C6E}"/>
          </ac:spMkLst>
        </pc:spChg>
        <pc:spChg chg="add mod">
          <ac:chgData name="Salome Padilla" userId="f4429905-10ae-4bb9-b94c-ec045543e81f" providerId="ADAL" clId="{F1B9EE82-A88D-4545-B452-D5BED6F77B08}" dt="2022-08-02T06:47:34.318" v="924" actId="1076"/>
          <ac:spMkLst>
            <pc:docMk/>
            <pc:sldMk cId="2998753837" sldId="258"/>
            <ac:spMk id="20" creationId="{BFB7526D-5F01-27A9-F900-11ED5B09E7F6}"/>
          </ac:spMkLst>
        </pc:spChg>
        <pc:spChg chg="add mod">
          <ac:chgData name="Salome Padilla" userId="f4429905-10ae-4bb9-b94c-ec045543e81f" providerId="ADAL" clId="{F1B9EE82-A88D-4545-B452-D5BED6F77B08}" dt="2022-08-02T06:47:08.895" v="921" actId="1037"/>
          <ac:spMkLst>
            <pc:docMk/>
            <pc:sldMk cId="2998753837" sldId="258"/>
            <ac:spMk id="21" creationId="{04CDF84F-6102-84A7-5367-2F2642223883}"/>
          </ac:spMkLst>
        </pc:spChg>
        <pc:spChg chg="add mod">
          <ac:chgData name="Salome Padilla" userId="f4429905-10ae-4bb9-b94c-ec045543e81f" providerId="ADAL" clId="{F1B9EE82-A88D-4545-B452-D5BED6F77B08}" dt="2022-08-02T06:47:44.550" v="928" actId="1036"/>
          <ac:spMkLst>
            <pc:docMk/>
            <pc:sldMk cId="2998753837" sldId="258"/>
            <ac:spMk id="22" creationId="{C2EC68D8-58EE-0B1F-CDCA-8E0B0AEA1F13}"/>
          </ac:spMkLst>
        </pc:spChg>
        <pc:spChg chg="add mod">
          <ac:chgData name="Salome Padilla" userId="f4429905-10ae-4bb9-b94c-ec045543e81f" providerId="ADAL" clId="{F1B9EE82-A88D-4545-B452-D5BED6F77B08}" dt="2022-08-02T06:47:44.550" v="928" actId="1036"/>
          <ac:spMkLst>
            <pc:docMk/>
            <pc:sldMk cId="2998753837" sldId="258"/>
            <ac:spMk id="23" creationId="{10C52BB0-BE14-2F1F-5999-974A6580E1B0}"/>
          </ac:spMkLst>
        </pc:spChg>
        <pc:spChg chg="mod">
          <ac:chgData name="Salome Padilla" userId="f4429905-10ae-4bb9-b94c-ec045543e81f" providerId="ADAL" clId="{F1B9EE82-A88D-4545-B452-D5BED6F77B08}" dt="2022-08-02T06:39:46.341" v="551"/>
          <ac:spMkLst>
            <pc:docMk/>
            <pc:sldMk cId="2998753837" sldId="258"/>
            <ac:spMk id="26" creationId="{8B6306F1-463D-DD7F-F3F3-C9E3DC56FB00}"/>
          </ac:spMkLst>
        </pc:spChg>
        <pc:spChg chg="add mod">
          <ac:chgData name="Salome Padilla" userId="f4429905-10ae-4bb9-b94c-ec045543e81f" providerId="ADAL" clId="{F1B9EE82-A88D-4545-B452-D5BED6F77B08}" dt="2022-08-02T06:48:10.349" v="932" actId="1076"/>
          <ac:spMkLst>
            <pc:docMk/>
            <pc:sldMk cId="2998753837" sldId="258"/>
            <ac:spMk id="27" creationId="{DAA24493-D138-A0D6-B41C-D22D64676358}"/>
          </ac:spMkLst>
        </pc:spChg>
        <pc:spChg chg="mod">
          <ac:chgData name="Salome Padilla" userId="f4429905-10ae-4bb9-b94c-ec045543e81f" providerId="ADAL" clId="{F1B9EE82-A88D-4545-B452-D5BED6F77B08}" dt="2022-08-02T06:45:41.638" v="828"/>
          <ac:spMkLst>
            <pc:docMk/>
            <pc:sldMk cId="2998753837" sldId="258"/>
            <ac:spMk id="30" creationId="{08E73CC6-8DB7-F95C-5475-77510E7FDECE}"/>
          </ac:spMkLst>
        </pc:spChg>
        <pc:spChg chg="add mod">
          <ac:chgData name="Salome Padilla" userId="f4429905-10ae-4bb9-b94c-ec045543e81f" providerId="ADAL" clId="{F1B9EE82-A88D-4545-B452-D5BED6F77B08}" dt="2022-08-02T06:48:05.877" v="931" actId="1076"/>
          <ac:spMkLst>
            <pc:docMk/>
            <pc:sldMk cId="2998753837" sldId="258"/>
            <ac:spMk id="31" creationId="{4DEECD5A-F9DD-BD58-D310-9E96EF75C10D}"/>
          </ac:spMkLst>
        </pc:spChg>
        <pc:spChg chg="del">
          <ac:chgData name="Salome Padilla" userId="f4429905-10ae-4bb9-b94c-ec045543e81f" providerId="ADAL" clId="{F1B9EE82-A88D-4545-B452-D5BED6F77B08}" dt="2022-08-01T12:24:59.991" v="55" actId="478"/>
          <ac:spMkLst>
            <pc:docMk/>
            <pc:sldMk cId="2998753837" sldId="258"/>
            <ac:spMk id="35" creationId="{9DD8D4C7-4145-35D4-098D-7D6D42A6A857}"/>
          </ac:spMkLst>
        </pc:spChg>
        <pc:spChg chg="del">
          <ac:chgData name="Salome Padilla" userId="f4429905-10ae-4bb9-b94c-ec045543e81f" providerId="ADAL" clId="{F1B9EE82-A88D-4545-B452-D5BED6F77B08}" dt="2022-08-01T12:24:59.991" v="55" actId="478"/>
          <ac:spMkLst>
            <pc:docMk/>
            <pc:sldMk cId="2998753837" sldId="258"/>
            <ac:spMk id="36" creationId="{44567FAE-487F-6D2C-7D02-F994D18B6C7A}"/>
          </ac:spMkLst>
        </pc:spChg>
        <pc:spChg chg="del">
          <ac:chgData name="Salome Padilla" userId="f4429905-10ae-4bb9-b94c-ec045543e81f" providerId="ADAL" clId="{F1B9EE82-A88D-4545-B452-D5BED6F77B08}" dt="2022-08-01T12:24:59.991" v="55" actId="478"/>
          <ac:spMkLst>
            <pc:docMk/>
            <pc:sldMk cId="2998753837" sldId="258"/>
            <ac:spMk id="40" creationId="{D5C2FD89-FFCE-3AE1-5134-0F71FA6B987B}"/>
          </ac:spMkLst>
        </pc:spChg>
        <pc:spChg chg="del">
          <ac:chgData name="Salome Padilla" userId="f4429905-10ae-4bb9-b94c-ec045543e81f" providerId="ADAL" clId="{F1B9EE82-A88D-4545-B452-D5BED6F77B08}" dt="2022-08-01T12:24:59.991" v="55" actId="478"/>
          <ac:spMkLst>
            <pc:docMk/>
            <pc:sldMk cId="2998753837" sldId="258"/>
            <ac:spMk id="44" creationId="{8232A596-0807-2DA8-99BD-099CD7AEEDA8}"/>
          </ac:spMkLst>
        </pc:spChg>
        <pc:spChg chg="del">
          <ac:chgData name="Salome Padilla" userId="f4429905-10ae-4bb9-b94c-ec045543e81f" providerId="ADAL" clId="{F1B9EE82-A88D-4545-B452-D5BED6F77B08}" dt="2022-08-01T12:24:59.991" v="55" actId="478"/>
          <ac:spMkLst>
            <pc:docMk/>
            <pc:sldMk cId="2998753837" sldId="258"/>
            <ac:spMk id="50" creationId="{B89F770E-EEAC-44B4-875A-A18242CEE32F}"/>
          </ac:spMkLst>
        </pc:spChg>
        <pc:spChg chg="del">
          <ac:chgData name="Salome Padilla" userId="f4429905-10ae-4bb9-b94c-ec045543e81f" providerId="ADAL" clId="{F1B9EE82-A88D-4545-B452-D5BED6F77B08}" dt="2022-08-01T12:24:59.991" v="55" actId="478"/>
          <ac:spMkLst>
            <pc:docMk/>
            <pc:sldMk cId="2998753837" sldId="258"/>
            <ac:spMk id="52" creationId="{87EF9CEB-7057-42DD-F55E-3BFE6F87D79A}"/>
          </ac:spMkLst>
        </pc:spChg>
        <pc:spChg chg="del">
          <ac:chgData name="Salome Padilla" userId="f4429905-10ae-4bb9-b94c-ec045543e81f" providerId="ADAL" clId="{F1B9EE82-A88D-4545-B452-D5BED6F77B08}" dt="2022-08-01T12:24:59.991" v="55" actId="478"/>
          <ac:spMkLst>
            <pc:docMk/>
            <pc:sldMk cId="2998753837" sldId="258"/>
            <ac:spMk id="53" creationId="{261DEC95-237A-A303-7727-90B29AD06C5C}"/>
          </ac:spMkLst>
        </pc:spChg>
        <pc:grpChg chg="add mod">
          <ac:chgData name="Salome Padilla" userId="f4429905-10ae-4bb9-b94c-ec045543e81f" providerId="ADAL" clId="{F1B9EE82-A88D-4545-B452-D5BED6F77B08}" dt="2022-08-02T06:47:08.895" v="921" actId="1037"/>
          <ac:grpSpMkLst>
            <pc:docMk/>
            <pc:sldMk cId="2998753837" sldId="258"/>
            <ac:grpSpMk id="11" creationId="{E1E7CF37-8B40-BB29-9383-D9B8C3E8103A}"/>
          </ac:grpSpMkLst>
        </pc:grpChg>
        <pc:grpChg chg="add del mod">
          <ac:chgData name="Salome Padilla" userId="f4429905-10ae-4bb9-b94c-ec045543e81f" providerId="ADAL" clId="{F1B9EE82-A88D-4545-B452-D5BED6F77B08}" dt="2022-08-02T06:36:13.860" v="375" actId="478"/>
          <ac:grpSpMkLst>
            <pc:docMk/>
            <pc:sldMk cId="2998753837" sldId="258"/>
            <ac:grpSpMk id="13" creationId="{26CA160B-3810-9612-CFBE-36823E841CA8}"/>
          </ac:grpSpMkLst>
        </pc:grpChg>
        <pc:grpChg chg="add mod">
          <ac:chgData name="Salome Padilla" userId="f4429905-10ae-4bb9-b94c-ec045543e81f" providerId="ADAL" clId="{F1B9EE82-A88D-4545-B452-D5BED6F77B08}" dt="2022-08-02T06:47:44.550" v="928" actId="1036"/>
          <ac:grpSpMkLst>
            <pc:docMk/>
            <pc:sldMk cId="2998753837" sldId="258"/>
            <ac:grpSpMk id="24" creationId="{C7AE3C5D-AE1C-C416-EB30-041C695BD94C}"/>
          </ac:grpSpMkLst>
        </pc:grpChg>
        <pc:grpChg chg="add mod">
          <ac:chgData name="Salome Padilla" userId="f4429905-10ae-4bb9-b94c-ec045543e81f" providerId="ADAL" clId="{F1B9EE82-A88D-4545-B452-D5BED6F77B08}" dt="2022-08-02T06:47:59.486" v="930" actId="1076"/>
          <ac:grpSpMkLst>
            <pc:docMk/>
            <pc:sldMk cId="2998753837" sldId="258"/>
            <ac:grpSpMk id="28" creationId="{6DA94404-02DC-F1CB-ECF5-211EC48F8BE6}"/>
          </ac:grpSpMkLst>
        </pc:grpChg>
        <pc:graphicFrameChg chg="add del mod modGraphic">
          <ac:chgData name="Salome Padilla" userId="f4429905-10ae-4bb9-b94c-ec045543e81f" providerId="ADAL" clId="{F1B9EE82-A88D-4545-B452-D5BED6F77B08}" dt="2022-08-02T06:36:13.860" v="375" actId="478"/>
          <ac:graphicFrameMkLst>
            <pc:docMk/>
            <pc:sldMk cId="2998753837" sldId="258"/>
            <ac:graphicFrameMk id="3" creationId="{95F3A5C0-20D3-C409-A0EC-069E400D68A8}"/>
          </ac:graphicFrameMkLst>
        </pc:graphicFrameChg>
        <pc:picChg chg="mod">
          <ac:chgData name="Salome Padilla" userId="f4429905-10ae-4bb9-b94c-ec045543e81f" providerId="ADAL" clId="{F1B9EE82-A88D-4545-B452-D5BED6F77B08}" dt="2022-08-01T13:20:47.180" v="258"/>
          <ac:picMkLst>
            <pc:docMk/>
            <pc:sldMk cId="2998753837" sldId="258"/>
            <ac:picMk id="14" creationId="{3DD03453-E494-FB7B-8558-0FD772573C54}"/>
          </ac:picMkLst>
        </pc:picChg>
        <pc:picChg chg="add del mod">
          <ac:chgData name="Salome Padilla" userId="f4429905-10ae-4bb9-b94c-ec045543e81f" providerId="ADAL" clId="{F1B9EE82-A88D-4545-B452-D5BED6F77B08}" dt="2022-08-01T13:21:43.962" v="305" actId="478"/>
          <ac:picMkLst>
            <pc:docMk/>
            <pc:sldMk cId="2998753837" sldId="258"/>
            <ac:picMk id="17" creationId="{247D0B13-6EF5-9283-072C-C291E0978C68}"/>
          </ac:picMkLst>
        </pc:picChg>
        <pc:picChg chg="mod">
          <ac:chgData name="Salome Padilla" userId="f4429905-10ae-4bb9-b94c-ec045543e81f" providerId="ADAL" clId="{F1B9EE82-A88D-4545-B452-D5BED6F77B08}" dt="2022-08-02T06:37:48.910" v="390"/>
          <ac:picMkLst>
            <pc:docMk/>
            <pc:sldMk cId="2998753837" sldId="258"/>
            <ac:picMk id="17" creationId="{DED09339-D853-E638-EE2D-EBBD9D2946ED}"/>
          </ac:picMkLst>
        </pc:picChg>
        <pc:picChg chg="mod">
          <ac:chgData name="Salome Padilla" userId="f4429905-10ae-4bb9-b94c-ec045543e81f" providerId="ADAL" clId="{F1B9EE82-A88D-4545-B452-D5BED6F77B08}" dt="2022-08-02T06:39:46.341" v="551"/>
          <ac:picMkLst>
            <pc:docMk/>
            <pc:sldMk cId="2998753837" sldId="258"/>
            <ac:picMk id="25" creationId="{507EBA7B-C471-6292-FBCB-9CE0A7D6E7D0}"/>
          </ac:picMkLst>
        </pc:picChg>
        <pc:picChg chg="mod">
          <ac:chgData name="Salome Padilla" userId="f4429905-10ae-4bb9-b94c-ec045543e81f" providerId="ADAL" clId="{F1B9EE82-A88D-4545-B452-D5BED6F77B08}" dt="2022-08-02T06:45:41.638" v="828"/>
          <ac:picMkLst>
            <pc:docMk/>
            <pc:sldMk cId="2998753837" sldId="258"/>
            <ac:picMk id="29" creationId="{AEE63AE3-36EA-EB1C-2C4B-1A0C63D3D44E}"/>
          </ac:picMkLst>
        </pc:picChg>
        <pc:picChg chg="del">
          <ac:chgData name="Salome Padilla" userId="f4429905-10ae-4bb9-b94c-ec045543e81f" providerId="ADAL" clId="{F1B9EE82-A88D-4545-B452-D5BED6F77B08}" dt="2022-08-01T12:24:59.991" v="55" actId="478"/>
          <ac:picMkLst>
            <pc:docMk/>
            <pc:sldMk cId="2998753837" sldId="258"/>
            <ac:picMk id="39" creationId="{0F4CBF5F-EA44-4FC6-D24B-103EC96782F2}"/>
          </ac:picMkLst>
        </pc:picChg>
      </pc:sldChg>
      <pc:sldChg chg="modSp mod">
        <pc:chgData name="Salome Padilla" userId="f4429905-10ae-4bb9-b94c-ec045543e81f" providerId="ADAL" clId="{F1B9EE82-A88D-4545-B452-D5BED6F77B08}" dt="2022-08-02T06:35:18.110" v="341" actId="20577"/>
        <pc:sldMkLst>
          <pc:docMk/>
          <pc:sldMk cId="4199818475" sldId="274"/>
        </pc:sldMkLst>
        <pc:spChg chg="mod">
          <ac:chgData name="Salome Padilla" userId="f4429905-10ae-4bb9-b94c-ec045543e81f" providerId="ADAL" clId="{F1B9EE82-A88D-4545-B452-D5BED6F77B08}" dt="2022-08-02T06:35:18.110" v="341" actId="20577"/>
          <ac:spMkLst>
            <pc:docMk/>
            <pc:sldMk cId="4199818475" sldId="274"/>
            <ac:spMk id="13" creationId="{52387E21-EF11-47B0-8C0C-BF777FA2FBD1}"/>
          </ac:spMkLst>
        </pc:spChg>
      </pc:sldChg>
      <pc:sldChg chg="del">
        <pc:chgData name="Salome Padilla" userId="f4429905-10ae-4bb9-b94c-ec045543e81f" providerId="ADAL" clId="{F1B9EE82-A88D-4545-B452-D5BED6F77B08}" dt="2022-08-02T09:14:57.070" v="2993" actId="2696"/>
        <pc:sldMkLst>
          <pc:docMk/>
          <pc:sldMk cId="2129425782" sldId="291"/>
        </pc:sldMkLst>
      </pc:sldChg>
      <pc:sldChg chg="addSp delSp modSp mod">
        <pc:chgData name="Salome Padilla" userId="f4429905-10ae-4bb9-b94c-ec045543e81f" providerId="ADAL" clId="{F1B9EE82-A88D-4545-B452-D5BED6F77B08}" dt="2022-08-02T06:55:17.614" v="1246" actId="1076"/>
        <pc:sldMkLst>
          <pc:docMk/>
          <pc:sldMk cId="2054098599" sldId="292"/>
        </pc:sldMkLst>
        <pc:spChg chg="del">
          <ac:chgData name="Salome Padilla" userId="f4429905-10ae-4bb9-b94c-ec045543e81f" providerId="ADAL" clId="{F1B9EE82-A88D-4545-B452-D5BED6F77B08}" dt="2022-08-02T06:48:46.638" v="933" actId="478"/>
          <ac:spMkLst>
            <pc:docMk/>
            <pc:sldMk cId="2054098599" sldId="292"/>
            <ac:spMk id="2" creationId="{0582374B-D113-5D6C-0F6E-C4F0443684BD}"/>
          </ac:spMkLst>
        </pc:spChg>
        <pc:spChg chg="del">
          <ac:chgData name="Salome Padilla" userId="f4429905-10ae-4bb9-b94c-ec045543e81f" providerId="ADAL" clId="{F1B9EE82-A88D-4545-B452-D5BED6F77B08}" dt="2022-08-02T06:48:46.638" v="933" actId="478"/>
          <ac:spMkLst>
            <pc:docMk/>
            <pc:sldMk cId="2054098599" sldId="292"/>
            <ac:spMk id="3" creationId="{70F11518-46A0-762D-FD60-55A245B7CDF9}"/>
          </ac:spMkLst>
        </pc:spChg>
        <pc:spChg chg="add mod">
          <ac:chgData name="Salome Padilla" userId="f4429905-10ae-4bb9-b94c-ec045543e81f" providerId="ADAL" clId="{F1B9EE82-A88D-4545-B452-D5BED6F77B08}" dt="2022-08-02T06:55:17.614" v="1246" actId="1076"/>
          <ac:spMkLst>
            <pc:docMk/>
            <pc:sldMk cId="2054098599" sldId="292"/>
            <ac:spMk id="13" creationId="{B1FCED88-F1B6-1DA9-C746-7FE47ECE772F}"/>
          </ac:spMkLst>
        </pc:spChg>
        <pc:spChg chg="add mod">
          <ac:chgData name="Salome Padilla" userId="f4429905-10ae-4bb9-b94c-ec045543e81f" providerId="ADAL" clId="{F1B9EE82-A88D-4545-B452-D5BED6F77B08}" dt="2022-08-02T06:55:11.724" v="1244" actId="14100"/>
          <ac:spMkLst>
            <pc:docMk/>
            <pc:sldMk cId="2054098599" sldId="292"/>
            <ac:spMk id="14" creationId="{84B48A01-412F-4B8A-BD85-2818EC14B476}"/>
          </ac:spMkLst>
        </pc:spChg>
        <pc:spChg chg="add mod">
          <ac:chgData name="Salome Padilla" userId="f4429905-10ae-4bb9-b94c-ec045543e81f" providerId="ADAL" clId="{F1B9EE82-A88D-4545-B452-D5BED6F77B08}" dt="2022-08-02T06:55:07.630" v="1243" actId="14100"/>
          <ac:spMkLst>
            <pc:docMk/>
            <pc:sldMk cId="2054098599" sldId="292"/>
            <ac:spMk id="15" creationId="{B25016B6-56A6-B7B9-3CA3-4EE7CF8E36C6}"/>
          </ac:spMkLst>
        </pc:spChg>
        <pc:spChg chg="add mod">
          <ac:chgData name="Salome Padilla" userId="f4429905-10ae-4bb9-b94c-ec045543e81f" providerId="ADAL" clId="{F1B9EE82-A88D-4545-B452-D5BED6F77B08}" dt="2022-08-02T06:54:32.556" v="1233" actId="1076"/>
          <ac:spMkLst>
            <pc:docMk/>
            <pc:sldMk cId="2054098599" sldId="292"/>
            <ac:spMk id="16" creationId="{9C5F9F7B-4CDE-CEDF-6433-44D51DCD875D}"/>
          </ac:spMkLst>
        </pc:spChg>
        <pc:spChg chg="mod">
          <ac:chgData name="Salome Padilla" userId="f4429905-10ae-4bb9-b94c-ec045543e81f" providerId="ADAL" clId="{F1B9EE82-A88D-4545-B452-D5BED6F77B08}" dt="2022-08-02T06:52:56.946" v="965"/>
          <ac:spMkLst>
            <pc:docMk/>
            <pc:sldMk cId="2054098599" sldId="292"/>
            <ac:spMk id="21" creationId="{37D85DD6-1D29-C4E2-F7A7-D4EF9623CD46}"/>
          </ac:spMkLst>
        </pc:spChg>
        <pc:spChg chg="del">
          <ac:chgData name="Salome Padilla" userId="f4429905-10ae-4bb9-b94c-ec045543e81f" providerId="ADAL" clId="{F1B9EE82-A88D-4545-B452-D5BED6F77B08}" dt="2022-08-02T06:48:46.638" v="933" actId="478"/>
          <ac:spMkLst>
            <pc:docMk/>
            <pc:sldMk cId="2054098599" sldId="292"/>
            <ac:spMk id="36" creationId="{FE901525-314A-225A-F898-91215656BBD3}"/>
          </ac:spMkLst>
        </pc:spChg>
        <pc:spChg chg="del">
          <ac:chgData name="Salome Padilla" userId="f4429905-10ae-4bb9-b94c-ec045543e81f" providerId="ADAL" clId="{F1B9EE82-A88D-4545-B452-D5BED6F77B08}" dt="2022-08-02T06:48:46.638" v="933" actId="478"/>
          <ac:spMkLst>
            <pc:docMk/>
            <pc:sldMk cId="2054098599" sldId="292"/>
            <ac:spMk id="38" creationId="{5AD78437-7111-ED0C-24C4-55B8FEC5B9ED}"/>
          </ac:spMkLst>
        </pc:spChg>
        <pc:spChg chg="del">
          <ac:chgData name="Salome Padilla" userId="f4429905-10ae-4bb9-b94c-ec045543e81f" providerId="ADAL" clId="{F1B9EE82-A88D-4545-B452-D5BED6F77B08}" dt="2022-08-02T06:48:46.638" v="933" actId="478"/>
          <ac:spMkLst>
            <pc:docMk/>
            <pc:sldMk cId="2054098599" sldId="292"/>
            <ac:spMk id="39" creationId="{82BE6BBD-7645-E0ED-5CA7-ABFC3870331F}"/>
          </ac:spMkLst>
        </pc:spChg>
        <pc:grpChg chg="add mod">
          <ac:chgData name="Salome Padilla" userId="f4429905-10ae-4bb9-b94c-ec045543e81f" providerId="ADAL" clId="{F1B9EE82-A88D-4545-B452-D5BED6F77B08}" dt="2022-08-02T06:54:32.556" v="1233" actId="1076"/>
          <ac:grpSpMkLst>
            <pc:docMk/>
            <pc:sldMk cId="2054098599" sldId="292"/>
            <ac:grpSpMk id="17" creationId="{79985F90-C5E0-035C-BD7A-3B73A4E6E8E5}"/>
          </ac:grpSpMkLst>
        </pc:grpChg>
        <pc:grpChg chg="del">
          <ac:chgData name="Salome Padilla" userId="f4429905-10ae-4bb9-b94c-ec045543e81f" providerId="ADAL" clId="{F1B9EE82-A88D-4545-B452-D5BED6F77B08}" dt="2022-08-02T06:48:46.638" v="933" actId="478"/>
          <ac:grpSpMkLst>
            <pc:docMk/>
            <pc:sldMk cId="2054098599" sldId="292"/>
            <ac:grpSpMk id="19" creationId="{EBB369D6-370B-B56A-087B-5A373F9A20CD}"/>
          </ac:grpSpMkLst>
        </pc:grpChg>
        <pc:picChg chg="add mod">
          <ac:chgData name="Salome Padilla" userId="f4429905-10ae-4bb9-b94c-ec045543e81f" providerId="ADAL" clId="{F1B9EE82-A88D-4545-B452-D5BED6F77B08}" dt="2022-08-02T06:55:14.757" v="1245" actId="1076"/>
          <ac:picMkLst>
            <pc:docMk/>
            <pc:sldMk cId="2054098599" sldId="292"/>
            <ac:picMk id="5" creationId="{AF5B08FC-F510-D5FD-6B38-5E5D624A424D}"/>
          </ac:picMkLst>
        </pc:picChg>
        <pc:picChg chg="del">
          <ac:chgData name="Salome Padilla" userId="f4429905-10ae-4bb9-b94c-ec045543e81f" providerId="ADAL" clId="{F1B9EE82-A88D-4545-B452-D5BED6F77B08}" dt="2022-08-02T06:48:46.638" v="933" actId="478"/>
          <ac:picMkLst>
            <pc:docMk/>
            <pc:sldMk cId="2054098599" sldId="292"/>
            <ac:picMk id="7" creationId="{E442919D-FBEF-1389-32E4-04863C2D9948}"/>
          </ac:picMkLst>
        </pc:picChg>
        <pc:picChg chg="mod">
          <ac:chgData name="Salome Padilla" userId="f4429905-10ae-4bb9-b94c-ec045543e81f" providerId="ADAL" clId="{F1B9EE82-A88D-4545-B452-D5BED6F77B08}" dt="2022-08-02T06:52:56.946" v="965"/>
          <ac:picMkLst>
            <pc:docMk/>
            <pc:sldMk cId="2054098599" sldId="292"/>
            <ac:picMk id="18" creationId="{DCE65666-AD35-F86F-EC88-17128CCAF696}"/>
          </ac:picMkLst>
        </pc:picChg>
      </pc:sldChg>
      <pc:sldChg chg="del">
        <pc:chgData name="Salome Padilla" userId="f4429905-10ae-4bb9-b94c-ec045543e81f" providerId="ADAL" clId="{F1B9EE82-A88D-4545-B452-D5BED6F77B08}" dt="2022-08-02T09:14:57.070" v="2993" actId="2696"/>
        <pc:sldMkLst>
          <pc:docMk/>
          <pc:sldMk cId="360127509" sldId="293"/>
        </pc:sldMkLst>
      </pc:sldChg>
      <pc:sldChg chg="addSp delSp modSp mod ord">
        <pc:chgData name="Salome Padilla" userId="f4429905-10ae-4bb9-b94c-ec045543e81f" providerId="ADAL" clId="{F1B9EE82-A88D-4545-B452-D5BED6F77B08}" dt="2022-08-02T08:00:45.314" v="2040" actId="1076"/>
        <pc:sldMkLst>
          <pc:docMk/>
          <pc:sldMk cId="2267922206" sldId="294"/>
        </pc:sldMkLst>
        <pc:spChg chg="mod">
          <ac:chgData name="Salome Padilla" userId="f4429905-10ae-4bb9-b94c-ec045543e81f" providerId="ADAL" clId="{F1B9EE82-A88D-4545-B452-D5BED6F77B08}" dt="2022-08-02T06:55:58.091" v="1289" actId="20577"/>
          <ac:spMkLst>
            <pc:docMk/>
            <pc:sldMk cId="2267922206" sldId="294"/>
            <ac:spMk id="2" creationId="{00000000-0000-0000-0000-000000000000}"/>
          </ac:spMkLst>
        </pc:spChg>
        <pc:spChg chg="del">
          <ac:chgData name="Salome Padilla" userId="f4429905-10ae-4bb9-b94c-ec045543e81f" providerId="ADAL" clId="{F1B9EE82-A88D-4545-B452-D5BED6F77B08}" dt="2022-08-02T07:02:45.288" v="1415" actId="478"/>
          <ac:spMkLst>
            <pc:docMk/>
            <pc:sldMk cId="2267922206" sldId="294"/>
            <ac:spMk id="3" creationId="{4D6FF9AD-18C1-884C-AF06-6933EF8A0F6F}"/>
          </ac:spMkLst>
        </pc:spChg>
        <pc:spChg chg="del">
          <ac:chgData name="Salome Padilla" userId="f4429905-10ae-4bb9-b94c-ec045543e81f" providerId="ADAL" clId="{F1B9EE82-A88D-4545-B452-D5BED6F77B08}" dt="2022-08-02T07:02:45.288" v="1415" actId="478"/>
          <ac:spMkLst>
            <pc:docMk/>
            <pc:sldMk cId="2267922206" sldId="294"/>
            <ac:spMk id="4" creationId="{C96A094A-04F3-6DAD-3971-800C8B4A5833}"/>
          </ac:spMkLst>
        </pc:spChg>
        <pc:spChg chg="add mod">
          <ac:chgData name="Salome Padilla" userId="f4429905-10ae-4bb9-b94c-ec045543e81f" providerId="ADAL" clId="{F1B9EE82-A88D-4545-B452-D5BED6F77B08}" dt="2022-08-02T07:02:08.382" v="1413" actId="6549"/>
          <ac:spMkLst>
            <pc:docMk/>
            <pc:sldMk cId="2267922206" sldId="294"/>
            <ac:spMk id="10" creationId="{3B173BD3-D56A-3392-9661-2C12C1EBCC2B}"/>
          </ac:spMkLst>
        </pc:spChg>
        <pc:spChg chg="add mod">
          <ac:chgData name="Salome Padilla" userId="f4429905-10ae-4bb9-b94c-ec045543e81f" providerId="ADAL" clId="{F1B9EE82-A88D-4545-B452-D5BED6F77B08}" dt="2022-08-02T07:49:52.594" v="1873" actId="1076"/>
          <ac:spMkLst>
            <pc:docMk/>
            <pc:sldMk cId="2267922206" sldId="294"/>
            <ac:spMk id="11" creationId="{C9709B79-8EA8-2AC5-7E05-D0A6DC9EB2B3}"/>
          </ac:spMkLst>
        </pc:spChg>
        <pc:spChg chg="add mod">
          <ac:chgData name="Salome Padilla" userId="f4429905-10ae-4bb9-b94c-ec045543e81f" providerId="ADAL" clId="{F1B9EE82-A88D-4545-B452-D5BED6F77B08}" dt="2022-08-02T08:00:45.314" v="2040" actId="1076"/>
          <ac:spMkLst>
            <pc:docMk/>
            <pc:sldMk cId="2267922206" sldId="294"/>
            <ac:spMk id="13" creationId="{A710D7F8-3E56-C810-06A4-C535229E1AF3}"/>
          </ac:spMkLst>
        </pc:spChg>
        <pc:spChg chg="add mod">
          <ac:chgData name="Salome Padilla" userId="f4429905-10ae-4bb9-b94c-ec045543e81f" providerId="ADAL" clId="{F1B9EE82-A88D-4545-B452-D5BED6F77B08}" dt="2022-08-02T07:52:23.640" v="1918" actId="404"/>
          <ac:spMkLst>
            <pc:docMk/>
            <pc:sldMk cId="2267922206" sldId="294"/>
            <ac:spMk id="14" creationId="{F4C99B43-BD01-2331-1060-11A93DC37FC3}"/>
          </ac:spMkLst>
        </pc:spChg>
        <pc:spChg chg="add mod">
          <ac:chgData name="Salome Padilla" userId="f4429905-10ae-4bb9-b94c-ec045543e81f" providerId="ADAL" clId="{F1B9EE82-A88D-4545-B452-D5BED6F77B08}" dt="2022-08-02T07:58:14.522" v="1975" actId="14100"/>
          <ac:spMkLst>
            <pc:docMk/>
            <pc:sldMk cId="2267922206" sldId="294"/>
            <ac:spMk id="18" creationId="{D72D2698-BF58-F3B7-EFDE-DC1AA9F55D4A}"/>
          </ac:spMkLst>
        </pc:spChg>
        <pc:spChg chg="add mod">
          <ac:chgData name="Salome Padilla" userId="f4429905-10ae-4bb9-b94c-ec045543e81f" providerId="ADAL" clId="{F1B9EE82-A88D-4545-B452-D5BED6F77B08}" dt="2022-08-02T07:57:39.915" v="1964" actId="14100"/>
          <ac:spMkLst>
            <pc:docMk/>
            <pc:sldMk cId="2267922206" sldId="294"/>
            <ac:spMk id="19" creationId="{35D9153A-E0DA-6400-A0E1-319EFB5482D8}"/>
          </ac:spMkLst>
        </pc:spChg>
        <pc:spChg chg="add mod">
          <ac:chgData name="Salome Padilla" userId="f4429905-10ae-4bb9-b94c-ec045543e81f" providerId="ADAL" clId="{F1B9EE82-A88D-4545-B452-D5BED6F77B08}" dt="2022-08-02T07:57:54.025" v="1968" actId="14100"/>
          <ac:spMkLst>
            <pc:docMk/>
            <pc:sldMk cId="2267922206" sldId="294"/>
            <ac:spMk id="20" creationId="{59773CF9-89F9-B946-252D-AB12DC4073BD}"/>
          </ac:spMkLst>
        </pc:spChg>
        <pc:spChg chg="add mod">
          <ac:chgData name="Salome Padilla" userId="f4429905-10ae-4bb9-b94c-ec045543e81f" providerId="ADAL" clId="{F1B9EE82-A88D-4545-B452-D5BED6F77B08}" dt="2022-08-02T08:00:29.330" v="2039" actId="1076"/>
          <ac:spMkLst>
            <pc:docMk/>
            <pc:sldMk cId="2267922206" sldId="294"/>
            <ac:spMk id="21" creationId="{56352EF9-522A-E64E-9224-EE4CDDDFA3EF}"/>
          </ac:spMkLst>
        </pc:spChg>
        <pc:spChg chg="add mod">
          <ac:chgData name="Salome Padilla" userId="f4429905-10ae-4bb9-b94c-ec045543e81f" providerId="ADAL" clId="{F1B9EE82-A88D-4545-B452-D5BED6F77B08}" dt="2022-08-02T07:58:31.558" v="1979" actId="207"/>
          <ac:spMkLst>
            <pc:docMk/>
            <pc:sldMk cId="2267922206" sldId="294"/>
            <ac:spMk id="23" creationId="{D77FCCA8-3C22-CD72-BCE2-74AD1EB25899}"/>
          </ac:spMkLst>
        </pc:spChg>
        <pc:spChg chg="add mod">
          <ac:chgData name="Salome Padilla" userId="f4429905-10ae-4bb9-b94c-ec045543e81f" providerId="ADAL" clId="{F1B9EE82-A88D-4545-B452-D5BED6F77B08}" dt="2022-08-02T07:57:12.818" v="1956" actId="1076"/>
          <ac:spMkLst>
            <pc:docMk/>
            <pc:sldMk cId="2267922206" sldId="294"/>
            <ac:spMk id="24" creationId="{9F368886-6C42-9081-AF16-E0073F13A0CA}"/>
          </ac:spMkLst>
        </pc:spChg>
        <pc:spChg chg="add mod">
          <ac:chgData name="Salome Padilla" userId="f4429905-10ae-4bb9-b94c-ec045543e81f" providerId="ADAL" clId="{F1B9EE82-A88D-4545-B452-D5BED6F77B08}" dt="2022-08-02T07:53:19.624" v="1935" actId="2711"/>
          <ac:spMkLst>
            <pc:docMk/>
            <pc:sldMk cId="2267922206" sldId="294"/>
            <ac:spMk id="25" creationId="{264DEA8B-EA29-A2C1-EDCF-C3105971EEDA}"/>
          </ac:spMkLst>
        </pc:spChg>
        <pc:spChg chg="add mod">
          <ac:chgData name="Salome Padilla" userId="f4429905-10ae-4bb9-b94c-ec045543e81f" providerId="ADAL" clId="{F1B9EE82-A88D-4545-B452-D5BED6F77B08}" dt="2022-08-02T07:58:38.477" v="1981" actId="207"/>
          <ac:spMkLst>
            <pc:docMk/>
            <pc:sldMk cId="2267922206" sldId="294"/>
            <ac:spMk id="26" creationId="{8C32732E-0D3D-1F46-E2FB-0F2AF1C2E7D1}"/>
          </ac:spMkLst>
        </pc:spChg>
        <pc:spChg chg="add mod">
          <ac:chgData name="Salome Padilla" userId="f4429905-10ae-4bb9-b94c-ec045543e81f" providerId="ADAL" clId="{F1B9EE82-A88D-4545-B452-D5BED6F77B08}" dt="2022-08-02T08:00:14.638" v="2037" actId="207"/>
          <ac:spMkLst>
            <pc:docMk/>
            <pc:sldMk cId="2267922206" sldId="294"/>
            <ac:spMk id="28" creationId="{FCA474DE-B56B-B4C5-0739-746A23F1606E}"/>
          </ac:spMkLst>
        </pc:spChg>
        <pc:spChg chg="add mod">
          <ac:chgData name="Salome Padilla" userId="f4429905-10ae-4bb9-b94c-ec045543e81f" providerId="ADAL" clId="{F1B9EE82-A88D-4545-B452-D5BED6F77B08}" dt="2022-08-02T08:00:17.518" v="2038" actId="207"/>
          <ac:spMkLst>
            <pc:docMk/>
            <pc:sldMk cId="2267922206" sldId="294"/>
            <ac:spMk id="30" creationId="{C829BCA6-2090-C4D3-99CA-B61BBF3A473D}"/>
          </ac:spMkLst>
        </pc:spChg>
        <pc:spChg chg="del">
          <ac:chgData name="Salome Padilla" userId="f4429905-10ae-4bb9-b94c-ec045543e81f" providerId="ADAL" clId="{F1B9EE82-A88D-4545-B452-D5BED6F77B08}" dt="2022-08-02T06:59:50.906" v="1290" actId="478"/>
          <ac:spMkLst>
            <pc:docMk/>
            <pc:sldMk cId="2267922206" sldId="294"/>
            <ac:spMk id="93" creationId="{1A3F6D48-E5AE-DEDB-8EB5-20CB782DC439}"/>
          </ac:spMkLst>
        </pc:spChg>
        <pc:spChg chg="del mod">
          <ac:chgData name="Salome Padilla" userId="f4429905-10ae-4bb9-b94c-ec045543e81f" providerId="ADAL" clId="{F1B9EE82-A88D-4545-B452-D5BED6F77B08}" dt="2022-08-02T06:59:54.110" v="1292" actId="478"/>
          <ac:spMkLst>
            <pc:docMk/>
            <pc:sldMk cId="2267922206" sldId="294"/>
            <ac:spMk id="94" creationId="{504B557C-FC6A-6032-D2BB-6DDA3F86BFC2}"/>
          </ac:spMkLst>
        </pc:spChg>
        <pc:spChg chg="del mod">
          <ac:chgData name="Salome Padilla" userId="f4429905-10ae-4bb9-b94c-ec045543e81f" providerId="ADAL" clId="{F1B9EE82-A88D-4545-B452-D5BED6F77B08}" dt="2022-08-02T07:49:50.224" v="1872" actId="478"/>
          <ac:spMkLst>
            <pc:docMk/>
            <pc:sldMk cId="2267922206" sldId="294"/>
            <ac:spMk id="96" creationId="{6A220A08-F662-A3F9-ED7A-23071AB5B94D}"/>
          </ac:spMkLst>
        </pc:spChg>
        <pc:spChg chg="del">
          <ac:chgData name="Salome Padilla" userId="f4429905-10ae-4bb9-b94c-ec045543e81f" providerId="ADAL" clId="{F1B9EE82-A88D-4545-B452-D5BED6F77B08}" dt="2022-08-02T07:02:45.288" v="1415" actId="478"/>
          <ac:spMkLst>
            <pc:docMk/>
            <pc:sldMk cId="2267922206" sldId="294"/>
            <ac:spMk id="103" creationId="{9B23F462-9C3E-5E38-FD58-E781055EBD83}"/>
          </ac:spMkLst>
        </pc:spChg>
        <pc:graphicFrameChg chg="del">
          <ac:chgData name="Salome Padilla" userId="f4429905-10ae-4bb9-b94c-ec045543e81f" providerId="ADAL" clId="{F1B9EE82-A88D-4545-B452-D5BED6F77B08}" dt="2022-08-02T07:02:45.288" v="1415" actId="478"/>
          <ac:graphicFrameMkLst>
            <pc:docMk/>
            <pc:sldMk cId="2267922206" sldId="294"/>
            <ac:graphicFrameMk id="5" creationId="{C48560A5-BF1C-66F6-8973-D364BE58B63B}"/>
          </ac:graphicFrameMkLst>
        </pc:graphicFrameChg>
        <pc:graphicFrameChg chg="add del mod modGraphic">
          <ac:chgData name="Salome Padilla" userId="f4429905-10ae-4bb9-b94c-ec045543e81f" providerId="ADAL" clId="{F1B9EE82-A88D-4545-B452-D5BED6F77B08}" dt="2022-08-02T07:06:37.790" v="1511" actId="1032"/>
          <ac:graphicFrameMkLst>
            <pc:docMk/>
            <pc:sldMk cId="2267922206" sldId="294"/>
            <ac:graphicFrameMk id="6" creationId="{873573E4-7A7B-CDE2-08DE-FFF5EF9818CD}"/>
          </ac:graphicFrameMkLst>
        </pc:graphicFrameChg>
        <pc:graphicFrameChg chg="add del mod modGraphic">
          <ac:chgData name="Salome Padilla" userId="f4429905-10ae-4bb9-b94c-ec045543e81f" providerId="ADAL" clId="{F1B9EE82-A88D-4545-B452-D5BED6F77B08}" dt="2022-08-02T07:07:18.287" v="1516" actId="478"/>
          <ac:graphicFrameMkLst>
            <pc:docMk/>
            <pc:sldMk cId="2267922206" sldId="294"/>
            <ac:graphicFrameMk id="7" creationId="{B8A2CCBE-2A20-2944-1C98-462594BE3A59}"/>
          </ac:graphicFrameMkLst>
        </pc:graphicFrameChg>
        <pc:graphicFrameChg chg="add mod ord modGraphic">
          <ac:chgData name="Salome Padilla" userId="f4429905-10ae-4bb9-b94c-ec045543e81f" providerId="ADAL" clId="{F1B9EE82-A88D-4545-B452-D5BED6F77B08}" dt="2022-08-02T07:49:56.065" v="1879" actId="1035"/>
          <ac:graphicFrameMkLst>
            <pc:docMk/>
            <pc:sldMk cId="2267922206" sldId="294"/>
            <ac:graphicFrameMk id="12" creationId="{993D7630-4247-0088-9DA9-C46C2F8CA9BE}"/>
          </ac:graphicFrameMkLst>
        </pc:graphicFrameChg>
      </pc:sldChg>
      <pc:sldChg chg="del">
        <pc:chgData name="Salome Padilla" userId="f4429905-10ae-4bb9-b94c-ec045543e81f" providerId="ADAL" clId="{F1B9EE82-A88D-4545-B452-D5BED6F77B08}" dt="2022-08-02T09:14:57.070" v="2993" actId="2696"/>
        <pc:sldMkLst>
          <pc:docMk/>
          <pc:sldMk cId="215204206" sldId="295"/>
        </pc:sldMkLst>
      </pc:sldChg>
      <pc:sldChg chg="addSp delSp modSp mod ord">
        <pc:chgData name="Salome Padilla" userId="f4429905-10ae-4bb9-b94c-ec045543e81f" providerId="ADAL" clId="{F1B9EE82-A88D-4545-B452-D5BED6F77B08}" dt="2022-08-02T09:10:30.231" v="2911" actId="1076"/>
        <pc:sldMkLst>
          <pc:docMk/>
          <pc:sldMk cId="91361493" sldId="296"/>
        </pc:sldMkLst>
        <pc:spChg chg="mod">
          <ac:chgData name="Salome Padilla" userId="f4429905-10ae-4bb9-b94c-ec045543e81f" providerId="ADAL" clId="{F1B9EE82-A88D-4545-B452-D5BED6F77B08}" dt="2022-08-02T08:13:22.947" v="2534" actId="20577"/>
          <ac:spMkLst>
            <pc:docMk/>
            <pc:sldMk cId="91361493" sldId="296"/>
            <ac:spMk id="2" creationId="{00000000-0000-0000-0000-000000000000}"/>
          </ac:spMkLst>
        </pc:spChg>
        <pc:spChg chg="add mod ord">
          <ac:chgData name="Salome Padilla" userId="f4429905-10ae-4bb9-b94c-ec045543e81f" providerId="ADAL" clId="{F1B9EE82-A88D-4545-B452-D5BED6F77B08}" dt="2022-08-02T09:04:44.207" v="2837" actId="1076"/>
          <ac:spMkLst>
            <pc:docMk/>
            <pc:sldMk cId="91361493" sldId="296"/>
            <ac:spMk id="3" creationId="{18C08922-8125-5362-8779-EA52601E25EA}"/>
          </ac:spMkLst>
        </pc:spChg>
        <pc:spChg chg="mod">
          <ac:chgData name="Salome Padilla" userId="f4429905-10ae-4bb9-b94c-ec045543e81f" providerId="ADAL" clId="{F1B9EE82-A88D-4545-B452-D5BED6F77B08}" dt="2022-08-02T08:53:44.649" v="2727"/>
          <ac:spMkLst>
            <pc:docMk/>
            <pc:sldMk cId="91361493" sldId="296"/>
            <ac:spMk id="23" creationId="{FCD84FAF-9DD4-324F-7F07-EFDA493B25F4}"/>
          </ac:spMkLst>
        </pc:spChg>
        <pc:spChg chg="mod">
          <ac:chgData name="Salome Padilla" userId="f4429905-10ae-4bb9-b94c-ec045543e81f" providerId="ADAL" clId="{F1B9EE82-A88D-4545-B452-D5BED6F77B08}" dt="2022-08-02T08:53:44.649" v="2727"/>
          <ac:spMkLst>
            <pc:docMk/>
            <pc:sldMk cId="91361493" sldId="296"/>
            <ac:spMk id="24" creationId="{AEB004B4-BA53-547D-104C-E41C1F875AE5}"/>
          </ac:spMkLst>
        </pc:spChg>
        <pc:spChg chg="add mod">
          <ac:chgData name="Salome Padilla" userId="f4429905-10ae-4bb9-b94c-ec045543e81f" providerId="ADAL" clId="{F1B9EE82-A88D-4545-B452-D5BED6F77B08}" dt="2022-08-02T08:54:14.977" v="2734" actId="14100"/>
          <ac:spMkLst>
            <pc:docMk/>
            <pc:sldMk cId="91361493" sldId="296"/>
            <ac:spMk id="25" creationId="{38CD2439-A65E-F086-78E1-E63025BFB52A}"/>
          </ac:spMkLst>
        </pc:spChg>
        <pc:spChg chg="add mod">
          <ac:chgData name="Salome Padilla" userId="f4429905-10ae-4bb9-b94c-ec045543e81f" providerId="ADAL" clId="{F1B9EE82-A88D-4545-B452-D5BED6F77B08}" dt="2022-08-02T09:00:24.663" v="2756" actId="14100"/>
          <ac:spMkLst>
            <pc:docMk/>
            <pc:sldMk cId="91361493" sldId="296"/>
            <ac:spMk id="26" creationId="{27E1567A-8947-8479-87BA-8336AAC98FB8}"/>
          </ac:spMkLst>
        </pc:spChg>
        <pc:spChg chg="add mod">
          <ac:chgData name="Salome Padilla" userId="f4429905-10ae-4bb9-b94c-ec045543e81f" providerId="ADAL" clId="{F1B9EE82-A88D-4545-B452-D5BED6F77B08}" dt="2022-08-02T09:04:57.787" v="2839" actId="113"/>
          <ac:spMkLst>
            <pc:docMk/>
            <pc:sldMk cId="91361493" sldId="296"/>
            <ac:spMk id="27" creationId="{B8DD6838-B5C6-225B-32F0-26C8BD123017}"/>
          </ac:spMkLst>
        </pc:spChg>
        <pc:spChg chg="mod">
          <ac:chgData name="Salome Padilla" userId="f4429905-10ae-4bb9-b94c-ec045543e81f" providerId="ADAL" clId="{F1B9EE82-A88D-4545-B452-D5BED6F77B08}" dt="2022-08-02T09:00:55.783" v="2757"/>
          <ac:spMkLst>
            <pc:docMk/>
            <pc:sldMk cId="91361493" sldId="296"/>
            <ac:spMk id="31" creationId="{DC2157EC-28A7-4A55-51C8-E1565497AAA6}"/>
          </ac:spMkLst>
        </pc:spChg>
        <pc:spChg chg="mod">
          <ac:chgData name="Salome Padilla" userId="f4429905-10ae-4bb9-b94c-ec045543e81f" providerId="ADAL" clId="{F1B9EE82-A88D-4545-B452-D5BED6F77B08}" dt="2022-08-02T09:00:55.783" v="2757"/>
          <ac:spMkLst>
            <pc:docMk/>
            <pc:sldMk cId="91361493" sldId="296"/>
            <ac:spMk id="32" creationId="{410411AC-2D7A-359E-437D-3271614EC110}"/>
          </ac:spMkLst>
        </pc:spChg>
        <pc:spChg chg="add mod">
          <ac:chgData name="Salome Padilla" userId="f4429905-10ae-4bb9-b94c-ec045543e81f" providerId="ADAL" clId="{F1B9EE82-A88D-4545-B452-D5BED6F77B08}" dt="2022-08-02T09:04:29.144" v="2832" actId="1076"/>
          <ac:spMkLst>
            <pc:docMk/>
            <pc:sldMk cId="91361493" sldId="296"/>
            <ac:spMk id="33" creationId="{93CD5208-566C-E421-A3BF-D343F41EE598}"/>
          </ac:spMkLst>
        </pc:spChg>
        <pc:spChg chg="mod">
          <ac:chgData name="Salome Padilla" userId="f4429905-10ae-4bb9-b94c-ec045543e81f" providerId="ADAL" clId="{F1B9EE82-A88D-4545-B452-D5BED6F77B08}" dt="2022-08-02T09:02:40.609" v="2800"/>
          <ac:spMkLst>
            <pc:docMk/>
            <pc:sldMk cId="91361493" sldId="296"/>
            <ac:spMk id="36" creationId="{7D7A2239-00B3-3D7B-BB25-9E578E7DC649}"/>
          </ac:spMkLst>
        </pc:spChg>
        <pc:spChg chg="mod">
          <ac:chgData name="Salome Padilla" userId="f4429905-10ae-4bb9-b94c-ec045543e81f" providerId="ADAL" clId="{F1B9EE82-A88D-4545-B452-D5BED6F77B08}" dt="2022-08-02T09:02:40.609" v="2800"/>
          <ac:spMkLst>
            <pc:docMk/>
            <pc:sldMk cId="91361493" sldId="296"/>
            <ac:spMk id="37" creationId="{115D3C0C-59A5-49B1-B1D0-1E17225CC695}"/>
          </ac:spMkLst>
        </pc:spChg>
        <pc:spChg chg="mod">
          <ac:chgData name="Salome Padilla" userId="f4429905-10ae-4bb9-b94c-ec045543e81f" providerId="ADAL" clId="{F1B9EE82-A88D-4545-B452-D5BED6F77B08}" dt="2022-08-02T09:02:40.609" v="2800"/>
          <ac:spMkLst>
            <pc:docMk/>
            <pc:sldMk cId="91361493" sldId="296"/>
            <ac:spMk id="40" creationId="{6C80A9CF-16C2-7EC9-C071-B520284889C6}"/>
          </ac:spMkLst>
        </pc:spChg>
        <pc:spChg chg="mod">
          <ac:chgData name="Salome Padilla" userId="f4429905-10ae-4bb9-b94c-ec045543e81f" providerId="ADAL" clId="{F1B9EE82-A88D-4545-B452-D5BED6F77B08}" dt="2022-08-02T09:02:40.609" v="2800"/>
          <ac:spMkLst>
            <pc:docMk/>
            <pc:sldMk cId="91361493" sldId="296"/>
            <ac:spMk id="41" creationId="{12AF07AA-6D05-E248-4F8D-F85299A0B982}"/>
          </ac:spMkLst>
        </pc:spChg>
        <pc:spChg chg="add mod">
          <ac:chgData name="Salome Padilla" userId="f4429905-10ae-4bb9-b94c-ec045543e81f" providerId="ADAL" clId="{F1B9EE82-A88D-4545-B452-D5BED6F77B08}" dt="2022-08-02T09:10:16.839" v="2905" actId="14100"/>
          <ac:spMkLst>
            <pc:docMk/>
            <pc:sldMk cId="91361493" sldId="296"/>
            <ac:spMk id="43" creationId="{18849012-B70E-9010-CDAE-CCA242081A08}"/>
          </ac:spMkLst>
        </pc:spChg>
        <pc:spChg chg="mod">
          <ac:chgData name="Salome Padilla" userId="f4429905-10ae-4bb9-b94c-ec045543e81f" providerId="ADAL" clId="{F1B9EE82-A88D-4545-B452-D5BED6F77B08}" dt="2022-08-02T09:09:47.764" v="2840"/>
          <ac:spMkLst>
            <pc:docMk/>
            <pc:sldMk cId="91361493" sldId="296"/>
            <ac:spMk id="46" creationId="{53A755CA-2540-8908-CD9D-FE73A5BD5F72}"/>
          </ac:spMkLst>
        </pc:spChg>
        <pc:spChg chg="mod">
          <ac:chgData name="Salome Padilla" userId="f4429905-10ae-4bb9-b94c-ec045543e81f" providerId="ADAL" clId="{F1B9EE82-A88D-4545-B452-D5BED6F77B08}" dt="2022-08-02T09:09:47.764" v="2840"/>
          <ac:spMkLst>
            <pc:docMk/>
            <pc:sldMk cId="91361493" sldId="296"/>
            <ac:spMk id="47" creationId="{574E7BCD-958E-A3CD-52DE-65430F355908}"/>
          </ac:spMkLst>
        </pc:spChg>
        <pc:spChg chg="add mod">
          <ac:chgData name="Salome Padilla" userId="f4429905-10ae-4bb9-b94c-ec045543e81f" providerId="ADAL" clId="{F1B9EE82-A88D-4545-B452-D5BED6F77B08}" dt="2022-08-02T09:10:12.657" v="2904" actId="20577"/>
          <ac:spMkLst>
            <pc:docMk/>
            <pc:sldMk cId="91361493" sldId="296"/>
            <ac:spMk id="48" creationId="{D3AFEF4D-0940-475F-B29F-B32D5AF7DDC1}"/>
          </ac:spMkLst>
        </pc:spChg>
        <pc:spChg chg="mod">
          <ac:chgData name="Salome Padilla" userId="f4429905-10ae-4bb9-b94c-ec045543e81f" providerId="ADAL" clId="{F1B9EE82-A88D-4545-B452-D5BED6F77B08}" dt="2022-08-02T09:09:47.764" v="2840"/>
          <ac:spMkLst>
            <pc:docMk/>
            <pc:sldMk cId="91361493" sldId="296"/>
            <ac:spMk id="52" creationId="{5C0692C1-C0FC-D04E-96EA-CCB8FAE9F607}"/>
          </ac:spMkLst>
        </pc:spChg>
        <pc:spChg chg="mod">
          <ac:chgData name="Salome Padilla" userId="f4429905-10ae-4bb9-b94c-ec045543e81f" providerId="ADAL" clId="{F1B9EE82-A88D-4545-B452-D5BED6F77B08}" dt="2022-08-02T09:09:47.764" v="2840"/>
          <ac:spMkLst>
            <pc:docMk/>
            <pc:sldMk cId="91361493" sldId="296"/>
            <ac:spMk id="53" creationId="{BCD0F3D2-B682-87E0-3B87-0A92A96B22CA}"/>
          </ac:spMkLst>
        </pc:spChg>
        <pc:spChg chg="add mod">
          <ac:chgData name="Salome Padilla" userId="f4429905-10ae-4bb9-b94c-ec045543e81f" providerId="ADAL" clId="{F1B9EE82-A88D-4545-B452-D5BED6F77B08}" dt="2022-08-02T09:10:30.231" v="2911" actId="1076"/>
          <ac:spMkLst>
            <pc:docMk/>
            <pc:sldMk cId="91361493" sldId="296"/>
            <ac:spMk id="54" creationId="{E165B59D-14AD-8BBF-DDC6-99B4F0C64D20}"/>
          </ac:spMkLst>
        </pc:spChg>
        <pc:spChg chg="del">
          <ac:chgData name="Salome Padilla" userId="f4429905-10ae-4bb9-b94c-ec045543e81f" providerId="ADAL" clId="{F1B9EE82-A88D-4545-B452-D5BED6F77B08}" dt="2022-08-02T08:37:03.350" v="2673" actId="478"/>
          <ac:spMkLst>
            <pc:docMk/>
            <pc:sldMk cId="91361493" sldId="296"/>
            <ac:spMk id="72" creationId="{EF19B67B-99B3-D599-B9C9-C7E43E198D6D}"/>
          </ac:spMkLst>
        </pc:spChg>
        <pc:spChg chg="del">
          <ac:chgData name="Salome Padilla" userId="f4429905-10ae-4bb9-b94c-ec045543e81f" providerId="ADAL" clId="{F1B9EE82-A88D-4545-B452-D5BED6F77B08}" dt="2022-08-02T08:37:11.929" v="2674" actId="478"/>
          <ac:spMkLst>
            <pc:docMk/>
            <pc:sldMk cId="91361493" sldId="296"/>
            <ac:spMk id="79" creationId="{45DF55C8-E502-12E9-A28F-337177CA1FDE}"/>
          </ac:spMkLst>
        </pc:spChg>
        <pc:spChg chg="del">
          <ac:chgData name="Salome Padilla" userId="f4429905-10ae-4bb9-b94c-ec045543e81f" providerId="ADAL" clId="{F1B9EE82-A88D-4545-B452-D5BED6F77B08}" dt="2022-08-02T08:54:25.840" v="2735" actId="478"/>
          <ac:spMkLst>
            <pc:docMk/>
            <pc:sldMk cId="91361493" sldId="296"/>
            <ac:spMk id="83" creationId="{3D5CE718-929D-75CF-7F28-5CD08B17A3CC}"/>
          </ac:spMkLst>
        </pc:spChg>
        <pc:spChg chg="del">
          <ac:chgData name="Salome Padilla" userId="f4429905-10ae-4bb9-b94c-ec045543e81f" providerId="ADAL" clId="{F1B9EE82-A88D-4545-B452-D5BED6F77B08}" dt="2022-08-02T08:37:14.084" v="2676" actId="478"/>
          <ac:spMkLst>
            <pc:docMk/>
            <pc:sldMk cId="91361493" sldId="296"/>
            <ac:spMk id="90" creationId="{F82F5770-999A-3B81-87F3-E80EF53AADAA}"/>
          </ac:spMkLst>
        </pc:spChg>
        <pc:spChg chg="del mod">
          <ac:chgData name="Salome Padilla" userId="f4429905-10ae-4bb9-b94c-ec045543e81f" providerId="ADAL" clId="{F1B9EE82-A88D-4545-B452-D5BED6F77B08}" dt="2022-08-02T08:52:20.022" v="2707" actId="478"/>
          <ac:spMkLst>
            <pc:docMk/>
            <pc:sldMk cId="91361493" sldId="296"/>
            <ac:spMk id="95" creationId="{688B837D-8DB8-A8DC-25B8-637BBFAB99A7}"/>
          </ac:spMkLst>
        </pc:spChg>
        <pc:spChg chg="del mod">
          <ac:chgData name="Salome Padilla" userId="f4429905-10ae-4bb9-b94c-ec045543e81f" providerId="ADAL" clId="{F1B9EE82-A88D-4545-B452-D5BED6F77B08}" dt="2022-08-02T08:51:37.185" v="2689" actId="478"/>
          <ac:spMkLst>
            <pc:docMk/>
            <pc:sldMk cId="91361493" sldId="296"/>
            <ac:spMk id="99" creationId="{4D9929A8-7BB2-8C95-5D60-B25587D1BE24}"/>
          </ac:spMkLst>
        </pc:spChg>
        <pc:spChg chg="mod">
          <ac:chgData name="Salome Padilla" userId="f4429905-10ae-4bb9-b94c-ec045543e81f" providerId="ADAL" clId="{F1B9EE82-A88D-4545-B452-D5BED6F77B08}" dt="2022-08-02T08:53:22.721" v="2726" actId="207"/>
          <ac:spMkLst>
            <pc:docMk/>
            <pc:sldMk cId="91361493" sldId="296"/>
            <ac:spMk id="103" creationId="{83465859-DBDE-D088-192B-C4477103237D}"/>
          </ac:spMkLst>
        </pc:spChg>
        <pc:spChg chg="mod">
          <ac:chgData name="Salome Padilla" userId="f4429905-10ae-4bb9-b94c-ec045543e81f" providerId="ADAL" clId="{F1B9EE82-A88D-4545-B452-D5BED6F77B08}" dt="2022-08-02T08:58:36.247" v="2736" actId="113"/>
          <ac:spMkLst>
            <pc:docMk/>
            <pc:sldMk cId="91361493" sldId="296"/>
            <ac:spMk id="110" creationId="{2E2D4624-E0ED-CB69-5E4B-6F12E01C47A8}"/>
          </ac:spMkLst>
        </pc:spChg>
        <pc:grpChg chg="add mod">
          <ac:chgData name="Salome Padilla" userId="f4429905-10ae-4bb9-b94c-ec045543e81f" providerId="ADAL" clId="{F1B9EE82-A88D-4545-B452-D5BED6F77B08}" dt="2022-08-02T08:53:49.184" v="2728" actId="1076"/>
          <ac:grpSpMkLst>
            <pc:docMk/>
            <pc:sldMk cId="91361493" sldId="296"/>
            <ac:grpSpMk id="21" creationId="{9DED07C9-B386-6EF2-2ADE-CB3C7953919C}"/>
          </ac:grpSpMkLst>
        </pc:grpChg>
        <pc:grpChg chg="add mod">
          <ac:chgData name="Salome Padilla" userId="f4429905-10ae-4bb9-b94c-ec045543e81f" providerId="ADAL" clId="{F1B9EE82-A88D-4545-B452-D5BED6F77B08}" dt="2022-08-02T09:04:29.144" v="2832" actId="1076"/>
          <ac:grpSpMkLst>
            <pc:docMk/>
            <pc:sldMk cId="91361493" sldId="296"/>
            <ac:grpSpMk id="28" creationId="{105E238E-91B7-4CCD-7A68-E4EAC32ADF4B}"/>
          </ac:grpSpMkLst>
        </pc:grpChg>
        <pc:grpChg chg="add del mod ord">
          <ac:chgData name="Salome Padilla" userId="f4429905-10ae-4bb9-b94c-ec045543e81f" providerId="ADAL" clId="{F1B9EE82-A88D-4545-B452-D5BED6F77B08}" dt="2022-08-02T09:03:55.314" v="2822" actId="478"/>
          <ac:grpSpMkLst>
            <pc:docMk/>
            <pc:sldMk cId="91361493" sldId="296"/>
            <ac:grpSpMk id="34" creationId="{B5C1D616-158A-F2B0-21E5-45B260748675}"/>
          </ac:grpSpMkLst>
        </pc:grpChg>
        <pc:grpChg chg="add mod ord">
          <ac:chgData name="Salome Padilla" userId="f4429905-10ae-4bb9-b94c-ec045543e81f" providerId="ADAL" clId="{F1B9EE82-A88D-4545-B452-D5BED6F77B08}" dt="2022-08-02T09:04:39.327" v="2835" actId="1076"/>
          <ac:grpSpMkLst>
            <pc:docMk/>
            <pc:sldMk cId="91361493" sldId="296"/>
            <ac:grpSpMk id="38" creationId="{EA08F558-F5AE-4305-2BCD-68E4BAC0C18B}"/>
          </ac:grpSpMkLst>
        </pc:grpChg>
        <pc:grpChg chg="add mod">
          <ac:chgData name="Salome Padilla" userId="f4429905-10ae-4bb9-b94c-ec045543e81f" providerId="ADAL" clId="{F1B9EE82-A88D-4545-B452-D5BED6F77B08}" dt="2022-08-02T09:10:30.231" v="2911" actId="1076"/>
          <ac:grpSpMkLst>
            <pc:docMk/>
            <pc:sldMk cId="91361493" sldId="296"/>
            <ac:grpSpMk id="44" creationId="{DCF01691-23AF-062C-92CA-D5CA31F87336}"/>
          </ac:grpSpMkLst>
        </pc:grpChg>
        <pc:grpChg chg="add mod">
          <ac:chgData name="Salome Padilla" userId="f4429905-10ae-4bb9-b94c-ec045543e81f" providerId="ADAL" clId="{F1B9EE82-A88D-4545-B452-D5BED6F77B08}" dt="2022-08-02T09:10:30.231" v="2911" actId="1076"/>
          <ac:grpSpMkLst>
            <pc:docMk/>
            <pc:sldMk cId="91361493" sldId="296"/>
            <ac:grpSpMk id="49" creationId="{9B08E68E-C188-D919-A587-79BE6B5E5D9A}"/>
          </ac:grpSpMkLst>
        </pc:grpChg>
        <pc:grpChg chg="del">
          <ac:chgData name="Salome Padilla" userId="f4429905-10ae-4bb9-b94c-ec045543e81f" providerId="ADAL" clId="{F1B9EE82-A88D-4545-B452-D5BED6F77B08}" dt="2022-08-02T08:37:13.165" v="2675" actId="478"/>
          <ac:grpSpMkLst>
            <pc:docMk/>
            <pc:sldMk cId="91361493" sldId="296"/>
            <ac:grpSpMk id="85" creationId="{8DDA6975-473E-9E65-90F1-C1A48C6295AF}"/>
          </ac:grpSpMkLst>
        </pc:grpChg>
        <pc:grpChg chg="mod">
          <ac:chgData name="Salome Padilla" userId="f4429905-10ae-4bb9-b94c-ec045543e81f" providerId="ADAL" clId="{F1B9EE82-A88D-4545-B452-D5BED6F77B08}" dt="2022-08-02T08:53:19.609" v="2725" actId="1076"/>
          <ac:grpSpMkLst>
            <pc:docMk/>
            <pc:sldMk cId="91361493" sldId="296"/>
            <ac:grpSpMk id="107" creationId="{E5536E44-DEBA-E3AA-248A-C1A8916F7472}"/>
          </ac:grpSpMkLst>
        </pc:grpChg>
        <pc:grpChg chg="mod">
          <ac:chgData name="Salome Padilla" userId="f4429905-10ae-4bb9-b94c-ec045543e81f" providerId="ADAL" clId="{F1B9EE82-A88D-4545-B452-D5BED6F77B08}" dt="2022-08-02T08:53:19.609" v="2725" actId="1076"/>
          <ac:grpSpMkLst>
            <pc:docMk/>
            <pc:sldMk cId="91361493" sldId="296"/>
            <ac:grpSpMk id="111" creationId="{EEF8837E-C2AF-2F0D-EA9B-659EE7B5DA32}"/>
          </ac:grpSpMkLst>
        </pc:grpChg>
        <pc:graphicFrameChg chg="del">
          <ac:chgData name="Salome Padilla" userId="f4429905-10ae-4bb9-b94c-ec045543e81f" providerId="ADAL" clId="{F1B9EE82-A88D-4545-B452-D5BED6F77B08}" dt="2022-08-02T08:54:25.840" v="2735" actId="478"/>
          <ac:graphicFrameMkLst>
            <pc:docMk/>
            <pc:sldMk cId="91361493" sldId="296"/>
            <ac:graphicFrameMk id="84" creationId="{FC1E5026-85FE-BDAE-B820-1FCFCE14506B}"/>
          </ac:graphicFrameMkLst>
        </pc:graphicFrameChg>
        <pc:picChg chg="mod">
          <ac:chgData name="Salome Padilla" userId="f4429905-10ae-4bb9-b94c-ec045543e81f" providerId="ADAL" clId="{F1B9EE82-A88D-4545-B452-D5BED6F77B08}" dt="2022-08-02T08:53:44.649" v="2727"/>
          <ac:picMkLst>
            <pc:docMk/>
            <pc:sldMk cId="91361493" sldId="296"/>
            <ac:picMk id="22" creationId="{D1B54A15-E193-DC39-7815-86D872A16278}"/>
          </ac:picMkLst>
        </pc:picChg>
        <pc:picChg chg="mod">
          <ac:chgData name="Salome Padilla" userId="f4429905-10ae-4bb9-b94c-ec045543e81f" providerId="ADAL" clId="{F1B9EE82-A88D-4545-B452-D5BED6F77B08}" dt="2022-08-02T09:00:55.783" v="2757"/>
          <ac:picMkLst>
            <pc:docMk/>
            <pc:sldMk cId="91361493" sldId="296"/>
            <ac:picMk id="29" creationId="{B0F08F51-E450-9950-4B95-169BCA19E9A7}"/>
          </ac:picMkLst>
        </pc:picChg>
        <pc:picChg chg="mod">
          <ac:chgData name="Salome Padilla" userId="f4429905-10ae-4bb9-b94c-ec045543e81f" providerId="ADAL" clId="{F1B9EE82-A88D-4545-B452-D5BED6F77B08}" dt="2022-08-02T09:00:55.783" v="2757"/>
          <ac:picMkLst>
            <pc:docMk/>
            <pc:sldMk cId="91361493" sldId="296"/>
            <ac:picMk id="30" creationId="{A453092C-9896-F06F-1DA4-B3805BCE8FB1}"/>
          </ac:picMkLst>
        </pc:picChg>
        <pc:picChg chg="mod">
          <ac:chgData name="Salome Padilla" userId="f4429905-10ae-4bb9-b94c-ec045543e81f" providerId="ADAL" clId="{F1B9EE82-A88D-4545-B452-D5BED6F77B08}" dt="2022-08-02T09:02:40.609" v="2800"/>
          <ac:picMkLst>
            <pc:docMk/>
            <pc:sldMk cId="91361493" sldId="296"/>
            <ac:picMk id="35" creationId="{7A13B27E-5DBD-E24F-CBFD-1E1A0C0D4CF8}"/>
          </ac:picMkLst>
        </pc:picChg>
        <pc:picChg chg="mod">
          <ac:chgData name="Salome Padilla" userId="f4429905-10ae-4bb9-b94c-ec045543e81f" providerId="ADAL" clId="{F1B9EE82-A88D-4545-B452-D5BED6F77B08}" dt="2022-08-02T09:02:40.609" v="2800"/>
          <ac:picMkLst>
            <pc:docMk/>
            <pc:sldMk cId="91361493" sldId="296"/>
            <ac:picMk id="39" creationId="{1E390438-8355-8A3C-30B0-9AF537625B0F}"/>
          </ac:picMkLst>
        </pc:picChg>
        <pc:picChg chg="mod">
          <ac:chgData name="Salome Padilla" userId="f4429905-10ae-4bb9-b94c-ec045543e81f" providerId="ADAL" clId="{F1B9EE82-A88D-4545-B452-D5BED6F77B08}" dt="2022-08-02T09:09:47.764" v="2840"/>
          <ac:picMkLst>
            <pc:docMk/>
            <pc:sldMk cId="91361493" sldId="296"/>
            <ac:picMk id="45" creationId="{E7345A20-554F-25BF-C3E0-BF37A1544BC1}"/>
          </ac:picMkLst>
        </pc:picChg>
        <pc:picChg chg="mod">
          <ac:chgData name="Salome Padilla" userId="f4429905-10ae-4bb9-b94c-ec045543e81f" providerId="ADAL" clId="{F1B9EE82-A88D-4545-B452-D5BED6F77B08}" dt="2022-08-02T09:09:47.764" v="2840"/>
          <ac:picMkLst>
            <pc:docMk/>
            <pc:sldMk cId="91361493" sldId="296"/>
            <ac:picMk id="50" creationId="{0BDA8EAC-CBBF-DC78-2936-4E6E695068AF}"/>
          </ac:picMkLst>
        </pc:picChg>
        <pc:picChg chg="mod">
          <ac:chgData name="Salome Padilla" userId="f4429905-10ae-4bb9-b94c-ec045543e81f" providerId="ADAL" clId="{F1B9EE82-A88D-4545-B452-D5BED6F77B08}" dt="2022-08-02T09:09:47.764" v="2840"/>
          <ac:picMkLst>
            <pc:docMk/>
            <pc:sldMk cId="91361493" sldId="296"/>
            <ac:picMk id="51" creationId="{BA4CB472-3200-61AC-F299-13E126153E31}"/>
          </ac:picMkLst>
        </pc:picChg>
      </pc:sldChg>
      <pc:sldChg chg="del">
        <pc:chgData name="Salome Padilla" userId="f4429905-10ae-4bb9-b94c-ec045543e81f" providerId="ADAL" clId="{F1B9EE82-A88D-4545-B452-D5BED6F77B08}" dt="2022-08-02T09:14:57.070" v="2993" actId="2696"/>
        <pc:sldMkLst>
          <pc:docMk/>
          <pc:sldMk cId="1403649320" sldId="297"/>
        </pc:sldMkLst>
      </pc:sldChg>
      <pc:sldChg chg="del">
        <pc:chgData name="Salome Padilla" userId="f4429905-10ae-4bb9-b94c-ec045543e81f" providerId="ADAL" clId="{F1B9EE82-A88D-4545-B452-D5BED6F77B08}" dt="2022-08-02T09:14:52.615" v="2992" actId="2696"/>
        <pc:sldMkLst>
          <pc:docMk/>
          <pc:sldMk cId="753965038" sldId="298"/>
        </pc:sldMkLst>
      </pc:sldChg>
      <pc:sldChg chg="del">
        <pc:chgData name="Salome Padilla" userId="f4429905-10ae-4bb9-b94c-ec045543e81f" providerId="ADAL" clId="{F1B9EE82-A88D-4545-B452-D5BED6F77B08}" dt="2022-08-02T09:14:52.615" v="2992" actId="2696"/>
        <pc:sldMkLst>
          <pc:docMk/>
          <pc:sldMk cId="3304455264" sldId="300"/>
        </pc:sldMkLst>
      </pc:sldChg>
      <pc:sldChg chg="del">
        <pc:chgData name="Salome Padilla" userId="f4429905-10ae-4bb9-b94c-ec045543e81f" providerId="ADAL" clId="{F1B9EE82-A88D-4545-B452-D5BED6F77B08}" dt="2022-08-02T09:14:57.070" v="2993" actId="2696"/>
        <pc:sldMkLst>
          <pc:docMk/>
          <pc:sldMk cId="528133546" sldId="301"/>
        </pc:sldMkLst>
      </pc:sldChg>
      <pc:sldChg chg="del">
        <pc:chgData name="Salome Padilla" userId="f4429905-10ae-4bb9-b94c-ec045543e81f" providerId="ADAL" clId="{F1B9EE82-A88D-4545-B452-D5BED6F77B08}" dt="2022-08-02T09:14:52.615" v="2992" actId="2696"/>
        <pc:sldMkLst>
          <pc:docMk/>
          <pc:sldMk cId="3808317321" sldId="302"/>
        </pc:sldMkLst>
      </pc:sldChg>
      <pc:sldChg chg="del">
        <pc:chgData name="Salome Padilla" userId="f4429905-10ae-4bb9-b94c-ec045543e81f" providerId="ADAL" clId="{F1B9EE82-A88D-4545-B452-D5BED6F77B08}" dt="2022-08-02T09:14:52.615" v="2992" actId="2696"/>
        <pc:sldMkLst>
          <pc:docMk/>
          <pc:sldMk cId="2322493488" sldId="303"/>
        </pc:sldMkLst>
      </pc:sldChg>
      <pc:sldChg chg="del">
        <pc:chgData name="Salome Padilla" userId="f4429905-10ae-4bb9-b94c-ec045543e81f" providerId="ADAL" clId="{F1B9EE82-A88D-4545-B452-D5BED6F77B08}" dt="2022-08-02T09:14:52.615" v="2992" actId="2696"/>
        <pc:sldMkLst>
          <pc:docMk/>
          <pc:sldMk cId="3423806828" sldId="304"/>
        </pc:sldMkLst>
      </pc:sldChg>
      <pc:sldChg chg="del">
        <pc:chgData name="Salome Padilla" userId="f4429905-10ae-4bb9-b94c-ec045543e81f" providerId="ADAL" clId="{F1B9EE82-A88D-4545-B452-D5BED6F77B08}" dt="2022-08-02T09:14:48.237" v="2991" actId="2696"/>
        <pc:sldMkLst>
          <pc:docMk/>
          <pc:sldMk cId="3957329958" sldId="305"/>
        </pc:sldMkLst>
      </pc:sldChg>
      <pc:sldChg chg="del">
        <pc:chgData name="Salome Padilla" userId="f4429905-10ae-4bb9-b94c-ec045543e81f" providerId="ADAL" clId="{F1B9EE82-A88D-4545-B452-D5BED6F77B08}" dt="2022-08-02T09:14:48.237" v="2991" actId="2696"/>
        <pc:sldMkLst>
          <pc:docMk/>
          <pc:sldMk cId="2946133496" sldId="306"/>
        </pc:sldMkLst>
      </pc:sldChg>
      <pc:sldChg chg="del">
        <pc:chgData name="Salome Padilla" userId="f4429905-10ae-4bb9-b94c-ec045543e81f" providerId="ADAL" clId="{F1B9EE82-A88D-4545-B452-D5BED6F77B08}" dt="2022-08-02T09:14:48.237" v="2991" actId="2696"/>
        <pc:sldMkLst>
          <pc:docMk/>
          <pc:sldMk cId="1184608444" sldId="307"/>
        </pc:sldMkLst>
      </pc:sldChg>
      <pc:sldChg chg="del">
        <pc:chgData name="Salome Padilla" userId="f4429905-10ae-4bb9-b94c-ec045543e81f" providerId="ADAL" clId="{F1B9EE82-A88D-4545-B452-D5BED6F77B08}" dt="2022-08-02T09:14:48.237" v="2991" actId="2696"/>
        <pc:sldMkLst>
          <pc:docMk/>
          <pc:sldMk cId="120769654" sldId="308"/>
        </pc:sldMkLst>
      </pc:sldChg>
      <pc:sldChg chg="del">
        <pc:chgData name="Salome Padilla" userId="f4429905-10ae-4bb9-b94c-ec045543e81f" providerId="ADAL" clId="{F1B9EE82-A88D-4545-B452-D5BED6F77B08}" dt="2022-08-02T09:14:48.237" v="2991" actId="2696"/>
        <pc:sldMkLst>
          <pc:docMk/>
          <pc:sldMk cId="3247496378" sldId="309"/>
        </pc:sldMkLst>
      </pc:sldChg>
      <pc:sldChg chg="del">
        <pc:chgData name="Salome Padilla" userId="f4429905-10ae-4bb9-b94c-ec045543e81f" providerId="ADAL" clId="{F1B9EE82-A88D-4545-B452-D5BED6F77B08}" dt="2022-08-02T09:14:48.237" v="2991" actId="2696"/>
        <pc:sldMkLst>
          <pc:docMk/>
          <pc:sldMk cId="541274824" sldId="310"/>
        </pc:sldMkLst>
      </pc:sldChg>
      <pc:sldChg chg="addSp delSp modSp add mod">
        <pc:chgData name="Salome Padilla" userId="f4429905-10ae-4bb9-b94c-ec045543e81f" providerId="ADAL" clId="{F1B9EE82-A88D-4545-B452-D5BED6F77B08}" dt="2022-08-02T09:15:20.087" v="2995" actId="1076"/>
        <pc:sldMkLst>
          <pc:docMk/>
          <pc:sldMk cId="286800578" sldId="311"/>
        </pc:sldMkLst>
        <pc:spChg chg="mod">
          <ac:chgData name="Salome Padilla" userId="f4429905-10ae-4bb9-b94c-ec045543e81f" providerId="ADAL" clId="{F1B9EE82-A88D-4545-B452-D5BED6F77B08}" dt="2022-08-02T08:01:27.540" v="2067" actId="20577"/>
          <ac:spMkLst>
            <pc:docMk/>
            <pc:sldMk cId="286800578" sldId="311"/>
            <ac:spMk id="2" creationId="{00000000-0000-0000-0000-000000000000}"/>
          </ac:spMkLst>
        </pc:spChg>
        <pc:spChg chg="del">
          <ac:chgData name="Salome Padilla" userId="f4429905-10ae-4bb9-b94c-ec045543e81f" providerId="ADAL" clId="{F1B9EE82-A88D-4545-B452-D5BED6F77B08}" dt="2022-08-02T08:01:39.524" v="2068" actId="478"/>
          <ac:spMkLst>
            <pc:docMk/>
            <pc:sldMk cId="286800578" sldId="311"/>
            <ac:spMk id="3" creationId="{4D6FF9AD-18C1-884C-AF06-6933EF8A0F6F}"/>
          </ac:spMkLst>
        </pc:spChg>
        <pc:spChg chg="del">
          <ac:chgData name="Salome Padilla" userId="f4429905-10ae-4bb9-b94c-ec045543e81f" providerId="ADAL" clId="{F1B9EE82-A88D-4545-B452-D5BED6F77B08}" dt="2022-08-02T08:01:39.524" v="2068" actId="478"/>
          <ac:spMkLst>
            <pc:docMk/>
            <pc:sldMk cId="286800578" sldId="311"/>
            <ac:spMk id="4" creationId="{C96A094A-04F3-6DAD-3971-800C8B4A5833}"/>
          </ac:spMkLst>
        </pc:spChg>
        <pc:spChg chg="add del mod">
          <ac:chgData name="Salome Padilla" userId="f4429905-10ae-4bb9-b94c-ec045543e81f" providerId="ADAL" clId="{F1B9EE82-A88D-4545-B452-D5BED6F77B08}" dt="2022-08-02T08:12:17.402" v="2499" actId="478"/>
          <ac:spMkLst>
            <pc:docMk/>
            <pc:sldMk cId="286800578" sldId="311"/>
            <ac:spMk id="6" creationId="{0F7AE8EF-598A-7DA4-8A0C-925FA3651E90}"/>
          </ac:spMkLst>
        </pc:spChg>
        <pc:spChg chg="add del mod">
          <ac:chgData name="Salome Padilla" userId="f4429905-10ae-4bb9-b94c-ec045543e81f" providerId="ADAL" clId="{F1B9EE82-A88D-4545-B452-D5BED6F77B08}" dt="2022-08-02T08:11:48.326" v="2497" actId="478"/>
          <ac:spMkLst>
            <pc:docMk/>
            <pc:sldMk cId="286800578" sldId="311"/>
            <ac:spMk id="9" creationId="{67B30A86-E21D-31A2-DC35-5A15EFFEC9AB}"/>
          </ac:spMkLst>
        </pc:spChg>
        <pc:spChg chg="del">
          <ac:chgData name="Salome Padilla" userId="f4429905-10ae-4bb9-b94c-ec045543e81f" providerId="ADAL" clId="{F1B9EE82-A88D-4545-B452-D5BED6F77B08}" dt="2022-08-02T08:01:39.524" v="2068" actId="478"/>
          <ac:spMkLst>
            <pc:docMk/>
            <pc:sldMk cId="286800578" sldId="311"/>
            <ac:spMk id="10" creationId="{3B173BD3-D56A-3392-9661-2C12C1EBCC2B}"/>
          </ac:spMkLst>
        </pc:spChg>
        <pc:spChg chg="mod">
          <ac:chgData name="Salome Padilla" userId="f4429905-10ae-4bb9-b94c-ec045543e81f" providerId="ADAL" clId="{F1B9EE82-A88D-4545-B452-D5BED6F77B08}" dt="2022-08-02T08:14:50.210" v="2538"/>
          <ac:spMkLst>
            <pc:docMk/>
            <pc:sldMk cId="286800578" sldId="311"/>
            <ac:spMk id="13" creationId="{9B3DE95F-E1FD-378D-1763-E368C8E5E039}"/>
          </ac:spMkLst>
        </pc:spChg>
        <pc:spChg chg="mod">
          <ac:chgData name="Salome Padilla" userId="f4429905-10ae-4bb9-b94c-ec045543e81f" providerId="ADAL" clId="{F1B9EE82-A88D-4545-B452-D5BED6F77B08}" dt="2022-08-02T08:14:50.210" v="2538"/>
          <ac:spMkLst>
            <pc:docMk/>
            <pc:sldMk cId="286800578" sldId="311"/>
            <ac:spMk id="14" creationId="{2C33D187-60EB-927F-8928-8573E330EBD0}"/>
          </ac:spMkLst>
        </pc:spChg>
        <pc:spChg chg="add del mod">
          <ac:chgData name="Salome Padilla" userId="f4429905-10ae-4bb9-b94c-ec045543e81f" providerId="ADAL" clId="{F1B9EE82-A88D-4545-B452-D5BED6F77B08}" dt="2022-08-02T09:10:45.939" v="2912" actId="478"/>
          <ac:spMkLst>
            <pc:docMk/>
            <pc:sldMk cId="286800578" sldId="311"/>
            <ac:spMk id="16" creationId="{46FB7D4B-4417-E9DF-9959-8A1AA7CFC7E4}"/>
          </ac:spMkLst>
        </pc:spChg>
        <pc:spChg chg="mod">
          <ac:chgData name="Salome Padilla" userId="f4429905-10ae-4bb9-b94c-ec045543e81f" providerId="ADAL" clId="{F1B9EE82-A88D-4545-B452-D5BED6F77B08}" dt="2022-08-02T08:24:44.950" v="2587"/>
          <ac:spMkLst>
            <pc:docMk/>
            <pc:sldMk cId="286800578" sldId="311"/>
            <ac:spMk id="19" creationId="{3E361D67-DCD5-46B8-E0E2-C56B7C0DF6D6}"/>
          </ac:spMkLst>
        </pc:spChg>
        <pc:spChg chg="mod">
          <ac:chgData name="Salome Padilla" userId="f4429905-10ae-4bb9-b94c-ec045543e81f" providerId="ADAL" clId="{F1B9EE82-A88D-4545-B452-D5BED6F77B08}" dt="2022-08-02T08:24:44.950" v="2587"/>
          <ac:spMkLst>
            <pc:docMk/>
            <pc:sldMk cId="286800578" sldId="311"/>
            <ac:spMk id="20" creationId="{FBAC1EEB-F955-83CD-5947-44471B43D594}"/>
          </ac:spMkLst>
        </pc:spChg>
        <pc:spChg chg="add del mod">
          <ac:chgData name="Salome Padilla" userId="f4429905-10ae-4bb9-b94c-ec045543e81f" providerId="ADAL" clId="{F1B9EE82-A88D-4545-B452-D5BED6F77B08}" dt="2022-08-02T09:10:45.939" v="2912" actId="478"/>
          <ac:spMkLst>
            <pc:docMk/>
            <pc:sldMk cId="286800578" sldId="311"/>
            <ac:spMk id="21" creationId="{BE3BAFDE-E910-C031-C409-29FEE3822C4C}"/>
          </ac:spMkLst>
        </pc:spChg>
        <pc:spChg chg="add del mod">
          <ac:chgData name="Salome Padilla" userId="f4429905-10ae-4bb9-b94c-ec045543e81f" providerId="ADAL" clId="{F1B9EE82-A88D-4545-B452-D5BED6F77B08}" dt="2022-08-02T09:10:45.939" v="2912" actId="478"/>
          <ac:spMkLst>
            <pc:docMk/>
            <pc:sldMk cId="286800578" sldId="311"/>
            <ac:spMk id="22" creationId="{8C41F35F-47AB-C1CB-B249-09A63CC3ABF6}"/>
          </ac:spMkLst>
        </pc:spChg>
        <pc:spChg chg="mod">
          <ac:chgData name="Salome Padilla" userId="f4429905-10ae-4bb9-b94c-ec045543e81f" providerId="ADAL" clId="{F1B9EE82-A88D-4545-B452-D5BED6F77B08}" dt="2022-08-02T08:29:43.556" v="2656"/>
          <ac:spMkLst>
            <pc:docMk/>
            <pc:sldMk cId="286800578" sldId="311"/>
            <ac:spMk id="25" creationId="{B3B2F407-FF47-4A79-1CE5-1DAD5C096E07}"/>
          </ac:spMkLst>
        </pc:spChg>
        <pc:spChg chg="add del mod">
          <ac:chgData name="Salome Padilla" userId="f4429905-10ae-4bb9-b94c-ec045543e81f" providerId="ADAL" clId="{F1B9EE82-A88D-4545-B452-D5BED6F77B08}" dt="2022-08-02T09:10:45.939" v="2912" actId="478"/>
          <ac:spMkLst>
            <pc:docMk/>
            <pc:sldMk cId="286800578" sldId="311"/>
            <ac:spMk id="26" creationId="{8784A927-F205-742E-53C6-F3227F21E5BE}"/>
          </ac:spMkLst>
        </pc:spChg>
        <pc:spChg chg="mod">
          <ac:chgData name="Salome Padilla" userId="f4429905-10ae-4bb9-b94c-ec045543e81f" providerId="ADAL" clId="{F1B9EE82-A88D-4545-B452-D5BED6F77B08}" dt="2022-08-02T09:11:27.928" v="2913"/>
          <ac:spMkLst>
            <pc:docMk/>
            <pc:sldMk cId="286800578" sldId="311"/>
            <ac:spMk id="29" creationId="{9BC76CD2-42DC-DDB6-3A04-D49869F495B6}"/>
          </ac:spMkLst>
        </pc:spChg>
        <pc:spChg chg="add mod">
          <ac:chgData name="Salome Padilla" userId="f4429905-10ae-4bb9-b94c-ec045543e81f" providerId="ADAL" clId="{F1B9EE82-A88D-4545-B452-D5BED6F77B08}" dt="2022-08-02T09:12:29.768" v="2948" actId="1076"/>
          <ac:spMkLst>
            <pc:docMk/>
            <pc:sldMk cId="286800578" sldId="311"/>
            <ac:spMk id="30" creationId="{49E3DED0-554B-C546-9F68-6363A4F652E1}"/>
          </ac:spMkLst>
        </pc:spChg>
        <pc:spChg chg="add mod">
          <ac:chgData name="Salome Padilla" userId="f4429905-10ae-4bb9-b94c-ec045543e81f" providerId="ADAL" clId="{F1B9EE82-A88D-4545-B452-D5BED6F77B08}" dt="2022-08-02T09:12:40.016" v="2952" actId="14100"/>
          <ac:spMkLst>
            <pc:docMk/>
            <pc:sldMk cId="286800578" sldId="311"/>
            <ac:spMk id="31" creationId="{65705D7A-1273-4860-CF45-2EFA332CFCA5}"/>
          </ac:spMkLst>
        </pc:spChg>
        <pc:spChg chg="add mod">
          <ac:chgData name="Salome Padilla" userId="f4429905-10ae-4bb9-b94c-ec045543e81f" providerId="ADAL" clId="{F1B9EE82-A88D-4545-B452-D5BED6F77B08}" dt="2022-08-02T09:12:56.844" v="2956" actId="113"/>
          <ac:spMkLst>
            <pc:docMk/>
            <pc:sldMk cId="286800578" sldId="311"/>
            <ac:spMk id="32" creationId="{A9900EFC-7D1B-AAAF-B841-122FA5187B22}"/>
          </ac:spMkLst>
        </pc:spChg>
        <pc:spChg chg="mod">
          <ac:chgData name="Salome Padilla" userId="f4429905-10ae-4bb9-b94c-ec045543e81f" providerId="ADAL" clId="{F1B9EE82-A88D-4545-B452-D5BED6F77B08}" dt="2022-08-02T09:13:03.014" v="2957"/>
          <ac:spMkLst>
            <pc:docMk/>
            <pc:sldMk cId="286800578" sldId="311"/>
            <ac:spMk id="35" creationId="{95AFE1B6-CF13-DF7D-D235-211BABADF749}"/>
          </ac:spMkLst>
        </pc:spChg>
        <pc:spChg chg="add mod">
          <ac:chgData name="Salome Padilla" userId="f4429905-10ae-4bb9-b94c-ec045543e81f" providerId="ADAL" clId="{F1B9EE82-A88D-4545-B452-D5BED6F77B08}" dt="2022-08-02T09:15:20.087" v="2995" actId="1076"/>
          <ac:spMkLst>
            <pc:docMk/>
            <pc:sldMk cId="286800578" sldId="311"/>
            <ac:spMk id="36" creationId="{A63A39F2-D275-0B5A-BD51-FE6E4D274EC5}"/>
          </ac:spMkLst>
        </pc:spChg>
        <pc:spChg chg="add mod">
          <ac:chgData name="Salome Padilla" userId="f4429905-10ae-4bb9-b94c-ec045543e81f" providerId="ADAL" clId="{F1B9EE82-A88D-4545-B452-D5BED6F77B08}" dt="2022-08-02T09:13:09.219" v="2958" actId="1076"/>
          <ac:spMkLst>
            <pc:docMk/>
            <pc:sldMk cId="286800578" sldId="311"/>
            <ac:spMk id="37" creationId="{188D3C5C-345F-FAFB-3919-1442DB968076}"/>
          </ac:spMkLst>
        </pc:spChg>
        <pc:spChg chg="add mod">
          <ac:chgData name="Salome Padilla" userId="f4429905-10ae-4bb9-b94c-ec045543e81f" providerId="ADAL" clId="{F1B9EE82-A88D-4545-B452-D5BED6F77B08}" dt="2022-08-02T09:14:01.384" v="2990" actId="113"/>
          <ac:spMkLst>
            <pc:docMk/>
            <pc:sldMk cId="286800578" sldId="311"/>
            <ac:spMk id="38" creationId="{E637A087-6C28-855C-9E40-57A741A19657}"/>
          </ac:spMkLst>
        </pc:spChg>
        <pc:spChg chg="del">
          <ac:chgData name="Salome Padilla" userId="f4429905-10ae-4bb9-b94c-ec045543e81f" providerId="ADAL" clId="{F1B9EE82-A88D-4545-B452-D5BED6F77B08}" dt="2022-08-02T08:01:39.524" v="2068" actId="478"/>
          <ac:spMkLst>
            <pc:docMk/>
            <pc:sldMk cId="286800578" sldId="311"/>
            <ac:spMk id="96" creationId="{6A220A08-F662-A3F9-ED7A-23071AB5B94D}"/>
          </ac:spMkLst>
        </pc:spChg>
        <pc:spChg chg="del">
          <ac:chgData name="Salome Padilla" userId="f4429905-10ae-4bb9-b94c-ec045543e81f" providerId="ADAL" clId="{F1B9EE82-A88D-4545-B452-D5BED6F77B08}" dt="2022-08-02T08:01:41.109" v="2069" actId="478"/>
          <ac:spMkLst>
            <pc:docMk/>
            <pc:sldMk cId="286800578" sldId="311"/>
            <ac:spMk id="103" creationId="{9B23F462-9C3E-5E38-FD58-E781055EBD83}"/>
          </ac:spMkLst>
        </pc:spChg>
        <pc:grpChg chg="add del mod">
          <ac:chgData name="Salome Padilla" userId="f4429905-10ae-4bb9-b94c-ec045543e81f" providerId="ADAL" clId="{F1B9EE82-A88D-4545-B452-D5BED6F77B08}" dt="2022-08-02T09:10:45.939" v="2912" actId="478"/>
          <ac:grpSpMkLst>
            <pc:docMk/>
            <pc:sldMk cId="286800578" sldId="311"/>
            <ac:grpSpMk id="11" creationId="{4B3182D0-7E32-21DD-5A72-7DBAE6AAA5F9}"/>
          </ac:grpSpMkLst>
        </pc:grpChg>
        <pc:grpChg chg="add del mod">
          <ac:chgData name="Salome Padilla" userId="f4429905-10ae-4bb9-b94c-ec045543e81f" providerId="ADAL" clId="{F1B9EE82-A88D-4545-B452-D5BED6F77B08}" dt="2022-08-02T09:10:45.939" v="2912" actId="478"/>
          <ac:grpSpMkLst>
            <pc:docMk/>
            <pc:sldMk cId="286800578" sldId="311"/>
            <ac:grpSpMk id="17" creationId="{E449196A-4A5D-C448-0099-262EAA7E7A44}"/>
          </ac:grpSpMkLst>
        </pc:grpChg>
        <pc:grpChg chg="add del mod">
          <ac:chgData name="Salome Padilla" userId="f4429905-10ae-4bb9-b94c-ec045543e81f" providerId="ADAL" clId="{F1B9EE82-A88D-4545-B452-D5BED6F77B08}" dt="2022-08-02T09:10:45.939" v="2912" actId="478"/>
          <ac:grpSpMkLst>
            <pc:docMk/>
            <pc:sldMk cId="286800578" sldId="311"/>
            <ac:grpSpMk id="23" creationId="{941D8288-1D9F-B7D4-C7BA-63E40FAAFEE2}"/>
          </ac:grpSpMkLst>
        </pc:grpChg>
        <pc:grpChg chg="add mod">
          <ac:chgData name="Salome Padilla" userId="f4429905-10ae-4bb9-b94c-ec045543e81f" providerId="ADAL" clId="{F1B9EE82-A88D-4545-B452-D5BED6F77B08}" dt="2022-08-02T09:12:29.768" v="2948" actId="1076"/>
          <ac:grpSpMkLst>
            <pc:docMk/>
            <pc:sldMk cId="286800578" sldId="311"/>
            <ac:grpSpMk id="27" creationId="{4A6789FA-ACC2-C1F6-6CE5-EDE219E6507E}"/>
          </ac:grpSpMkLst>
        </pc:grpChg>
        <pc:grpChg chg="add mod">
          <ac:chgData name="Salome Padilla" userId="f4429905-10ae-4bb9-b94c-ec045543e81f" providerId="ADAL" clId="{F1B9EE82-A88D-4545-B452-D5BED6F77B08}" dt="2022-08-02T09:13:09.219" v="2958" actId="1076"/>
          <ac:grpSpMkLst>
            <pc:docMk/>
            <pc:sldMk cId="286800578" sldId="311"/>
            <ac:grpSpMk id="33" creationId="{963590E2-D5E0-CCC5-EFFE-3EB4C0A4DC05}"/>
          </ac:grpSpMkLst>
        </pc:grpChg>
        <pc:graphicFrameChg chg="mod modGraphic">
          <ac:chgData name="Salome Padilla" userId="f4429905-10ae-4bb9-b94c-ec045543e81f" providerId="ADAL" clId="{F1B9EE82-A88D-4545-B452-D5BED6F77B08}" dt="2022-08-02T08:27:31.933" v="2639" actId="1035"/>
          <ac:graphicFrameMkLst>
            <pc:docMk/>
            <pc:sldMk cId="286800578" sldId="311"/>
            <ac:graphicFrameMk id="5" creationId="{C48560A5-BF1C-66F6-8973-D364BE58B63B}"/>
          </ac:graphicFrameMkLst>
        </pc:graphicFrameChg>
        <pc:picChg chg="mod">
          <ac:chgData name="Salome Padilla" userId="f4429905-10ae-4bb9-b94c-ec045543e81f" providerId="ADAL" clId="{F1B9EE82-A88D-4545-B452-D5BED6F77B08}" dt="2022-08-02T08:14:50.210" v="2538"/>
          <ac:picMkLst>
            <pc:docMk/>
            <pc:sldMk cId="286800578" sldId="311"/>
            <ac:picMk id="12" creationId="{694022A3-A51B-E9E3-32FA-09397E4F9A7B}"/>
          </ac:picMkLst>
        </pc:picChg>
        <pc:picChg chg="mod">
          <ac:chgData name="Salome Padilla" userId="f4429905-10ae-4bb9-b94c-ec045543e81f" providerId="ADAL" clId="{F1B9EE82-A88D-4545-B452-D5BED6F77B08}" dt="2022-08-02T08:24:44.950" v="2587"/>
          <ac:picMkLst>
            <pc:docMk/>
            <pc:sldMk cId="286800578" sldId="311"/>
            <ac:picMk id="18" creationId="{9DBC7CD2-BAC8-0F8D-09BA-E8E0833BD2B2}"/>
          </ac:picMkLst>
        </pc:picChg>
        <pc:picChg chg="mod">
          <ac:chgData name="Salome Padilla" userId="f4429905-10ae-4bb9-b94c-ec045543e81f" providerId="ADAL" clId="{F1B9EE82-A88D-4545-B452-D5BED6F77B08}" dt="2022-08-02T08:29:43.556" v="2656"/>
          <ac:picMkLst>
            <pc:docMk/>
            <pc:sldMk cId="286800578" sldId="311"/>
            <ac:picMk id="24" creationId="{AC1A158C-001F-FEC9-0961-BDCD82732B06}"/>
          </ac:picMkLst>
        </pc:picChg>
        <pc:picChg chg="mod">
          <ac:chgData name="Salome Padilla" userId="f4429905-10ae-4bb9-b94c-ec045543e81f" providerId="ADAL" clId="{F1B9EE82-A88D-4545-B452-D5BED6F77B08}" dt="2022-08-02T09:11:27.928" v="2913"/>
          <ac:picMkLst>
            <pc:docMk/>
            <pc:sldMk cId="286800578" sldId="311"/>
            <ac:picMk id="28" creationId="{C45232AE-5AD1-EBBF-08BC-91EB9F450745}"/>
          </ac:picMkLst>
        </pc:picChg>
        <pc:picChg chg="mod">
          <ac:chgData name="Salome Padilla" userId="f4429905-10ae-4bb9-b94c-ec045543e81f" providerId="ADAL" clId="{F1B9EE82-A88D-4545-B452-D5BED6F77B08}" dt="2022-08-02T09:13:03.014" v="2957"/>
          <ac:picMkLst>
            <pc:docMk/>
            <pc:sldMk cId="286800578" sldId="311"/>
            <ac:picMk id="34" creationId="{4BF962F0-C063-8F33-8FE3-622C80567FA9}"/>
          </ac:picMkLst>
        </pc:picChg>
      </pc:sldChg>
    </pc:docChg>
  </pc:docChgLst>
  <pc:docChgLst>
    <pc:chgData name="Salome Padilla" userId="f4429905-10ae-4bb9-b94c-ec045543e81f" providerId="ADAL" clId="{12245B2D-6EC7-4FC5-BD59-F2B25D14DD5A}"/>
    <pc:docChg chg="undo redo custSel addSld modSld sldOrd modSection">
      <pc:chgData name="Salome Padilla" userId="f4429905-10ae-4bb9-b94c-ec045543e81f" providerId="ADAL" clId="{12245B2D-6EC7-4FC5-BD59-F2B25D14DD5A}" dt="2022-07-19T14:35:34.668" v="7472" actId="1036"/>
      <pc:docMkLst>
        <pc:docMk/>
      </pc:docMkLst>
      <pc:sldChg chg="addSp delSp modSp mod">
        <pc:chgData name="Salome Padilla" userId="f4429905-10ae-4bb9-b94c-ec045543e81f" providerId="ADAL" clId="{12245B2D-6EC7-4FC5-BD59-F2B25D14DD5A}" dt="2022-07-19T06:41:09.674" v="338" actId="113"/>
        <pc:sldMkLst>
          <pc:docMk/>
          <pc:sldMk cId="2998753837" sldId="258"/>
        </pc:sldMkLst>
        <pc:spChg chg="mod">
          <ac:chgData name="Salome Padilla" userId="f4429905-10ae-4bb9-b94c-ec045543e81f" providerId="ADAL" clId="{12245B2D-6EC7-4FC5-BD59-F2B25D14DD5A}" dt="2022-07-19T06:33:16.802" v="100" actId="20577"/>
          <ac:spMkLst>
            <pc:docMk/>
            <pc:sldMk cId="2998753837" sldId="258"/>
            <ac:spMk id="2" creationId="{00000000-0000-0000-0000-000000000000}"/>
          </ac:spMkLst>
        </pc:spChg>
        <pc:spChg chg="del">
          <ac:chgData name="Salome Padilla" userId="f4429905-10ae-4bb9-b94c-ec045543e81f" providerId="ADAL" clId="{12245B2D-6EC7-4FC5-BD59-F2B25D14DD5A}" dt="2022-07-19T06:33:20.363" v="101" actId="478"/>
          <ac:spMkLst>
            <pc:docMk/>
            <pc:sldMk cId="2998753837" sldId="258"/>
            <ac:spMk id="5" creationId="{66677E74-C6C5-1074-0B8F-5C783C993F77}"/>
          </ac:spMkLst>
        </pc:spChg>
        <pc:spChg chg="del">
          <ac:chgData name="Salome Padilla" userId="f4429905-10ae-4bb9-b94c-ec045543e81f" providerId="ADAL" clId="{12245B2D-6EC7-4FC5-BD59-F2B25D14DD5A}" dt="2022-07-19T06:33:20.363" v="101" actId="478"/>
          <ac:spMkLst>
            <pc:docMk/>
            <pc:sldMk cId="2998753837" sldId="258"/>
            <ac:spMk id="6" creationId="{FD82E914-2BFE-D748-9C31-6F372D72CFE1}"/>
          </ac:spMkLst>
        </pc:spChg>
        <pc:spChg chg="del">
          <ac:chgData name="Salome Padilla" userId="f4429905-10ae-4bb9-b94c-ec045543e81f" providerId="ADAL" clId="{12245B2D-6EC7-4FC5-BD59-F2B25D14DD5A}" dt="2022-07-19T06:33:20.363" v="101" actId="478"/>
          <ac:spMkLst>
            <pc:docMk/>
            <pc:sldMk cId="2998753837" sldId="258"/>
            <ac:spMk id="7" creationId="{16DFD5A0-4E26-C869-6BD3-1A37C89565B0}"/>
          </ac:spMkLst>
        </pc:spChg>
        <pc:spChg chg="del">
          <ac:chgData name="Salome Padilla" userId="f4429905-10ae-4bb9-b94c-ec045543e81f" providerId="ADAL" clId="{12245B2D-6EC7-4FC5-BD59-F2B25D14DD5A}" dt="2022-07-19T06:33:20.363" v="101" actId="478"/>
          <ac:spMkLst>
            <pc:docMk/>
            <pc:sldMk cId="2998753837" sldId="258"/>
            <ac:spMk id="8" creationId="{8C422BEF-5EFB-593F-3DB7-97BC1FF96B40}"/>
          </ac:spMkLst>
        </pc:spChg>
        <pc:spChg chg="del">
          <ac:chgData name="Salome Padilla" userId="f4429905-10ae-4bb9-b94c-ec045543e81f" providerId="ADAL" clId="{12245B2D-6EC7-4FC5-BD59-F2B25D14DD5A}" dt="2022-07-19T06:33:20.363" v="101" actId="478"/>
          <ac:spMkLst>
            <pc:docMk/>
            <pc:sldMk cId="2998753837" sldId="258"/>
            <ac:spMk id="9" creationId="{86FD81C3-A2A2-27DA-E4B1-17B5BC33E93B}"/>
          </ac:spMkLst>
        </pc:spChg>
        <pc:spChg chg="del">
          <ac:chgData name="Salome Padilla" userId="f4429905-10ae-4bb9-b94c-ec045543e81f" providerId="ADAL" clId="{12245B2D-6EC7-4FC5-BD59-F2B25D14DD5A}" dt="2022-07-19T06:33:20.363" v="101" actId="478"/>
          <ac:spMkLst>
            <pc:docMk/>
            <pc:sldMk cId="2998753837" sldId="258"/>
            <ac:spMk id="10" creationId="{9EC2020C-A51A-FB2C-0E56-3AC153CFA5A2}"/>
          </ac:spMkLst>
        </pc:spChg>
        <pc:spChg chg="del">
          <ac:chgData name="Salome Padilla" userId="f4429905-10ae-4bb9-b94c-ec045543e81f" providerId="ADAL" clId="{12245B2D-6EC7-4FC5-BD59-F2B25D14DD5A}" dt="2022-07-19T06:33:20.363" v="101" actId="478"/>
          <ac:spMkLst>
            <pc:docMk/>
            <pc:sldMk cId="2998753837" sldId="258"/>
            <ac:spMk id="11" creationId="{1792004B-01C1-1280-ACB9-45A1F7574971}"/>
          </ac:spMkLst>
        </pc:spChg>
        <pc:spChg chg="del">
          <ac:chgData name="Salome Padilla" userId="f4429905-10ae-4bb9-b94c-ec045543e81f" providerId="ADAL" clId="{12245B2D-6EC7-4FC5-BD59-F2B25D14DD5A}" dt="2022-07-19T06:33:20.363" v="101" actId="478"/>
          <ac:spMkLst>
            <pc:docMk/>
            <pc:sldMk cId="2998753837" sldId="258"/>
            <ac:spMk id="12" creationId="{985124AE-CE72-6C2D-DB31-AB67F66ECE5E}"/>
          </ac:spMkLst>
        </pc:spChg>
        <pc:spChg chg="del">
          <ac:chgData name="Salome Padilla" userId="f4429905-10ae-4bb9-b94c-ec045543e81f" providerId="ADAL" clId="{12245B2D-6EC7-4FC5-BD59-F2B25D14DD5A}" dt="2022-07-19T06:33:20.363" v="101" actId="478"/>
          <ac:spMkLst>
            <pc:docMk/>
            <pc:sldMk cId="2998753837" sldId="258"/>
            <ac:spMk id="21" creationId="{71545980-A403-5082-CE8F-261299298504}"/>
          </ac:spMkLst>
        </pc:spChg>
        <pc:spChg chg="del mod">
          <ac:chgData name="Salome Padilla" userId="f4429905-10ae-4bb9-b94c-ec045543e81f" providerId="ADAL" clId="{12245B2D-6EC7-4FC5-BD59-F2B25D14DD5A}" dt="2022-07-19T06:34:11.835" v="109" actId="478"/>
          <ac:spMkLst>
            <pc:docMk/>
            <pc:sldMk cId="2998753837" sldId="258"/>
            <ac:spMk id="33" creationId="{2F7F59F3-C5FF-FD16-9DD7-B0FE90FB1A81}"/>
          </ac:spMkLst>
        </pc:spChg>
        <pc:spChg chg="del mod topLvl">
          <ac:chgData name="Salome Padilla" userId="f4429905-10ae-4bb9-b94c-ec045543e81f" providerId="ADAL" clId="{12245B2D-6EC7-4FC5-BD59-F2B25D14DD5A}" dt="2022-07-19T06:34:25.238" v="113" actId="478"/>
          <ac:spMkLst>
            <pc:docMk/>
            <pc:sldMk cId="2998753837" sldId="258"/>
            <ac:spMk id="34" creationId="{40BECC0C-96C4-2033-D38A-A080C9D1785C}"/>
          </ac:spMkLst>
        </pc:spChg>
        <pc:spChg chg="add del mod">
          <ac:chgData name="Salome Padilla" userId="f4429905-10ae-4bb9-b94c-ec045543e81f" providerId="ADAL" clId="{12245B2D-6EC7-4FC5-BD59-F2B25D14DD5A}" dt="2022-07-19T06:35:10.167" v="195" actId="20577"/>
          <ac:spMkLst>
            <pc:docMk/>
            <pc:sldMk cId="2998753837" sldId="258"/>
            <ac:spMk id="35" creationId="{9DD8D4C7-4145-35D4-098D-7D6D42A6A857}"/>
          </ac:spMkLst>
        </pc:spChg>
        <pc:spChg chg="add mod">
          <ac:chgData name="Salome Padilla" userId="f4429905-10ae-4bb9-b94c-ec045543e81f" providerId="ADAL" clId="{12245B2D-6EC7-4FC5-BD59-F2B25D14DD5A}" dt="2022-07-19T06:41:09.674" v="338" actId="113"/>
          <ac:spMkLst>
            <pc:docMk/>
            <pc:sldMk cId="2998753837" sldId="258"/>
            <ac:spMk id="36" creationId="{44567FAE-487F-6D2C-7D02-F994D18B6C7A}"/>
          </ac:spMkLst>
        </pc:spChg>
        <pc:spChg chg="add mod">
          <ac:chgData name="Salome Padilla" userId="f4429905-10ae-4bb9-b94c-ec045543e81f" providerId="ADAL" clId="{12245B2D-6EC7-4FC5-BD59-F2B25D14DD5A}" dt="2022-07-19T06:36:24.972" v="214" actId="14100"/>
          <ac:spMkLst>
            <pc:docMk/>
            <pc:sldMk cId="2998753837" sldId="258"/>
            <ac:spMk id="40" creationId="{D5C2FD89-FFCE-3AE1-5134-0F71FA6B987B}"/>
          </ac:spMkLst>
        </pc:spChg>
        <pc:spChg chg="add mod">
          <ac:chgData name="Salome Padilla" userId="f4429905-10ae-4bb9-b94c-ec045543e81f" providerId="ADAL" clId="{12245B2D-6EC7-4FC5-BD59-F2B25D14DD5A}" dt="2022-07-19T06:37:53.307" v="243" actId="1076"/>
          <ac:spMkLst>
            <pc:docMk/>
            <pc:sldMk cId="2998753837" sldId="258"/>
            <ac:spMk id="44" creationId="{8232A596-0807-2DA8-99BD-099CD7AEEDA8}"/>
          </ac:spMkLst>
        </pc:spChg>
        <pc:spChg chg="add del mod">
          <ac:chgData name="Salome Padilla" userId="f4429905-10ae-4bb9-b94c-ec045543e81f" providerId="ADAL" clId="{12245B2D-6EC7-4FC5-BD59-F2B25D14DD5A}" dt="2022-07-19T06:36:58.596" v="223" actId="478"/>
          <ac:spMkLst>
            <pc:docMk/>
            <pc:sldMk cId="2998753837" sldId="258"/>
            <ac:spMk id="48" creationId="{04A5988F-B358-E2E3-483E-81B07F660F20}"/>
          </ac:spMkLst>
        </pc:spChg>
        <pc:spChg chg="add mod">
          <ac:chgData name="Salome Padilla" userId="f4429905-10ae-4bb9-b94c-ec045543e81f" providerId="ADAL" clId="{12245B2D-6EC7-4FC5-BD59-F2B25D14DD5A}" dt="2022-07-19T06:40:18.305" v="332" actId="6549"/>
          <ac:spMkLst>
            <pc:docMk/>
            <pc:sldMk cId="2998753837" sldId="258"/>
            <ac:spMk id="50" creationId="{B89F770E-EEAC-44B4-875A-A18242CEE32F}"/>
          </ac:spMkLst>
        </pc:spChg>
        <pc:spChg chg="add mod">
          <ac:chgData name="Salome Padilla" userId="f4429905-10ae-4bb9-b94c-ec045543e81f" providerId="ADAL" clId="{12245B2D-6EC7-4FC5-BD59-F2B25D14DD5A}" dt="2022-07-19T06:40:45.467" v="336" actId="14100"/>
          <ac:spMkLst>
            <pc:docMk/>
            <pc:sldMk cId="2998753837" sldId="258"/>
            <ac:spMk id="52" creationId="{87EF9CEB-7057-42DD-F55E-3BFE6F87D79A}"/>
          </ac:spMkLst>
        </pc:spChg>
        <pc:spChg chg="add mod">
          <ac:chgData name="Salome Padilla" userId="f4429905-10ae-4bb9-b94c-ec045543e81f" providerId="ADAL" clId="{12245B2D-6EC7-4FC5-BD59-F2B25D14DD5A}" dt="2022-07-19T06:37:59.019" v="244" actId="1076"/>
          <ac:spMkLst>
            <pc:docMk/>
            <pc:sldMk cId="2998753837" sldId="258"/>
            <ac:spMk id="53" creationId="{261DEC95-237A-A303-7727-90B29AD06C5C}"/>
          </ac:spMkLst>
        </pc:spChg>
        <pc:grpChg chg="del">
          <ac:chgData name="Salome Padilla" userId="f4429905-10ae-4bb9-b94c-ec045543e81f" providerId="ADAL" clId="{12245B2D-6EC7-4FC5-BD59-F2B25D14DD5A}" dt="2022-07-19T06:33:20.363" v="101" actId="478"/>
          <ac:grpSpMkLst>
            <pc:docMk/>
            <pc:sldMk cId="2998753837" sldId="258"/>
            <ac:grpSpMk id="13" creationId="{698EFAC8-9F01-305B-AD95-7E538EC8D9B2}"/>
          </ac:grpSpMkLst>
        </pc:grpChg>
        <pc:grpChg chg="del">
          <ac:chgData name="Salome Padilla" userId="f4429905-10ae-4bb9-b94c-ec045543e81f" providerId="ADAL" clId="{12245B2D-6EC7-4FC5-BD59-F2B25D14DD5A}" dt="2022-07-19T06:33:20.363" v="101" actId="478"/>
          <ac:grpSpMkLst>
            <pc:docMk/>
            <pc:sldMk cId="2998753837" sldId="258"/>
            <ac:grpSpMk id="17" creationId="{DC7F757A-4786-9CF1-E7FF-05E63A42EEA4}"/>
          </ac:grpSpMkLst>
        </pc:grpChg>
        <pc:grpChg chg="del">
          <ac:chgData name="Salome Padilla" userId="f4429905-10ae-4bb9-b94c-ec045543e81f" providerId="ADAL" clId="{12245B2D-6EC7-4FC5-BD59-F2B25D14DD5A}" dt="2022-07-19T06:33:20.363" v="101" actId="478"/>
          <ac:grpSpMkLst>
            <pc:docMk/>
            <pc:sldMk cId="2998753837" sldId="258"/>
            <ac:grpSpMk id="22" creationId="{63AB8918-E607-24C7-1709-9858D20779DC}"/>
          </ac:grpSpMkLst>
        </pc:grpChg>
        <pc:grpChg chg="del">
          <ac:chgData name="Salome Padilla" userId="f4429905-10ae-4bb9-b94c-ec045543e81f" providerId="ADAL" clId="{12245B2D-6EC7-4FC5-BD59-F2B25D14DD5A}" dt="2022-07-19T06:33:20.363" v="101" actId="478"/>
          <ac:grpSpMkLst>
            <pc:docMk/>
            <pc:sldMk cId="2998753837" sldId="258"/>
            <ac:grpSpMk id="25" creationId="{FBDEAEDE-7348-8776-A8FC-B53788B41135}"/>
          </ac:grpSpMkLst>
        </pc:grpChg>
        <pc:grpChg chg="del">
          <ac:chgData name="Salome Padilla" userId="f4429905-10ae-4bb9-b94c-ec045543e81f" providerId="ADAL" clId="{12245B2D-6EC7-4FC5-BD59-F2B25D14DD5A}" dt="2022-07-19T06:33:20.363" v="101" actId="478"/>
          <ac:grpSpMkLst>
            <pc:docMk/>
            <pc:sldMk cId="2998753837" sldId="258"/>
            <ac:grpSpMk id="28" creationId="{B873D31D-8578-F95B-B28A-8AE5C4EB0CA7}"/>
          </ac:grpSpMkLst>
        </pc:grpChg>
        <pc:grpChg chg="add del mod">
          <ac:chgData name="Salome Padilla" userId="f4429905-10ae-4bb9-b94c-ec045543e81f" providerId="ADAL" clId="{12245B2D-6EC7-4FC5-BD59-F2B25D14DD5A}" dt="2022-07-19T06:34:25.238" v="113" actId="478"/>
          <ac:grpSpMkLst>
            <pc:docMk/>
            <pc:sldMk cId="2998753837" sldId="258"/>
            <ac:grpSpMk id="31" creationId="{E0222BCC-8FB1-8842-F30D-84D4E1C638D9}"/>
          </ac:grpSpMkLst>
        </pc:grpChg>
        <pc:grpChg chg="add del mod">
          <ac:chgData name="Salome Padilla" userId="f4429905-10ae-4bb9-b94c-ec045543e81f" providerId="ADAL" clId="{12245B2D-6EC7-4FC5-BD59-F2B25D14DD5A}" dt="2022-07-19T06:35:41.777" v="200" actId="478"/>
          <ac:grpSpMkLst>
            <pc:docMk/>
            <pc:sldMk cId="2998753837" sldId="258"/>
            <ac:grpSpMk id="37" creationId="{6BDB092C-E2A1-BC87-E0C4-60C0EA8AA33C}"/>
          </ac:grpSpMkLst>
        </pc:grpChg>
        <pc:grpChg chg="add del mod">
          <ac:chgData name="Salome Padilla" userId="f4429905-10ae-4bb9-b94c-ec045543e81f" providerId="ADAL" clId="{12245B2D-6EC7-4FC5-BD59-F2B25D14DD5A}" dt="2022-07-19T06:36:04.415" v="205" actId="478"/>
          <ac:grpSpMkLst>
            <pc:docMk/>
            <pc:sldMk cId="2998753837" sldId="258"/>
            <ac:grpSpMk id="41" creationId="{B50E3680-88D9-C301-8782-385C65B8B751}"/>
          </ac:grpSpMkLst>
        </pc:grpChg>
        <pc:grpChg chg="add del mod">
          <ac:chgData name="Salome Padilla" userId="f4429905-10ae-4bb9-b94c-ec045543e81f" providerId="ADAL" clId="{12245B2D-6EC7-4FC5-BD59-F2B25D14DD5A}" dt="2022-07-19T06:36:35.114" v="219" actId="478"/>
          <ac:grpSpMkLst>
            <pc:docMk/>
            <pc:sldMk cId="2998753837" sldId="258"/>
            <ac:grpSpMk id="45" creationId="{ED752E59-BB47-D936-032D-5DA28EF8A29B}"/>
          </ac:grpSpMkLst>
        </pc:grpChg>
        <pc:picChg chg="del mod topLvl">
          <ac:chgData name="Salome Padilla" userId="f4429905-10ae-4bb9-b94c-ec045543e81f" providerId="ADAL" clId="{12245B2D-6EC7-4FC5-BD59-F2B25D14DD5A}" dt="2022-07-19T06:34:29.187" v="115" actId="478"/>
          <ac:picMkLst>
            <pc:docMk/>
            <pc:sldMk cId="2998753837" sldId="258"/>
            <ac:picMk id="32" creationId="{D2805C96-6448-38E5-F381-39E7CB50332F}"/>
          </ac:picMkLst>
        </pc:picChg>
        <pc:picChg chg="del mod topLvl">
          <ac:chgData name="Salome Padilla" userId="f4429905-10ae-4bb9-b94c-ec045543e81f" providerId="ADAL" clId="{12245B2D-6EC7-4FC5-BD59-F2B25D14DD5A}" dt="2022-07-19T06:35:41.777" v="200" actId="478"/>
          <ac:picMkLst>
            <pc:docMk/>
            <pc:sldMk cId="2998753837" sldId="258"/>
            <ac:picMk id="38" creationId="{3D9A59C2-3C01-C3A3-D36C-7983345EE477}"/>
          </ac:picMkLst>
        </pc:picChg>
        <pc:picChg chg="mod topLvl">
          <ac:chgData name="Salome Padilla" userId="f4429905-10ae-4bb9-b94c-ec045543e81f" providerId="ADAL" clId="{12245B2D-6EC7-4FC5-BD59-F2B25D14DD5A}" dt="2022-07-19T06:35:41.777" v="200" actId="478"/>
          <ac:picMkLst>
            <pc:docMk/>
            <pc:sldMk cId="2998753837" sldId="258"/>
            <ac:picMk id="39" creationId="{0F4CBF5F-EA44-4FC6-D24B-103EC96782F2}"/>
          </ac:picMkLst>
        </pc:picChg>
        <pc:picChg chg="mod">
          <ac:chgData name="Salome Padilla" userId="f4429905-10ae-4bb9-b94c-ec045543e81f" providerId="ADAL" clId="{12245B2D-6EC7-4FC5-BD59-F2B25D14DD5A}" dt="2022-07-19T06:33:44.255" v="102"/>
          <ac:picMkLst>
            <pc:docMk/>
            <pc:sldMk cId="2998753837" sldId="258"/>
            <ac:picMk id="42" creationId="{5775B88B-B766-FCD7-B027-1D1FF1439B80}"/>
          </ac:picMkLst>
        </pc:picChg>
        <pc:picChg chg="mod">
          <ac:chgData name="Salome Padilla" userId="f4429905-10ae-4bb9-b94c-ec045543e81f" providerId="ADAL" clId="{12245B2D-6EC7-4FC5-BD59-F2B25D14DD5A}" dt="2022-07-19T06:33:44.255" v="102"/>
          <ac:picMkLst>
            <pc:docMk/>
            <pc:sldMk cId="2998753837" sldId="258"/>
            <ac:picMk id="43" creationId="{51469623-9DEE-E352-347E-55037E5E63D1}"/>
          </ac:picMkLst>
        </pc:picChg>
        <pc:picChg chg="mod">
          <ac:chgData name="Salome Padilla" userId="f4429905-10ae-4bb9-b94c-ec045543e81f" providerId="ADAL" clId="{12245B2D-6EC7-4FC5-BD59-F2B25D14DD5A}" dt="2022-07-19T06:33:44.255" v="102"/>
          <ac:picMkLst>
            <pc:docMk/>
            <pc:sldMk cId="2998753837" sldId="258"/>
            <ac:picMk id="46" creationId="{98C23E21-3CB4-838E-2B65-55565FF6170C}"/>
          </ac:picMkLst>
        </pc:picChg>
        <pc:picChg chg="mod">
          <ac:chgData name="Salome Padilla" userId="f4429905-10ae-4bb9-b94c-ec045543e81f" providerId="ADAL" clId="{12245B2D-6EC7-4FC5-BD59-F2B25D14DD5A}" dt="2022-07-19T06:33:44.255" v="102"/>
          <ac:picMkLst>
            <pc:docMk/>
            <pc:sldMk cId="2998753837" sldId="258"/>
            <ac:picMk id="47" creationId="{3453C92D-C817-E38B-AEAD-3A4CA5C54E70}"/>
          </ac:picMkLst>
        </pc:picChg>
        <pc:picChg chg="add del mod">
          <ac:chgData name="Salome Padilla" userId="f4429905-10ae-4bb9-b94c-ec045543e81f" providerId="ADAL" clId="{12245B2D-6EC7-4FC5-BD59-F2B25D14DD5A}" dt="2022-07-19T06:39:07.610" v="269" actId="478"/>
          <ac:picMkLst>
            <pc:docMk/>
            <pc:sldMk cId="2998753837" sldId="258"/>
            <ac:picMk id="49" creationId="{BEFF31FA-2DFC-9979-79E7-1A83C6220AB7}"/>
          </ac:picMkLst>
        </pc:picChg>
        <pc:picChg chg="add del mod">
          <ac:chgData name="Salome Padilla" userId="f4429905-10ae-4bb9-b94c-ec045543e81f" providerId="ADAL" clId="{12245B2D-6EC7-4FC5-BD59-F2B25D14DD5A}" dt="2022-07-19T06:40:40.146" v="334" actId="478"/>
          <ac:picMkLst>
            <pc:docMk/>
            <pc:sldMk cId="2998753837" sldId="258"/>
            <ac:picMk id="51" creationId="{F27856FB-24AC-2B04-D51E-9ABCFE56EB0C}"/>
          </ac:picMkLst>
        </pc:picChg>
      </pc:sldChg>
      <pc:sldChg chg="modSp mod">
        <pc:chgData name="Salome Padilla" userId="f4429905-10ae-4bb9-b94c-ec045543e81f" providerId="ADAL" clId="{12245B2D-6EC7-4FC5-BD59-F2B25D14DD5A}" dt="2022-07-19T06:32:42.482" v="53" actId="20577"/>
        <pc:sldMkLst>
          <pc:docMk/>
          <pc:sldMk cId="4199818475" sldId="274"/>
        </pc:sldMkLst>
        <pc:spChg chg="mod">
          <ac:chgData name="Salome Padilla" userId="f4429905-10ae-4bb9-b94c-ec045543e81f" providerId="ADAL" clId="{12245B2D-6EC7-4FC5-BD59-F2B25D14DD5A}" dt="2022-07-19T06:32:42.482" v="53" actId="20577"/>
          <ac:spMkLst>
            <pc:docMk/>
            <pc:sldMk cId="4199818475" sldId="274"/>
            <ac:spMk id="13" creationId="{52387E21-EF11-47B0-8C0C-BF777FA2FBD1}"/>
          </ac:spMkLst>
        </pc:spChg>
      </pc:sldChg>
      <pc:sldChg chg="addSp delSp modSp mod">
        <pc:chgData name="Salome Padilla" userId="f4429905-10ae-4bb9-b94c-ec045543e81f" providerId="ADAL" clId="{12245B2D-6EC7-4FC5-BD59-F2B25D14DD5A}" dt="2022-07-19T07:15:36.538" v="1176" actId="14100"/>
        <pc:sldMkLst>
          <pc:docMk/>
          <pc:sldMk cId="2129425782" sldId="291"/>
        </pc:sldMkLst>
        <pc:spChg chg="mod">
          <ac:chgData name="Salome Padilla" userId="f4429905-10ae-4bb9-b94c-ec045543e81f" providerId="ADAL" clId="{12245B2D-6EC7-4FC5-BD59-F2B25D14DD5A}" dt="2022-07-19T07:00:52.494" v="681"/>
          <ac:spMkLst>
            <pc:docMk/>
            <pc:sldMk cId="2129425782" sldId="291"/>
            <ac:spMk id="22" creationId="{8C27C236-4C96-B323-DE80-5097FB829D3F}"/>
          </ac:spMkLst>
        </pc:spChg>
        <pc:spChg chg="mod">
          <ac:chgData name="Salome Padilla" userId="f4429905-10ae-4bb9-b94c-ec045543e81f" providerId="ADAL" clId="{12245B2D-6EC7-4FC5-BD59-F2B25D14DD5A}" dt="2022-07-19T07:00:52.494" v="681"/>
          <ac:spMkLst>
            <pc:docMk/>
            <pc:sldMk cId="2129425782" sldId="291"/>
            <ac:spMk id="23" creationId="{455655AF-E6BB-5819-AA2D-E58ACC215CBE}"/>
          </ac:spMkLst>
        </pc:spChg>
        <pc:spChg chg="add mod">
          <ac:chgData name="Salome Padilla" userId="f4429905-10ae-4bb9-b94c-ec045543e81f" providerId="ADAL" clId="{12245B2D-6EC7-4FC5-BD59-F2B25D14DD5A}" dt="2022-07-19T07:07:00.041" v="874" actId="1076"/>
          <ac:spMkLst>
            <pc:docMk/>
            <pc:sldMk cId="2129425782" sldId="291"/>
            <ac:spMk id="24" creationId="{3C558DDD-4817-0612-E6B0-DACC06F0A2A4}"/>
          </ac:spMkLst>
        </pc:spChg>
        <pc:spChg chg="mod">
          <ac:chgData name="Salome Padilla" userId="f4429905-10ae-4bb9-b94c-ec045543e81f" providerId="ADAL" clId="{12245B2D-6EC7-4FC5-BD59-F2B25D14DD5A}" dt="2022-07-19T07:00:52.494" v="681"/>
          <ac:spMkLst>
            <pc:docMk/>
            <pc:sldMk cId="2129425782" sldId="291"/>
            <ac:spMk id="27" creationId="{2E6574EE-8CAF-186B-A27F-29A27E8AB477}"/>
          </ac:spMkLst>
        </pc:spChg>
        <pc:spChg chg="mod">
          <ac:chgData name="Salome Padilla" userId="f4429905-10ae-4bb9-b94c-ec045543e81f" providerId="ADAL" clId="{12245B2D-6EC7-4FC5-BD59-F2B25D14DD5A}" dt="2022-07-19T07:00:52.494" v="681"/>
          <ac:spMkLst>
            <pc:docMk/>
            <pc:sldMk cId="2129425782" sldId="291"/>
            <ac:spMk id="28" creationId="{404CDF7A-656A-5F18-2683-A38FB2965F9B}"/>
          </ac:spMkLst>
        </pc:spChg>
        <pc:spChg chg="add mod">
          <ac:chgData name="Salome Padilla" userId="f4429905-10ae-4bb9-b94c-ec045543e81f" providerId="ADAL" clId="{12245B2D-6EC7-4FC5-BD59-F2B25D14DD5A}" dt="2022-07-19T07:07:10.985" v="878" actId="1035"/>
          <ac:spMkLst>
            <pc:docMk/>
            <pc:sldMk cId="2129425782" sldId="291"/>
            <ac:spMk id="29" creationId="{47A01F68-6FBF-90F4-FC2E-D695FB3D65B2}"/>
          </ac:spMkLst>
        </pc:spChg>
        <pc:spChg chg="mod">
          <ac:chgData name="Salome Padilla" userId="f4429905-10ae-4bb9-b94c-ec045543e81f" providerId="ADAL" clId="{12245B2D-6EC7-4FC5-BD59-F2B25D14DD5A}" dt="2022-07-19T07:00:52.494" v="681"/>
          <ac:spMkLst>
            <pc:docMk/>
            <pc:sldMk cId="2129425782" sldId="291"/>
            <ac:spMk id="33" creationId="{D4F3F397-0023-647B-D197-2DBBD1002F4D}"/>
          </ac:spMkLst>
        </pc:spChg>
        <pc:spChg chg="del">
          <ac:chgData name="Salome Padilla" userId="f4429905-10ae-4bb9-b94c-ec045543e81f" providerId="ADAL" clId="{12245B2D-6EC7-4FC5-BD59-F2B25D14DD5A}" dt="2022-07-19T07:00:17.748" v="677" actId="478"/>
          <ac:spMkLst>
            <pc:docMk/>
            <pc:sldMk cId="2129425782" sldId="291"/>
            <ac:spMk id="34" creationId="{C2A10432-989A-3BCE-A30B-D758964C5281}"/>
          </ac:spMkLst>
        </pc:spChg>
        <pc:spChg chg="del">
          <ac:chgData name="Salome Padilla" userId="f4429905-10ae-4bb9-b94c-ec045543e81f" providerId="ADAL" clId="{12245B2D-6EC7-4FC5-BD59-F2B25D14DD5A}" dt="2022-07-19T07:00:17.748" v="677" actId="478"/>
          <ac:spMkLst>
            <pc:docMk/>
            <pc:sldMk cId="2129425782" sldId="291"/>
            <ac:spMk id="35" creationId="{4526464F-B00A-5749-B3AB-B63BE4BE39DA}"/>
          </ac:spMkLst>
        </pc:spChg>
        <pc:spChg chg="mod">
          <ac:chgData name="Salome Padilla" userId="f4429905-10ae-4bb9-b94c-ec045543e81f" providerId="ADAL" clId="{12245B2D-6EC7-4FC5-BD59-F2B25D14DD5A}" dt="2022-07-19T07:00:25.418" v="680" actId="12788"/>
          <ac:spMkLst>
            <pc:docMk/>
            <pc:sldMk cId="2129425782" sldId="291"/>
            <ac:spMk id="36" creationId="{EBF999BD-491D-1DAE-627F-C4B06A1E0E55}"/>
          </ac:spMkLst>
        </pc:spChg>
        <pc:spChg chg="del">
          <ac:chgData name="Salome Padilla" userId="f4429905-10ae-4bb9-b94c-ec045543e81f" providerId="ADAL" clId="{12245B2D-6EC7-4FC5-BD59-F2B25D14DD5A}" dt="2022-07-19T07:00:17.748" v="677" actId="478"/>
          <ac:spMkLst>
            <pc:docMk/>
            <pc:sldMk cId="2129425782" sldId="291"/>
            <ac:spMk id="37" creationId="{D54E586A-CDE0-2DE4-3E1E-6D817D8C6363}"/>
          </ac:spMkLst>
        </pc:spChg>
        <pc:spChg chg="del">
          <ac:chgData name="Salome Padilla" userId="f4429905-10ae-4bb9-b94c-ec045543e81f" providerId="ADAL" clId="{12245B2D-6EC7-4FC5-BD59-F2B25D14DD5A}" dt="2022-07-19T07:00:17.748" v="677" actId="478"/>
          <ac:spMkLst>
            <pc:docMk/>
            <pc:sldMk cId="2129425782" sldId="291"/>
            <ac:spMk id="38" creationId="{364332D5-F370-B765-0A31-46B929CF9188}"/>
          </ac:spMkLst>
        </pc:spChg>
        <pc:spChg chg="del">
          <ac:chgData name="Salome Padilla" userId="f4429905-10ae-4bb9-b94c-ec045543e81f" providerId="ADAL" clId="{12245B2D-6EC7-4FC5-BD59-F2B25D14DD5A}" dt="2022-07-19T07:00:16.335" v="676" actId="478"/>
          <ac:spMkLst>
            <pc:docMk/>
            <pc:sldMk cId="2129425782" sldId="291"/>
            <ac:spMk id="39" creationId="{90E5B0DF-BC2A-A452-DA89-486689B5E4F5}"/>
          </ac:spMkLst>
        </pc:spChg>
        <pc:spChg chg="del">
          <ac:chgData name="Salome Padilla" userId="f4429905-10ae-4bb9-b94c-ec045543e81f" providerId="ADAL" clId="{12245B2D-6EC7-4FC5-BD59-F2B25D14DD5A}" dt="2022-07-19T07:00:16.335" v="676" actId="478"/>
          <ac:spMkLst>
            <pc:docMk/>
            <pc:sldMk cId="2129425782" sldId="291"/>
            <ac:spMk id="40" creationId="{85DAD133-D198-0455-B951-57C05C718ADB}"/>
          </ac:spMkLst>
        </pc:spChg>
        <pc:spChg chg="del">
          <ac:chgData name="Salome Padilla" userId="f4429905-10ae-4bb9-b94c-ec045543e81f" providerId="ADAL" clId="{12245B2D-6EC7-4FC5-BD59-F2B25D14DD5A}" dt="2022-07-19T07:00:16.335" v="676" actId="478"/>
          <ac:spMkLst>
            <pc:docMk/>
            <pc:sldMk cId="2129425782" sldId="291"/>
            <ac:spMk id="41" creationId="{386CF30B-32E2-D6BE-C9C4-92BD1C493052}"/>
          </ac:spMkLst>
        </pc:spChg>
        <pc:spChg chg="del">
          <ac:chgData name="Salome Padilla" userId="f4429905-10ae-4bb9-b94c-ec045543e81f" providerId="ADAL" clId="{12245B2D-6EC7-4FC5-BD59-F2B25D14DD5A}" dt="2022-07-19T07:00:16.335" v="676" actId="478"/>
          <ac:spMkLst>
            <pc:docMk/>
            <pc:sldMk cId="2129425782" sldId="291"/>
            <ac:spMk id="42" creationId="{14660FC2-5C70-1592-5262-C8FA5A66FDB2}"/>
          </ac:spMkLst>
        </pc:spChg>
        <pc:spChg chg="del">
          <ac:chgData name="Salome Padilla" userId="f4429905-10ae-4bb9-b94c-ec045543e81f" providerId="ADAL" clId="{12245B2D-6EC7-4FC5-BD59-F2B25D14DD5A}" dt="2022-07-19T07:00:16.335" v="676" actId="478"/>
          <ac:spMkLst>
            <pc:docMk/>
            <pc:sldMk cId="2129425782" sldId="291"/>
            <ac:spMk id="43" creationId="{5CC001CB-FD80-4286-027B-2A975DE3D62D}"/>
          </ac:spMkLst>
        </pc:spChg>
        <pc:spChg chg="del">
          <ac:chgData name="Salome Padilla" userId="f4429905-10ae-4bb9-b94c-ec045543e81f" providerId="ADAL" clId="{12245B2D-6EC7-4FC5-BD59-F2B25D14DD5A}" dt="2022-07-19T07:00:17.748" v="677" actId="478"/>
          <ac:spMkLst>
            <pc:docMk/>
            <pc:sldMk cId="2129425782" sldId="291"/>
            <ac:spMk id="44" creationId="{316DDB33-0C90-BE90-F31D-D20C95FAEC1D}"/>
          </ac:spMkLst>
        </pc:spChg>
        <pc:spChg chg="del">
          <ac:chgData name="Salome Padilla" userId="f4429905-10ae-4bb9-b94c-ec045543e81f" providerId="ADAL" clId="{12245B2D-6EC7-4FC5-BD59-F2B25D14DD5A}" dt="2022-07-19T07:00:17.748" v="677" actId="478"/>
          <ac:spMkLst>
            <pc:docMk/>
            <pc:sldMk cId="2129425782" sldId="291"/>
            <ac:spMk id="45" creationId="{74E2AE46-6172-328E-C321-2A1E37DDDFEC}"/>
          </ac:spMkLst>
        </pc:spChg>
        <pc:spChg chg="del">
          <ac:chgData name="Salome Padilla" userId="f4429905-10ae-4bb9-b94c-ec045543e81f" providerId="ADAL" clId="{12245B2D-6EC7-4FC5-BD59-F2B25D14DD5A}" dt="2022-07-19T07:00:17.748" v="677" actId="478"/>
          <ac:spMkLst>
            <pc:docMk/>
            <pc:sldMk cId="2129425782" sldId="291"/>
            <ac:spMk id="46" creationId="{B17ED85B-4459-5292-55E1-B2732FB09D43}"/>
          </ac:spMkLst>
        </pc:spChg>
        <pc:spChg chg="mod">
          <ac:chgData name="Salome Padilla" userId="f4429905-10ae-4bb9-b94c-ec045543e81f" providerId="ADAL" clId="{12245B2D-6EC7-4FC5-BD59-F2B25D14DD5A}" dt="2022-07-19T07:00:52.494" v="681"/>
          <ac:spMkLst>
            <pc:docMk/>
            <pc:sldMk cId="2129425782" sldId="291"/>
            <ac:spMk id="47" creationId="{7147047B-1216-CDD0-958D-3BC3E361A2B9}"/>
          </ac:spMkLst>
        </pc:spChg>
        <pc:spChg chg="add mod">
          <ac:chgData name="Salome Padilla" userId="f4429905-10ae-4bb9-b94c-ec045543e81f" providerId="ADAL" clId="{12245B2D-6EC7-4FC5-BD59-F2B25D14DD5A}" dt="2022-07-19T07:07:10.985" v="878" actId="1035"/>
          <ac:spMkLst>
            <pc:docMk/>
            <pc:sldMk cId="2129425782" sldId="291"/>
            <ac:spMk id="48" creationId="{79629B94-DB37-3E80-3706-31BB645C0830}"/>
          </ac:spMkLst>
        </pc:spChg>
        <pc:spChg chg="mod">
          <ac:chgData name="Salome Padilla" userId="f4429905-10ae-4bb9-b94c-ec045543e81f" providerId="ADAL" clId="{12245B2D-6EC7-4FC5-BD59-F2B25D14DD5A}" dt="2022-07-19T07:06:49.123" v="872" actId="1076"/>
          <ac:spMkLst>
            <pc:docMk/>
            <pc:sldMk cId="2129425782" sldId="291"/>
            <ac:spMk id="51" creationId="{2335046C-C8A3-C720-9225-ACF53767D3CF}"/>
          </ac:spMkLst>
        </pc:spChg>
        <pc:spChg chg="mod">
          <ac:chgData name="Salome Padilla" userId="f4429905-10ae-4bb9-b94c-ec045543e81f" providerId="ADAL" clId="{12245B2D-6EC7-4FC5-BD59-F2B25D14DD5A}" dt="2022-07-19T07:00:52.494" v="681"/>
          <ac:spMkLst>
            <pc:docMk/>
            <pc:sldMk cId="2129425782" sldId="291"/>
            <ac:spMk id="52" creationId="{48BCF43A-9343-312E-F08B-9425F1900B04}"/>
          </ac:spMkLst>
        </pc:spChg>
        <pc:spChg chg="mod">
          <ac:chgData name="Salome Padilla" userId="f4429905-10ae-4bb9-b94c-ec045543e81f" providerId="ADAL" clId="{12245B2D-6EC7-4FC5-BD59-F2B25D14DD5A}" dt="2022-07-19T07:03:22.658" v="808" actId="1076"/>
          <ac:spMkLst>
            <pc:docMk/>
            <pc:sldMk cId="2129425782" sldId="291"/>
            <ac:spMk id="54" creationId="{6156EB24-28D1-A647-760B-7AD8E01D8209}"/>
          </ac:spMkLst>
        </pc:spChg>
        <pc:spChg chg="mod">
          <ac:chgData name="Salome Padilla" userId="f4429905-10ae-4bb9-b94c-ec045543e81f" providerId="ADAL" clId="{12245B2D-6EC7-4FC5-BD59-F2B25D14DD5A}" dt="2022-07-19T07:00:52.494" v="681"/>
          <ac:spMkLst>
            <pc:docMk/>
            <pc:sldMk cId="2129425782" sldId="291"/>
            <ac:spMk id="55" creationId="{B1B1F859-A14C-578A-05C8-47B3CCBDAB5A}"/>
          </ac:spMkLst>
        </pc:spChg>
        <pc:spChg chg="mod">
          <ac:chgData name="Salome Padilla" userId="f4429905-10ae-4bb9-b94c-ec045543e81f" providerId="ADAL" clId="{12245B2D-6EC7-4FC5-BD59-F2B25D14DD5A}" dt="2022-07-19T07:08:06.761" v="879"/>
          <ac:spMkLst>
            <pc:docMk/>
            <pc:sldMk cId="2129425782" sldId="291"/>
            <ac:spMk id="58" creationId="{3FD61861-098B-8F03-B270-581E25CB1B90}"/>
          </ac:spMkLst>
        </pc:spChg>
        <pc:spChg chg="mod">
          <ac:chgData name="Salome Padilla" userId="f4429905-10ae-4bb9-b94c-ec045543e81f" providerId="ADAL" clId="{12245B2D-6EC7-4FC5-BD59-F2B25D14DD5A}" dt="2022-07-19T07:08:06.761" v="879"/>
          <ac:spMkLst>
            <pc:docMk/>
            <pc:sldMk cId="2129425782" sldId="291"/>
            <ac:spMk id="59" creationId="{77E0ACC6-A6F2-3968-64A4-BE084ECF2456}"/>
          </ac:spMkLst>
        </pc:spChg>
        <pc:spChg chg="add mod">
          <ac:chgData name="Salome Padilla" userId="f4429905-10ae-4bb9-b94c-ec045543e81f" providerId="ADAL" clId="{12245B2D-6EC7-4FC5-BD59-F2B25D14DD5A}" dt="2022-07-19T07:09:15.131" v="1012" actId="20577"/>
          <ac:spMkLst>
            <pc:docMk/>
            <pc:sldMk cId="2129425782" sldId="291"/>
            <ac:spMk id="60" creationId="{52295DFA-3390-2945-EC8B-6021CE8E095F}"/>
          </ac:spMkLst>
        </pc:spChg>
        <pc:spChg chg="mod">
          <ac:chgData name="Salome Padilla" userId="f4429905-10ae-4bb9-b94c-ec045543e81f" providerId="ADAL" clId="{12245B2D-6EC7-4FC5-BD59-F2B25D14DD5A}" dt="2022-07-19T07:08:06.761" v="879"/>
          <ac:spMkLst>
            <pc:docMk/>
            <pc:sldMk cId="2129425782" sldId="291"/>
            <ac:spMk id="63" creationId="{621DFDDE-8A71-0EDD-A37D-8ED7E55AB827}"/>
          </ac:spMkLst>
        </pc:spChg>
        <pc:spChg chg="mod">
          <ac:chgData name="Salome Padilla" userId="f4429905-10ae-4bb9-b94c-ec045543e81f" providerId="ADAL" clId="{12245B2D-6EC7-4FC5-BD59-F2B25D14DD5A}" dt="2022-07-19T07:08:06.761" v="879"/>
          <ac:spMkLst>
            <pc:docMk/>
            <pc:sldMk cId="2129425782" sldId="291"/>
            <ac:spMk id="64" creationId="{DBF61BB7-3F2A-B09F-B942-5FBFBF125D6D}"/>
          </ac:spMkLst>
        </pc:spChg>
        <pc:spChg chg="add mod">
          <ac:chgData name="Salome Padilla" userId="f4429905-10ae-4bb9-b94c-ec045543e81f" providerId="ADAL" clId="{12245B2D-6EC7-4FC5-BD59-F2B25D14DD5A}" dt="2022-07-19T07:11:36.793" v="1060" actId="1076"/>
          <ac:spMkLst>
            <pc:docMk/>
            <pc:sldMk cId="2129425782" sldId="291"/>
            <ac:spMk id="65" creationId="{35DA7E8F-E8B0-E91E-C855-492990C960C3}"/>
          </ac:spMkLst>
        </pc:spChg>
        <pc:spChg chg="del">
          <ac:chgData name="Salome Padilla" userId="f4429905-10ae-4bb9-b94c-ec045543e81f" providerId="ADAL" clId="{12245B2D-6EC7-4FC5-BD59-F2B25D14DD5A}" dt="2022-07-19T07:00:17.748" v="677" actId="478"/>
          <ac:spMkLst>
            <pc:docMk/>
            <pc:sldMk cId="2129425782" sldId="291"/>
            <ac:spMk id="68" creationId="{3ED68A99-575D-8F1B-EC12-629167A17A01}"/>
          </ac:spMkLst>
        </pc:spChg>
        <pc:spChg chg="del">
          <ac:chgData name="Salome Padilla" userId="f4429905-10ae-4bb9-b94c-ec045543e81f" providerId="ADAL" clId="{12245B2D-6EC7-4FC5-BD59-F2B25D14DD5A}" dt="2022-07-19T07:00:17.748" v="677" actId="478"/>
          <ac:spMkLst>
            <pc:docMk/>
            <pc:sldMk cId="2129425782" sldId="291"/>
            <ac:spMk id="69" creationId="{5526C3B7-CFB1-F131-ABEC-27CA56C31773}"/>
          </ac:spMkLst>
        </pc:spChg>
        <pc:spChg chg="del">
          <ac:chgData name="Salome Padilla" userId="f4429905-10ae-4bb9-b94c-ec045543e81f" providerId="ADAL" clId="{12245B2D-6EC7-4FC5-BD59-F2B25D14DD5A}" dt="2022-07-19T07:00:16.335" v="676" actId="478"/>
          <ac:spMkLst>
            <pc:docMk/>
            <pc:sldMk cId="2129425782" sldId="291"/>
            <ac:spMk id="70" creationId="{D209AAFD-2275-1166-47CA-432A6758529C}"/>
          </ac:spMkLst>
        </pc:spChg>
        <pc:spChg chg="del">
          <ac:chgData name="Salome Padilla" userId="f4429905-10ae-4bb9-b94c-ec045543e81f" providerId="ADAL" clId="{12245B2D-6EC7-4FC5-BD59-F2B25D14DD5A}" dt="2022-07-19T07:00:16.335" v="676" actId="478"/>
          <ac:spMkLst>
            <pc:docMk/>
            <pc:sldMk cId="2129425782" sldId="291"/>
            <ac:spMk id="71" creationId="{B133B669-E33B-48F7-E84F-3B0899C47E75}"/>
          </ac:spMkLst>
        </pc:spChg>
        <pc:spChg chg="del">
          <ac:chgData name="Salome Padilla" userId="f4429905-10ae-4bb9-b94c-ec045543e81f" providerId="ADAL" clId="{12245B2D-6EC7-4FC5-BD59-F2B25D14DD5A}" dt="2022-07-19T07:00:16.335" v="676" actId="478"/>
          <ac:spMkLst>
            <pc:docMk/>
            <pc:sldMk cId="2129425782" sldId="291"/>
            <ac:spMk id="72" creationId="{01ED90D6-647D-124F-30D8-00D6713E71B7}"/>
          </ac:spMkLst>
        </pc:spChg>
        <pc:spChg chg="mod">
          <ac:chgData name="Salome Padilla" userId="f4429905-10ae-4bb9-b94c-ec045543e81f" providerId="ADAL" clId="{12245B2D-6EC7-4FC5-BD59-F2B25D14DD5A}" dt="2022-07-19T07:08:06.761" v="879"/>
          <ac:spMkLst>
            <pc:docMk/>
            <pc:sldMk cId="2129425782" sldId="291"/>
            <ac:spMk id="74" creationId="{1234C569-BD7A-DC94-8EB3-7C6453FC44E6}"/>
          </ac:spMkLst>
        </pc:spChg>
        <pc:spChg chg="mod">
          <ac:chgData name="Salome Padilla" userId="f4429905-10ae-4bb9-b94c-ec045543e81f" providerId="ADAL" clId="{12245B2D-6EC7-4FC5-BD59-F2B25D14DD5A}" dt="2022-07-19T07:08:06.761" v="879"/>
          <ac:spMkLst>
            <pc:docMk/>
            <pc:sldMk cId="2129425782" sldId="291"/>
            <ac:spMk id="75" creationId="{44A5EAF4-F278-9F51-6888-F363F7BB85A5}"/>
          </ac:spMkLst>
        </pc:spChg>
        <pc:spChg chg="add mod">
          <ac:chgData name="Salome Padilla" userId="f4429905-10ae-4bb9-b94c-ec045543e81f" providerId="ADAL" clId="{12245B2D-6EC7-4FC5-BD59-F2B25D14DD5A}" dt="2022-07-19T07:15:31.661" v="1175" actId="20577"/>
          <ac:spMkLst>
            <pc:docMk/>
            <pc:sldMk cId="2129425782" sldId="291"/>
            <ac:spMk id="76" creationId="{37ECB19E-26CE-64B3-4050-C7AF4CD0D30A}"/>
          </ac:spMkLst>
        </pc:spChg>
        <pc:spChg chg="mod">
          <ac:chgData name="Salome Padilla" userId="f4429905-10ae-4bb9-b94c-ec045543e81f" providerId="ADAL" clId="{12245B2D-6EC7-4FC5-BD59-F2B25D14DD5A}" dt="2022-07-19T07:08:06.761" v="879"/>
          <ac:spMkLst>
            <pc:docMk/>
            <pc:sldMk cId="2129425782" sldId="291"/>
            <ac:spMk id="79" creationId="{2D7EC036-7317-9916-681B-F95D5D3C8C7A}"/>
          </ac:spMkLst>
        </pc:spChg>
        <pc:spChg chg="mod">
          <ac:chgData name="Salome Padilla" userId="f4429905-10ae-4bb9-b94c-ec045543e81f" providerId="ADAL" clId="{12245B2D-6EC7-4FC5-BD59-F2B25D14DD5A}" dt="2022-07-19T07:08:06.761" v="879"/>
          <ac:spMkLst>
            <pc:docMk/>
            <pc:sldMk cId="2129425782" sldId="291"/>
            <ac:spMk id="80" creationId="{8F441F14-E140-1BBA-BD84-FAA4F083598D}"/>
          </ac:spMkLst>
        </pc:spChg>
        <pc:spChg chg="mod">
          <ac:chgData name="Salome Padilla" userId="f4429905-10ae-4bb9-b94c-ec045543e81f" providerId="ADAL" clId="{12245B2D-6EC7-4FC5-BD59-F2B25D14DD5A}" dt="2022-07-19T07:08:06.761" v="879"/>
          <ac:spMkLst>
            <pc:docMk/>
            <pc:sldMk cId="2129425782" sldId="291"/>
            <ac:spMk id="82" creationId="{6D1B932A-1111-99F3-37B3-F69884227F57}"/>
          </ac:spMkLst>
        </pc:spChg>
        <pc:spChg chg="mod">
          <ac:chgData name="Salome Padilla" userId="f4429905-10ae-4bb9-b94c-ec045543e81f" providerId="ADAL" clId="{12245B2D-6EC7-4FC5-BD59-F2B25D14DD5A}" dt="2022-07-19T07:08:06.761" v="879"/>
          <ac:spMkLst>
            <pc:docMk/>
            <pc:sldMk cId="2129425782" sldId="291"/>
            <ac:spMk id="83" creationId="{7987400B-9C96-0535-9B2B-BC07CB5FE188}"/>
          </ac:spMkLst>
        </pc:spChg>
        <pc:grpChg chg="add mod">
          <ac:chgData name="Salome Padilla" userId="f4429905-10ae-4bb9-b94c-ec045543e81f" providerId="ADAL" clId="{12245B2D-6EC7-4FC5-BD59-F2B25D14DD5A}" dt="2022-07-19T07:07:05.283" v="875" actId="1037"/>
          <ac:grpSpMkLst>
            <pc:docMk/>
            <pc:sldMk cId="2129425782" sldId="291"/>
            <ac:grpSpMk id="20" creationId="{1D494E53-A3EF-DC13-5912-66860636A26E}"/>
          </ac:grpSpMkLst>
        </pc:grpChg>
        <pc:grpChg chg="add mod">
          <ac:chgData name="Salome Padilla" userId="f4429905-10ae-4bb9-b94c-ec045543e81f" providerId="ADAL" clId="{12245B2D-6EC7-4FC5-BD59-F2B25D14DD5A}" dt="2022-07-19T07:07:10.985" v="878" actId="1035"/>
          <ac:grpSpMkLst>
            <pc:docMk/>
            <pc:sldMk cId="2129425782" sldId="291"/>
            <ac:grpSpMk id="25" creationId="{3C563B3C-1784-EA0F-0822-DE05F8D1D6A9}"/>
          </ac:grpSpMkLst>
        </pc:grpChg>
        <pc:grpChg chg="add mod">
          <ac:chgData name="Salome Padilla" userId="f4429905-10ae-4bb9-b94c-ec045543e81f" providerId="ADAL" clId="{12245B2D-6EC7-4FC5-BD59-F2B25D14DD5A}" dt="2022-07-19T07:07:10.985" v="878" actId="1035"/>
          <ac:grpSpMkLst>
            <pc:docMk/>
            <pc:sldMk cId="2129425782" sldId="291"/>
            <ac:grpSpMk id="30" creationId="{F5AB64CC-76CC-7217-F2FB-969F8F1A5BB6}"/>
          </ac:grpSpMkLst>
        </pc:grpChg>
        <pc:grpChg chg="add mod">
          <ac:chgData name="Salome Padilla" userId="f4429905-10ae-4bb9-b94c-ec045543e81f" providerId="ADAL" clId="{12245B2D-6EC7-4FC5-BD59-F2B25D14DD5A}" dt="2022-07-19T07:06:12.064" v="867" actId="1035"/>
          <ac:grpSpMkLst>
            <pc:docMk/>
            <pc:sldMk cId="2129425782" sldId="291"/>
            <ac:grpSpMk id="49" creationId="{D7E415A1-6EA7-EDA1-4982-414E81831D2E}"/>
          </ac:grpSpMkLst>
        </pc:grpChg>
        <pc:grpChg chg="add mod">
          <ac:chgData name="Salome Padilla" userId="f4429905-10ae-4bb9-b94c-ec045543e81f" providerId="ADAL" clId="{12245B2D-6EC7-4FC5-BD59-F2B25D14DD5A}" dt="2022-07-19T07:08:15.501" v="880" actId="1076"/>
          <ac:grpSpMkLst>
            <pc:docMk/>
            <pc:sldMk cId="2129425782" sldId="291"/>
            <ac:grpSpMk id="56" creationId="{1EFB488B-88E1-128A-337C-F587AFBA9F44}"/>
          </ac:grpSpMkLst>
        </pc:grpChg>
        <pc:grpChg chg="add mod">
          <ac:chgData name="Salome Padilla" userId="f4429905-10ae-4bb9-b94c-ec045543e81f" providerId="ADAL" clId="{12245B2D-6EC7-4FC5-BD59-F2B25D14DD5A}" dt="2022-07-19T07:11:30.186" v="1059" actId="14100"/>
          <ac:grpSpMkLst>
            <pc:docMk/>
            <pc:sldMk cId="2129425782" sldId="291"/>
            <ac:grpSpMk id="61" creationId="{0BA21023-4D70-005F-6038-65E1CB1309A1}"/>
          </ac:grpSpMkLst>
        </pc:grpChg>
        <pc:grpChg chg="add mod">
          <ac:chgData name="Salome Padilla" userId="f4429905-10ae-4bb9-b94c-ec045543e81f" providerId="ADAL" clId="{12245B2D-6EC7-4FC5-BD59-F2B25D14DD5A}" dt="2022-07-19T07:15:36.538" v="1176" actId="14100"/>
          <ac:grpSpMkLst>
            <pc:docMk/>
            <pc:sldMk cId="2129425782" sldId="291"/>
            <ac:grpSpMk id="66" creationId="{08ACE9CF-5520-B2C5-4732-E40D04ECCE83}"/>
          </ac:grpSpMkLst>
        </pc:grpChg>
        <pc:grpChg chg="add mod">
          <ac:chgData name="Salome Padilla" userId="f4429905-10ae-4bb9-b94c-ec045543e81f" providerId="ADAL" clId="{12245B2D-6EC7-4FC5-BD59-F2B25D14DD5A}" dt="2022-07-19T07:08:15.501" v="880" actId="1076"/>
          <ac:grpSpMkLst>
            <pc:docMk/>
            <pc:sldMk cId="2129425782" sldId="291"/>
            <ac:grpSpMk id="77" creationId="{6E820517-8C6B-4700-CDB9-98DE4F2C55FF}"/>
          </ac:grpSpMkLst>
        </pc:grpChg>
        <pc:picChg chg="mod">
          <ac:chgData name="Salome Padilla" userId="f4429905-10ae-4bb9-b94c-ec045543e81f" providerId="ADAL" clId="{12245B2D-6EC7-4FC5-BD59-F2B25D14DD5A}" dt="2022-07-19T07:00:52.494" v="681"/>
          <ac:picMkLst>
            <pc:docMk/>
            <pc:sldMk cId="2129425782" sldId="291"/>
            <ac:picMk id="21" creationId="{0E9D6446-1A39-B175-69A1-E546B5BBC9E3}"/>
          </ac:picMkLst>
        </pc:picChg>
        <pc:picChg chg="mod">
          <ac:chgData name="Salome Padilla" userId="f4429905-10ae-4bb9-b94c-ec045543e81f" providerId="ADAL" clId="{12245B2D-6EC7-4FC5-BD59-F2B25D14DD5A}" dt="2022-07-19T07:00:52.494" v="681"/>
          <ac:picMkLst>
            <pc:docMk/>
            <pc:sldMk cId="2129425782" sldId="291"/>
            <ac:picMk id="26" creationId="{EAC2FAF5-5B67-3197-D3A7-0FECD9790CF6}"/>
          </ac:picMkLst>
        </pc:picChg>
        <pc:picChg chg="mod">
          <ac:chgData name="Salome Padilla" userId="f4429905-10ae-4bb9-b94c-ec045543e81f" providerId="ADAL" clId="{12245B2D-6EC7-4FC5-BD59-F2B25D14DD5A}" dt="2022-07-19T07:00:52.494" v="681"/>
          <ac:picMkLst>
            <pc:docMk/>
            <pc:sldMk cId="2129425782" sldId="291"/>
            <ac:picMk id="31" creationId="{237487FA-63CD-7033-7B78-0A1C3C2D3BDA}"/>
          </ac:picMkLst>
        </pc:picChg>
        <pc:picChg chg="mod">
          <ac:chgData name="Salome Padilla" userId="f4429905-10ae-4bb9-b94c-ec045543e81f" providerId="ADAL" clId="{12245B2D-6EC7-4FC5-BD59-F2B25D14DD5A}" dt="2022-07-19T07:00:52.494" v="681"/>
          <ac:picMkLst>
            <pc:docMk/>
            <pc:sldMk cId="2129425782" sldId="291"/>
            <ac:picMk id="32" creationId="{C417954E-0115-29F2-35FC-BDDED82253F9}"/>
          </ac:picMkLst>
        </pc:picChg>
        <pc:picChg chg="mod">
          <ac:chgData name="Salome Padilla" userId="f4429905-10ae-4bb9-b94c-ec045543e81f" providerId="ADAL" clId="{12245B2D-6EC7-4FC5-BD59-F2B25D14DD5A}" dt="2022-07-19T07:06:49.123" v="872" actId="1076"/>
          <ac:picMkLst>
            <pc:docMk/>
            <pc:sldMk cId="2129425782" sldId="291"/>
            <ac:picMk id="50" creationId="{7145534C-0F99-71C3-9EE4-68F923318539}"/>
          </ac:picMkLst>
        </pc:picChg>
        <pc:picChg chg="mod">
          <ac:chgData name="Salome Padilla" userId="f4429905-10ae-4bb9-b94c-ec045543e81f" providerId="ADAL" clId="{12245B2D-6EC7-4FC5-BD59-F2B25D14DD5A}" dt="2022-07-19T07:03:22.658" v="808" actId="1076"/>
          <ac:picMkLst>
            <pc:docMk/>
            <pc:sldMk cId="2129425782" sldId="291"/>
            <ac:picMk id="53" creationId="{92C5B657-09F9-F663-A12F-E5D640FED1BE}"/>
          </ac:picMkLst>
        </pc:picChg>
        <pc:picChg chg="mod">
          <ac:chgData name="Salome Padilla" userId="f4429905-10ae-4bb9-b94c-ec045543e81f" providerId="ADAL" clId="{12245B2D-6EC7-4FC5-BD59-F2B25D14DD5A}" dt="2022-07-19T07:08:06.761" v="879"/>
          <ac:picMkLst>
            <pc:docMk/>
            <pc:sldMk cId="2129425782" sldId="291"/>
            <ac:picMk id="57" creationId="{A0C05AA2-2A57-4680-0D50-4298695AED9A}"/>
          </ac:picMkLst>
        </pc:picChg>
        <pc:picChg chg="mod">
          <ac:chgData name="Salome Padilla" userId="f4429905-10ae-4bb9-b94c-ec045543e81f" providerId="ADAL" clId="{12245B2D-6EC7-4FC5-BD59-F2B25D14DD5A}" dt="2022-07-19T07:08:06.761" v="879"/>
          <ac:picMkLst>
            <pc:docMk/>
            <pc:sldMk cId="2129425782" sldId="291"/>
            <ac:picMk id="62" creationId="{D27C07F9-0A34-F0AF-4A7C-0C1ECB8ECAC5}"/>
          </ac:picMkLst>
        </pc:picChg>
        <pc:picChg chg="mod">
          <ac:chgData name="Salome Padilla" userId="f4429905-10ae-4bb9-b94c-ec045543e81f" providerId="ADAL" clId="{12245B2D-6EC7-4FC5-BD59-F2B25D14DD5A}" dt="2022-07-19T07:08:06.761" v="879"/>
          <ac:picMkLst>
            <pc:docMk/>
            <pc:sldMk cId="2129425782" sldId="291"/>
            <ac:picMk id="67" creationId="{B7F4D929-4878-7869-CC63-1F913DC5BE54}"/>
          </ac:picMkLst>
        </pc:picChg>
        <pc:picChg chg="mod">
          <ac:chgData name="Salome Padilla" userId="f4429905-10ae-4bb9-b94c-ec045543e81f" providerId="ADAL" clId="{12245B2D-6EC7-4FC5-BD59-F2B25D14DD5A}" dt="2022-07-19T07:08:06.761" v="879"/>
          <ac:picMkLst>
            <pc:docMk/>
            <pc:sldMk cId="2129425782" sldId="291"/>
            <ac:picMk id="73" creationId="{728402C6-5E6E-D68F-A8B9-B49EE0140283}"/>
          </ac:picMkLst>
        </pc:picChg>
        <pc:picChg chg="mod">
          <ac:chgData name="Salome Padilla" userId="f4429905-10ae-4bb9-b94c-ec045543e81f" providerId="ADAL" clId="{12245B2D-6EC7-4FC5-BD59-F2B25D14DD5A}" dt="2022-07-19T07:08:06.761" v="879"/>
          <ac:picMkLst>
            <pc:docMk/>
            <pc:sldMk cId="2129425782" sldId="291"/>
            <ac:picMk id="78" creationId="{97C660B8-02B7-8478-E02F-2BB055D24FDF}"/>
          </ac:picMkLst>
        </pc:picChg>
        <pc:picChg chg="mod">
          <ac:chgData name="Salome Padilla" userId="f4429905-10ae-4bb9-b94c-ec045543e81f" providerId="ADAL" clId="{12245B2D-6EC7-4FC5-BD59-F2B25D14DD5A}" dt="2022-07-19T07:08:06.761" v="879"/>
          <ac:picMkLst>
            <pc:docMk/>
            <pc:sldMk cId="2129425782" sldId="291"/>
            <ac:picMk id="81" creationId="{49072C2F-7234-54F9-4608-2C1D08927615}"/>
          </ac:picMkLst>
        </pc:picChg>
      </pc:sldChg>
      <pc:sldChg chg="addSp delSp modSp mod">
        <pc:chgData name="Salome Padilla" userId="f4429905-10ae-4bb9-b94c-ec045543e81f" providerId="ADAL" clId="{12245B2D-6EC7-4FC5-BD59-F2B25D14DD5A}" dt="2022-07-19T06:57:50.418" v="655" actId="732"/>
        <pc:sldMkLst>
          <pc:docMk/>
          <pc:sldMk cId="2054098599" sldId="292"/>
        </pc:sldMkLst>
        <pc:spChg chg="add mod">
          <ac:chgData name="Salome Padilla" userId="f4429905-10ae-4bb9-b94c-ec045543e81f" providerId="ADAL" clId="{12245B2D-6EC7-4FC5-BD59-F2B25D14DD5A}" dt="2022-07-19T06:57:32.547" v="647" actId="1076"/>
          <ac:spMkLst>
            <pc:docMk/>
            <pc:sldMk cId="2054098599" sldId="292"/>
            <ac:spMk id="2" creationId="{0582374B-D113-5D6C-0F6E-C4F0443684BD}"/>
          </ac:spMkLst>
        </pc:spChg>
        <pc:spChg chg="add mod">
          <ac:chgData name="Salome Padilla" userId="f4429905-10ae-4bb9-b94c-ec045543e81f" providerId="ADAL" clId="{12245B2D-6EC7-4FC5-BD59-F2B25D14DD5A}" dt="2022-07-19T06:51:03.187" v="627" actId="20577"/>
          <ac:spMkLst>
            <pc:docMk/>
            <pc:sldMk cId="2054098599" sldId="292"/>
            <ac:spMk id="3" creationId="{70F11518-46A0-762D-FD60-55A245B7CDF9}"/>
          </ac:spMkLst>
        </pc:spChg>
        <pc:spChg chg="add del">
          <ac:chgData name="Salome Padilla" userId="f4429905-10ae-4bb9-b94c-ec045543e81f" providerId="ADAL" clId="{12245B2D-6EC7-4FC5-BD59-F2B25D14DD5A}" dt="2022-07-19T06:42:36.572" v="370" actId="478"/>
          <ac:spMkLst>
            <pc:docMk/>
            <pc:sldMk cId="2054098599" sldId="292"/>
            <ac:spMk id="21" creationId="{434231E4-F25A-8AB3-9565-840D8597E742}"/>
          </ac:spMkLst>
        </pc:spChg>
        <pc:spChg chg="add del">
          <ac:chgData name="Salome Padilla" userId="f4429905-10ae-4bb9-b94c-ec045543e81f" providerId="ADAL" clId="{12245B2D-6EC7-4FC5-BD59-F2B25D14DD5A}" dt="2022-07-19T06:42:36.572" v="370" actId="478"/>
          <ac:spMkLst>
            <pc:docMk/>
            <pc:sldMk cId="2054098599" sldId="292"/>
            <ac:spMk id="22" creationId="{6BBBA6F3-C9C6-E3B8-141F-6CBBF15A5B2F}"/>
          </ac:spMkLst>
        </pc:spChg>
        <pc:spChg chg="add del">
          <ac:chgData name="Salome Padilla" userId="f4429905-10ae-4bb9-b94c-ec045543e81f" providerId="ADAL" clId="{12245B2D-6EC7-4FC5-BD59-F2B25D14DD5A}" dt="2022-07-19T06:42:36.572" v="370" actId="478"/>
          <ac:spMkLst>
            <pc:docMk/>
            <pc:sldMk cId="2054098599" sldId="292"/>
            <ac:spMk id="27" creationId="{4A83AD95-9AF0-23D0-D000-FD6E00CF03FB}"/>
          </ac:spMkLst>
        </pc:spChg>
        <pc:spChg chg="add del">
          <ac:chgData name="Salome Padilla" userId="f4429905-10ae-4bb9-b94c-ec045543e81f" providerId="ADAL" clId="{12245B2D-6EC7-4FC5-BD59-F2B25D14DD5A}" dt="2022-07-19T06:42:34.720" v="369" actId="478"/>
          <ac:spMkLst>
            <pc:docMk/>
            <pc:sldMk cId="2054098599" sldId="292"/>
            <ac:spMk id="32" creationId="{0930F83F-C00D-0BE9-F243-F3F4A26FABC6}"/>
          </ac:spMkLst>
        </pc:spChg>
        <pc:spChg chg="add del">
          <ac:chgData name="Salome Padilla" userId="f4429905-10ae-4bb9-b94c-ec045543e81f" providerId="ADAL" clId="{12245B2D-6EC7-4FC5-BD59-F2B25D14DD5A}" dt="2022-07-19T06:42:34.720" v="369" actId="478"/>
          <ac:spMkLst>
            <pc:docMk/>
            <pc:sldMk cId="2054098599" sldId="292"/>
            <ac:spMk id="33" creationId="{69E20CB2-BB4C-721F-94DD-772121080E37}"/>
          </ac:spMkLst>
        </pc:spChg>
        <pc:spChg chg="mod">
          <ac:chgData name="Salome Padilla" userId="f4429905-10ae-4bb9-b94c-ec045543e81f" providerId="ADAL" clId="{12245B2D-6EC7-4FC5-BD59-F2B25D14DD5A}" dt="2022-07-19T06:42:46.146" v="375" actId="12788"/>
          <ac:spMkLst>
            <pc:docMk/>
            <pc:sldMk cId="2054098599" sldId="292"/>
            <ac:spMk id="36" creationId="{FE901525-314A-225A-F898-91215656BBD3}"/>
          </ac:spMkLst>
        </pc:spChg>
        <pc:spChg chg="mod">
          <ac:chgData name="Salome Padilla" userId="f4429905-10ae-4bb9-b94c-ec045543e81f" providerId="ADAL" clId="{12245B2D-6EC7-4FC5-BD59-F2B25D14DD5A}" dt="2022-07-19T06:42:53.543" v="378" actId="14861"/>
          <ac:spMkLst>
            <pc:docMk/>
            <pc:sldMk cId="2054098599" sldId="292"/>
            <ac:spMk id="37" creationId="{3ED897DE-B64D-C7ED-1342-89525A28C608}"/>
          </ac:spMkLst>
        </pc:spChg>
        <pc:spChg chg="add mod">
          <ac:chgData name="Salome Padilla" userId="f4429905-10ae-4bb9-b94c-ec045543e81f" providerId="ADAL" clId="{12245B2D-6EC7-4FC5-BD59-F2B25D14DD5A}" dt="2022-07-19T06:51:16.231" v="628" actId="20577"/>
          <ac:spMkLst>
            <pc:docMk/>
            <pc:sldMk cId="2054098599" sldId="292"/>
            <ac:spMk id="38" creationId="{5AD78437-7111-ED0C-24C4-55B8FEC5B9ED}"/>
          </ac:spMkLst>
        </pc:spChg>
        <pc:spChg chg="add mod">
          <ac:chgData name="Salome Padilla" userId="f4429905-10ae-4bb9-b94c-ec045543e81f" providerId="ADAL" clId="{12245B2D-6EC7-4FC5-BD59-F2B25D14DD5A}" dt="2022-07-19T06:51:20.836" v="629" actId="1076"/>
          <ac:spMkLst>
            <pc:docMk/>
            <pc:sldMk cId="2054098599" sldId="292"/>
            <ac:spMk id="39" creationId="{82BE6BBD-7645-E0ED-5CA7-ABFC3870331F}"/>
          </ac:spMkLst>
        </pc:spChg>
        <pc:grpChg chg="add mod">
          <ac:chgData name="Salome Padilla" userId="f4429905-10ae-4bb9-b94c-ec045543e81f" providerId="ADAL" clId="{12245B2D-6EC7-4FC5-BD59-F2B25D14DD5A}" dt="2022-07-19T06:51:24.650" v="630" actId="14100"/>
          <ac:grpSpMkLst>
            <pc:docMk/>
            <pc:sldMk cId="2054098599" sldId="292"/>
            <ac:grpSpMk id="19" creationId="{EBB369D6-370B-B56A-087B-5A373F9A20CD}"/>
          </ac:grpSpMkLst>
        </pc:grpChg>
        <pc:grpChg chg="add del">
          <ac:chgData name="Salome Padilla" userId="f4429905-10ae-4bb9-b94c-ec045543e81f" providerId="ADAL" clId="{12245B2D-6EC7-4FC5-BD59-F2B25D14DD5A}" dt="2022-07-19T06:42:34.720" v="369" actId="478"/>
          <ac:grpSpMkLst>
            <pc:docMk/>
            <pc:sldMk cId="2054098599" sldId="292"/>
            <ac:grpSpMk id="23" creationId="{73A6A2CA-7618-8171-4436-AA1081C21E53}"/>
          </ac:grpSpMkLst>
        </pc:grpChg>
        <pc:grpChg chg="add del">
          <ac:chgData name="Salome Padilla" userId="f4429905-10ae-4bb9-b94c-ec045543e81f" providerId="ADAL" clId="{12245B2D-6EC7-4FC5-BD59-F2B25D14DD5A}" dt="2022-07-19T06:42:34.720" v="369" actId="478"/>
          <ac:grpSpMkLst>
            <pc:docMk/>
            <pc:sldMk cId="2054098599" sldId="292"/>
            <ac:grpSpMk id="28" creationId="{9113477B-59DE-6891-B80C-875E48E49E62}"/>
          </ac:grpSpMkLst>
        </pc:grpChg>
        <pc:grpChg chg="add del">
          <ac:chgData name="Salome Padilla" userId="f4429905-10ae-4bb9-b94c-ec045543e81f" providerId="ADAL" clId="{12245B2D-6EC7-4FC5-BD59-F2B25D14DD5A}" dt="2022-07-19T06:42:34.720" v="369" actId="478"/>
          <ac:grpSpMkLst>
            <pc:docMk/>
            <pc:sldMk cId="2054098599" sldId="292"/>
            <ac:grpSpMk id="34" creationId="{A11ADE89-88F8-AF09-1C33-C9D93B8F3A9F}"/>
          </ac:grpSpMkLst>
        </pc:grpChg>
        <pc:picChg chg="add del mod modCrop">
          <ac:chgData name="Salome Padilla" userId="f4429905-10ae-4bb9-b94c-ec045543e81f" providerId="ADAL" clId="{12245B2D-6EC7-4FC5-BD59-F2B25D14DD5A}" dt="2022-07-19T06:57:17.641" v="643" actId="478"/>
          <ac:picMkLst>
            <pc:docMk/>
            <pc:sldMk cId="2054098599" sldId="292"/>
            <ac:picMk id="5" creationId="{311AA6F2-55F8-9790-9758-71DA92CB45EC}"/>
          </ac:picMkLst>
        </pc:picChg>
        <pc:picChg chg="add mod modCrop">
          <ac:chgData name="Salome Padilla" userId="f4429905-10ae-4bb9-b94c-ec045543e81f" providerId="ADAL" clId="{12245B2D-6EC7-4FC5-BD59-F2B25D14DD5A}" dt="2022-07-19T06:57:50.418" v="655" actId="732"/>
          <ac:picMkLst>
            <pc:docMk/>
            <pc:sldMk cId="2054098599" sldId="292"/>
            <ac:picMk id="7" creationId="{E442919D-FBEF-1389-32E4-04863C2D9948}"/>
          </ac:picMkLst>
        </pc:picChg>
        <pc:picChg chg="mod">
          <ac:chgData name="Salome Padilla" userId="f4429905-10ae-4bb9-b94c-ec045543e81f" providerId="ADAL" clId="{12245B2D-6EC7-4FC5-BD59-F2B25D14DD5A}" dt="2022-07-19T06:43:00.034" v="379" actId="14861"/>
          <ac:picMkLst>
            <pc:docMk/>
            <pc:sldMk cId="2054098599" sldId="292"/>
            <ac:picMk id="20" creationId="{9066F128-8766-F43D-394D-E0D05A733C87}"/>
          </ac:picMkLst>
        </pc:picChg>
      </pc:sldChg>
      <pc:sldChg chg="addSp delSp modSp mod ord">
        <pc:chgData name="Salome Padilla" userId="f4429905-10ae-4bb9-b94c-ec045543e81f" providerId="ADAL" clId="{12245B2D-6EC7-4FC5-BD59-F2B25D14DD5A}" dt="2022-07-19T07:38:19.322" v="1912" actId="14100"/>
        <pc:sldMkLst>
          <pc:docMk/>
          <pc:sldMk cId="360127509" sldId="293"/>
        </pc:sldMkLst>
        <pc:spChg chg="del">
          <ac:chgData name="Salome Padilla" userId="f4429905-10ae-4bb9-b94c-ec045543e81f" providerId="ADAL" clId="{12245B2D-6EC7-4FC5-BD59-F2B25D14DD5A}" dt="2022-07-19T07:16:44.526" v="1203" actId="478"/>
          <ac:spMkLst>
            <pc:docMk/>
            <pc:sldMk cId="360127509" sldId="293"/>
            <ac:spMk id="33" creationId="{D16CE967-C08A-7C55-F46C-4259259138FC}"/>
          </ac:spMkLst>
        </pc:spChg>
        <pc:spChg chg="del">
          <ac:chgData name="Salome Padilla" userId="f4429905-10ae-4bb9-b94c-ec045543e81f" providerId="ADAL" clId="{12245B2D-6EC7-4FC5-BD59-F2B25D14DD5A}" dt="2022-07-19T07:16:44.526" v="1203" actId="478"/>
          <ac:spMkLst>
            <pc:docMk/>
            <pc:sldMk cId="360127509" sldId="293"/>
            <ac:spMk id="39" creationId="{C764BFE0-113E-0D48-F0CA-9AE0200CBF9A}"/>
          </ac:spMkLst>
        </pc:spChg>
        <pc:spChg chg="del">
          <ac:chgData name="Salome Padilla" userId="f4429905-10ae-4bb9-b94c-ec045543e81f" providerId="ADAL" clId="{12245B2D-6EC7-4FC5-BD59-F2B25D14DD5A}" dt="2022-07-19T07:16:44.526" v="1203" actId="478"/>
          <ac:spMkLst>
            <pc:docMk/>
            <pc:sldMk cId="360127509" sldId="293"/>
            <ac:spMk id="45" creationId="{38A1C0A0-D66A-0DBA-95F7-0EC139C4DECA}"/>
          </ac:spMkLst>
        </pc:spChg>
        <pc:spChg chg="del">
          <ac:chgData name="Salome Padilla" userId="f4429905-10ae-4bb9-b94c-ec045543e81f" providerId="ADAL" clId="{12245B2D-6EC7-4FC5-BD59-F2B25D14DD5A}" dt="2022-07-19T07:16:44.526" v="1203" actId="478"/>
          <ac:spMkLst>
            <pc:docMk/>
            <pc:sldMk cId="360127509" sldId="293"/>
            <ac:spMk id="46" creationId="{90485484-186F-DC38-29AE-B6860ED85946}"/>
          </ac:spMkLst>
        </pc:spChg>
        <pc:spChg chg="del">
          <ac:chgData name="Salome Padilla" userId="f4429905-10ae-4bb9-b94c-ec045543e81f" providerId="ADAL" clId="{12245B2D-6EC7-4FC5-BD59-F2B25D14DD5A}" dt="2022-07-19T07:16:44.526" v="1203" actId="478"/>
          <ac:spMkLst>
            <pc:docMk/>
            <pc:sldMk cId="360127509" sldId="293"/>
            <ac:spMk id="52" creationId="{D85A8AD8-C270-EBC9-CCF7-353BD1FAFEC9}"/>
          </ac:spMkLst>
        </pc:spChg>
        <pc:spChg chg="del">
          <ac:chgData name="Salome Padilla" userId="f4429905-10ae-4bb9-b94c-ec045543e81f" providerId="ADAL" clId="{12245B2D-6EC7-4FC5-BD59-F2B25D14DD5A}" dt="2022-07-19T07:16:44.526" v="1203" actId="478"/>
          <ac:spMkLst>
            <pc:docMk/>
            <pc:sldMk cId="360127509" sldId="293"/>
            <ac:spMk id="53" creationId="{7540767C-03EB-6480-0BBA-AFAFB3ED33A9}"/>
          </ac:spMkLst>
        </pc:spChg>
        <pc:spChg chg="del">
          <ac:chgData name="Salome Padilla" userId="f4429905-10ae-4bb9-b94c-ec045543e81f" providerId="ADAL" clId="{12245B2D-6EC7-4FC5-BD59-F2B25D14DD5A}" dt="2022-07-19T07:16:44.526" v="1203" actId="478"/>
          <ac:spMkLst>
            <pc:docMk/>
            <pc:sldMk cId="360127509" sldId="293"/>
            <ac:spMk id="59" creationId="{D60B08D7-4CB1-C847-4911-80486B8344C4}"/>
          </ac:spMkLst>
        </pc:spChg>
        <pc:spChg chg="del">
          <ac:chgData name="Salome Padilla" userId="f4429905-10ae-4bb9-b94c-ec045543e81f" providerId="ADAL" clId="{12245B2D-6EC7-4FC5-BD59-F2B25D14DD5A}" dt="2022-07-19T07:16:44.526" v="1203" actId="478"/>
          <ac:spMkLst>
            <pc:docMk/>
            <pc:sldMk cId="360127509" sldId="293"/>
            <ac:spMk id="65" creationId="{E369F6DF-F595-D44C-E93B-9D45C406EBFB}"/>
          </ac:spMkLst>
        </pc:spChg>
        <pc:spChg chg="mod">
          <ac:chgData name="Salome Padilla" userId="f4429905-10ae-4bb9-b94c-ec045543e81f" providerId="ADAL" clId="{12245B2D-6EC7-4FC5-BD59-F2B25D14DD5A}" dt="2022-07-19T07:16:00.421" v="1202" actId="12788"/>
          <ac:spMkLst>
            <pc:docMk/>
            <pc:sldMk cId="360127509" sldId="293"/>
            <ac:spMk id="66" creationId="{2637DAEB-5B81-F55B-17B7-5B2C04471179}"/>
          </ac:spMkLst>
        </pc:spChg>
        <pc:spChg chg="add mod">
          <ac:chgData name="Salome Padilla" userId="f4429905-10ae-4bb9-b94c-ec045543e81f" providerId="ADAL" clId="{12245B2D-6EC7-4FC5-BD59-F2B25D14DD5A}" dt="2022-07-19T07:21:08.082" v="1463" actId="1076"/>
          <ac:spMkLst>
            <pc:docMk/>
            <pc:sldMk cId="360127509" sldId="293"/>
            <ac:spMk id="67" creationId="{C6F8C9F8-1CFA-F03D-61CA-9DDCC2C2D11B}"/>
          </ac:spMkLst>
        </pc:spChg>
        <pc:spChg chg="add mod">
          <ac:chgData name="Salome Padilla" userId="f4429905-10ae-4bb9-b94c-ec045543e81f" providerId="ADAL" clId="{12245B2D-6EC7-4FC5-BD59-F2B25D14DD5A}" dt="2022-07-19T07:21:08.082" v="1463" actId="1076"/>
          <ac:spMkLst>
            <pc:docMk/>
            <pc:sldMk cId="360127509" sldId="293"/>
            <ac:spMk id="68" creationId="{56A66D5C-802D-5D21-BCAC-4EEBAD1F307A}"/>
          </ac:spMkLst>
        </pc:spChg>
        <pc:spChg chg="add mod">
          <ac:chgData name="Salome Padilla" userId="f4429905-10ae-4bb9-b94c-ec045543e81f" providerId="ADAL" clId="{12245B2D-6EC7-4FC5-BD59-F2B25D14DD5A}" dt="2022-07-19T07:24:15.914" v="1489" actId="1076"/>
          <ac:spMkLst>
            <pc:docMk/>
            <pc:sldMk cId="360127509" sldId="293"/>
            <ac:spMk id="70" creationId="{84CB8EE0-4FFD-0EFF-44F4-2FE4DC050C61}"/>
          </ac:spMkLst>
        </pc:spChg>
        <pc:spChg chg="add mod">
          <ac:chgData name="Salome Padilla" userId="f4429905-10ae-4bb9-b94c-ec045543e81f" providerId="ADAL" clId="{12245B2D-6EC7-4FC5-BD59-F2B25D14DD5A}" dt="2022-07-19T07:24:15.914" v="1489" actId="1076"/>
          <ac:spMkLst>
            <pc:docMk/>
            <pc:sldMk cId="360127509" sldId="293"/>
            <ac:spMk id="72" creationId="{45A8F692-7E8F-1BB0-FFD2-BF93F31976DB}"/>
          </ac:spMkLst>
        </pc:spChg>
        <pc:spChg chg="add mod">
          <ac:chgData name="Salome Padilla" userId="f4429905-10ae-4bb9-b94c-ec045543e81f" providerId="ADAL" clId="{12245B2D-6EC7-4FC5-BD59-F2B25D14DD5A}" dt="2022-07-19T07:25:40.618" v="1537" actId="14100"/>
          <ac:spMkLst>
            <pc:docMk/>
            <pc:sldMk cId="360127509" sldId="293"/>
            <ac:spMk id="73" creationId="{5D20A8CF-96C8-CD93-29BC-DB5F135B258F}"/>
          </ac:spMkLst>
        </pc:spChg>
        <pc:spChg chg="add mod">
          <ac:chgData name="Salome Padilla" userId="f4429905-10ae-4bb9-b94c-ec045543e81f" providerId="ADAL" clId="{12245B2D-6EC7-4FC5-BD59-F2B25D14DD5A}" dt="2022-07-19T07:25:34.962" v="1536" actId="20577"/>
          <ac:spMkLst>
            <pc:docMk/>
            <pc:sldMk cId="360127509" sldId="293"/>
            <ac:spMk id="74" creationId="{817072B6-CFCF-7ABB-DFA2-3D4B17B75C04}"/>
          </ac:spMkLst>
        </pc:spChg>
        <pc:spChg chg="add mod">
          <ac:chgData name="Salome Padilla" userId="f4429905-10ae-4bb9-b94c-ec045543e81f" providerId="ADAL" clId="{12245B2D-6EC7-4FC5-BD59-F2B25D14DD5A}" dt="2022-07-19T07:26:26.368" v="1586" actId="1076"/>
          <ac:spMkLst>
            <pc:docMk/>
            <pc:sldMk cId="360127509" sldId="293"/>
            <ac:spMk id="75" creationId="{C87D10B9-1B1B-BF50-8C8E-33A6EC958341}"/>
          </ac:spMkLst>
        </pc:spChg>
        <pc:spChg chg="mod">
          <ac:chgData name="Salome Padilla" userId="f4429905-10ae-4bb9-b94c-ec045543e81f" providerId="ADAL" clId="{12245B2D-6EC7-4FC5-BD59-F2B25D14DD5A}" dt="2022-07-19T07:30:09.488" v="1587"/>
          <ac:spMkLst>
            <pc:docMk/>
            <pc:sldMk cId="360127509" sldId="293"/>
            <ac:spMk id="79" creationId="{7D4AB6A8-5E08-61DB-41FB-F5B26786506D}"/>
          </ac:spMkLst>
        </pc:spChg>
        <pc:spChg chg="mod">
          <ac:chgData name="Salome Padilla" userId="f4429905-10ae-4bb9-b94c-ec045543e81f" providerId="ADAL" clId="{12245B2D-6EC7-4FC5-BD59-F2B25D14DD5A}" dt="2022-07-19T07:30:09.488" v="1587"/>
          <ac:spMkLst>
            <pc:docMk/>
            <pc:sldMk cId="360127509" sldId="293"/>
            <ac:spMk id="80" creationId="{1E8FE2A9-52F4-67C2-74F2-88772FB635AA}"/>
          </ac:spMkLst>
        </pc:spChg>
        <pc:spChg chg="mod">
          <ac:chgData name="Salome Padilla" userId="f4429905-10ae-4bb9-b94c-ec045543e81f" providerId="ADAL" clId="{12245B2D-6EC7-4FC5-BD59-F2B25D14DD5A}" dt="2022-07-19T07:30:09.488" v="1587"/>
          <ac:spMkLst>
            <pc:docMk/>
            <pc:sldMk cId="360127509" sldId="293"/>
            <ac:spMk id="84" creationId="{ACFC22DF-351F-C9C2-F293-BD4CB443068E}"/>
          </ac:spMkLst>
        </pc:spChg>
        <pc:spChg chg="mod">
          <ac:chgData name="Salome Padilla" userId="f4429905-10ae-4bb9-b94c-ec045543e81f" providerId="ADAL" clId="{12245B2D-6EC7-4FC5-BD59-F2B25D14DD5A}" dt="2022-07-19T07:30:09.488" v="1587"/>
          <ac:spMkLst>
            <pc:docMk/>
            <pc:sldMk cId="360127509" sldId="293"/>
            <ac:spMk id="85" creationId="{CF5BC3F0-8C52-46CC-84CD-38E038FB5995}"/>
          </ac:spMkLst>
        </pc:spChg>
        <pc:spChg chg="add mod">
          <ac:chgData name="Salome Padilla" userId="f4429905-10ae-4bb9-b94c-ec045543e81f" providerId="ADAL" clId="{12245B2D-6EC7-4FC5-BD59-F2B25D14DD5A}" dt="2022-07-19T07:36:48.231" v="1890" actId="1035"/>
          <ac:spMkLst>
            <pc:docMk/>
            <pc:sldMk cId="360127509" sldId="293"/>
            <ac:spMk id="86" creationId="{7A6269B8-2FFB-B08A-C72F-D07468905C5C}"/>
          </ac:spMkLst>
        </pc:spChg>
        <pc:spChg chg="mod">
          <ac:chgData name="Salome Padilla" userId="f4429905-10ae-4bb9-b94c-ec045543e81f" providerId="ADAL" clId="{12245B2D-6EC7-4FC5-BD59-F2B25D14DD5A}" dt="2022-07-19T07:30:09.488" v="1587"/>
          <ac:spMkLst>
            <pc:docMk/>
            <pc:sldMk cId="360127509" sldId="293"/>
            <ac:spMk id="90" creationId="{060A4FED-9406-8B5A-A397-AB1CC51D3557}"/>
          </ac:spMkLst>
        </pc:spChg>
        <pc:spChg chg="mod">
          <ac:chgData name="Salome Padilla" userId="f4429905-10ae-4bb9-b94c-ec045543e81f" providerId="ADAL" clId="{12245B2D-6EC7-4FC5-BD59-F2B25D14DD5A}" dt="2022-07-19T07:30:09.488" v="1587"/>
          <ac:spMkLst>
            <pc:docMk/>
            <pc:sldMk cId="360127509" sldId="293"/>
            <ac:spMk id="91" creationId="{31F15F28-5280-3C97-9206-BA059E771F8A}"/>
          </ac:spMkLst>
        </pc:spChg>
        <pc:spChg chg="add mod">
          <ac:chgData name="Salome Padilla" userId="f4429905-10ae-4bb9-b94c-ec045543e81f" providerId="ADAL" clId="{12245B2D-6EC7-4FC5-BD59-F2B25D14DD5A}" dt="2022-07-19T07:30:24.297" v="1598" actId="1076"/>
          <ac:spMkLst>
            <pc:docMk/>
            <pc:sldMk cId="360127509" sldId="293"/>
            <ac:spMk id="92" creationId="{A78917EF-BED7-DEA1-ACD9-2159E2FD11FB}"/>
          </ac:spMkLst>
        </pc:spChg>
        <pc:spChg chg="del">
          <ac:chgData name="Salome Padilla" userId="f4429905-10ae-4bb9-b94c-ec045543e81f" providerId="ADAL" clId="{12245B2D-6EC7-4FC5-BD59-F2B25D14DD5A}" dt="2022-07-19T07:16:44.526" v="1203" actId="478"/>
          <ac:spMkLst>
            <pc:docMk/>
            <pc:sldMk cId="360127509" sldId="293"/>
            <ac:spMk id="96" creationId="{EC022F6F-23B3-259B-E21C-BED2F8270F26}"/>
          </ac:spMkLst>
        </pc:spChg>
        <pc:spChg chg="del">
          <ac:chgData name="Salome Padilla" userId="f4429905-10ae-4bb9-b94c-ec045543e81f" providerId="ADAL" clId="{12245B2D-6EC7-4FC5-BD59-F2B25D14DD5A}" dt="2022-07-19T07:16:44.526" v="1203" actId="478"/>
          <ac:spMkLst>
            <pc:docMk/>
            <pc:sldMk cId="360127509" sldId="293"/>
            <ac:spMk id="102" creationId="{0C8F7145-58F5-7F2B-1A1A-A490B1714AC1}"/>
          </ac:spMkLst>
        </pc:spChg>
        <pc:spChg chg="del">
          <ac:chgData name="Salome Padilla" userId="f4429905-10ae-4bb9-b94c-ec045543e81f" providerId="ADAL" clId="{12245B2D-6EC7-4FC5-BD59-F2B25D14DD5A}" dt="2022-07-19T07:16:44.526" v="1203" actId="478"/>
          <ac:spMkLst>
            <pc:docMk/>
            <pc:sldMk cId="360127509" sldId="293"/>
            <ac:spMk id="116" creationId="{F2FA9584-67B9-AD37-C55B-4DB83340DC3D}"/>
          </ac:spMkLst>
        </pc:spChg>
        <pc:spChg chg="mod">
          <ac:chgData name="Salome Padilla" userId="f4429905-10ae-4bb9-b94c-ec045543e81f" providerId="ADAL" clId="{12245B2D-6EC7-4FC5-BD59-F2B25D14DD5A}" dt="2022-07-19T07:30:09.488" v="1587"/>
          <ac:spMkLst>
            <pc:docMk/>
            <pc:sldMk cId="360127509" sldId="293"/>
            <ac:spMk id="119" creationId="{C77F9AEA-BE46-05E6-D1D6-D236701B41A6}"/>
          </ac:spMkLst>
        </pc:spChg>
        <pc:spChg chg="mod">
          <ac:chgData name="Salome Padilla" userId="f4429905-10ae-4bb9-b94c-ec045543e81f" providerId="ADAL" clId="{12245B2D-6EC7-4FC5-BD59-F2B25D14DD5A}" dt="2022-07-19T07:30:09.488" v="1587"/>
          <ac:spMkLst>
            <pc:docMk/>
            <pc:sldMk cId="360127509" sldId="293"/>
            <ac:spMk id="120" creationId="{531C4AB9-583B-6B00-9E10-D3F2F392843F}"/>
          </ac:spMkLst>
        </pc:spChg>
        <pc:spChg chg="add mod">
          <ac:chgData name="Salome Padilla" userId="f4429905-10ae-4bb9-b94c-ec045543e81f" providerId="ADAL" clId="{12245B2D-6EC7-4FC5-BD59-F2B25D14DD5A}" dt="2022-07-19T07:30:34.729" v="1608" actId="1076"/>
          <ac:spMkLst>
            <pc:docMk/>
            <pc:sldMk cId="360127509" sldId="293"/>
            <ac:spMk id="121" creationId="{7BF962E5-9840-3D60-C867-BDE848F08889}"/>
          </ac:spMkLst>
        </pc:spChg>
        <pc:spChg chg="mod">
          <ac:chgData name="Salome Padilla" userId="f4429905-10ae-4bb9-b94c-ec045543e81f" providerId="ADAL" clId="{12245B2D-6EC7-4FC5-BD59-F2B25D14DD5A}" dt="2022-07-19T07:30:09.488" v="1587"/>
          <ac:spMkLst>
            <pc:docMk/>
            <pc:sldMk cId="360127509" sldId="293"/>
            <ac:spMk id="125" creationId="{0C5910C7-912D-7095-EBD1-FF714E9F81F6}"/>
          </ac:spMkLst>
        </pc:spChg>
        <pc:spChg chg="mod">
          <ac:chgData name="Salome Padilla" userId="f4429905-10ae-4bb9-b94c-ec045543e81f" providerId="ADAL" clId="{12245B2D-6EC7-4FC5-BD59-F2B25D14DD5A}" dt="2022-07-19T07:30:09.488" v="1587"/>
          <ac:spMkLst>
            <pc:docMk/>
            <pc:sldMk cId="360127509" sldId="293"/>
            <ac:spMk id="126" creationId="{B9EDC2D1-7A96-91DC-C590-AD82EEB76C7B}"/>
          </ac:spMkLst>
        </pc:spChg>
        <pc:spChg chg="add mod">
          <ac:chgData name="Salome Padilla" userId="f4429905-10ae-4bb9-b94c-ec045543e81f" providerId="ADAL" clId="{12245B2D-6EC7-4FC5-BD59-F2B25D14DD5A}" dt="2022-07-19T07:36:48.231" v="1890" actId="1035"/>
          <ac:spMkLst>
            <pc:docMk/>
            <pc:sldMk cId="360127509" sldId="293"/>
            <ac:spMk id="127" creationId="{0A8BB670-71D9-C5FD-4581-D013DE31975F}"/>
          </ac:spMkLst>
        </pc:spChg>
        <pc:spChg chg="mod">
          <ac:chgData name="Salome Padilla" userId="f4429905-10ae-4bb9-b94c-ec045543e81f" providerId="ADAL" clId="{12245B2D-6EC7-4FC5-BD59-F2B25D14DD5A}" dt="2022-07-19T07:30:09.488" v="1587"/>
          <ac:spMkLst>
            <pc:docMk/>
            <pc:sldMk cId="360127509" sldId="293"/>
            <ac:spMk id="131" creationId="{7C0DC127-8EA4-D280-0E4E-37CB9D58C5B0}"/>
          </ac:spMkLst>
        </pc:spChg>
        <pc:spChg chg="mod">
          <ac:chgData name="Salome Padilla" userId="f4429905-10ae-4bb9-b94c-ec045543e81f" providerId="ADAL" clId="{12245B2D-6EC7-4FC5-BD59-F2B25D14DD5A}" dt="2022-07-19T07:30:09.488" v="1587"/>
          <ac:spMkLst>
            <pc:docMk/>
            <pc:sldMk cId="360127509" sldId="293"/>
            <ac:spMk id="132" creationId="{75D5C861-D3D8-895C-2D1A-8BF3B9CA04FE}"/>
          </ac:spMkLst>
        </pc:spChg>
        <pc:spChg chg="add mod">
          <ac:chgData name="Salome Padilla" userId="f4429905-10ae-4bb9-b94c-ec045543e81f" providerId="ADAL" clId="{12245B2D-6EC7-4FC5-BD59-F2B25D14DD5A}" dt="2022-07-19T07:30:52.225" v="1620" actId="1076"/>
          <ac:spMkLst>
            <pc:docMk/>
            <pc:sldMk cId="360127509" sldId="293"/>
            <ac:spMk id="133" creationId="{9EA50699-5287-95EB-6F46-C46005B79D43}"/>
          </ac:spMkLst>
        </pc:spChg>
        <pc:spChg chg="add mod">
          <ac:chgData name="Salome Padilla" userId="f4429905-10ae-4bb9-b94c-ec045543e81f" providerId="ADAL" clId="{12245B2D-6EC7-4FC5-BD59-F2B25D14DD5A}" dt="2022-07-19T07:37:20.712" v="1895" actId="1076"/>
          <ac:spMkLst>
            <pc:docMk/>
            <pc:sldMk cId="360127509" sldId="293"/>
            <ac:spMk id="134" creationId="{19CC82B8-CE23-B62A-CD17-0BEF3597A3B5}"/>
          </ac:spMkLst>
        </pc:spChg>
        <pc:spChg chg="mod">
          <ac:chgData name="Salome Padilla" userId="f4429905-10ae-4bb9-b94c-ec045543e81f" providerId="ADAL" clId="{12245B2D-6EC7-4FC5-BD59-F2B25D14DD5A}" dt="2022-07-19T07:30:09.488" v="1587"/>
          <ac:spMkLst>
            <pc:docMk/>
            <pc:sldMk cId="360127509" sldId="293"/>
            <ac:spMk id="138" creationId="{F05E7E94-15D8-416E-B183-7FA4460A387B}"/>
          </ac:spMkLst>
        </pc:spChg>
        <pc:spChg chg="mod">
          <ac:chgData name="Salome Padilla" userId="f4429905-10ae-4bb9-b94c-ec045543e81f" providerId="ADAL" clId="{12245B2D-6EC7-4FC5-BD59-F2B25D14DD5A}" dt="2022-07-19T07:30:09.488" v="1587"/>
          <ac:spMkLst>
            <pc:docMk/>
            <pc:sldMk cId="360127509" sldId="293"/>
            <ac:spMk id="139" creationId="{64BF6B31-8A58-7F15-290D-94226DBF48BF}"/>
          </ac:spMkLst>
        </pc:spChg>
        <pc:spChg chg="add mod">
          <ac:chgData name="Salome Padilla" userId="f4429905-10ae-4bb9-b94c-ec045543e81f" providerId="ADAL" clId="{12245B2D-6EC7-4FC5-BD59-F2B25D14DD5A}" dt="2022-07-19T07:31:07.929" v="1644" actId="1076"/>
          <ac:spMkLst>
            <pc:docMk/>
            <pc:sldMk cId="360127509" sldId="293"/>
            <ac:spMk id="140" creationId="{2BDE2766-AAC2-6FE6-1433-F160A073669F}"/>
          </ac:spMkLst>
        </pc:spChg>
        <pc:spChg chg="mod">
          <ac:chgData name="Salome Padilla" userId="f4429905-10ae-4bb9-b94c-ec045543e81f" providerId="ADAL" clId="{12245B2D-6EC7-4FC5-BD59-F2B25D14DD5A}" dt="2022-07-19T07:30:09.488" v="1587"/>
          <ac:spMkLst>
            <pc:docMk/>
            <pc:sldMk cId="360127509" sldId="293"/>
            <ac:spMk id="143" creationId="{787530C8-0FF5-D2FA-453C-AB41A4C4036B}"/>
          </ac:spMkLst>
        </pc:spChg>
        <pc:spChg chg="mod">
          <ac:chgData name="Salome Padilla" userId="f4429905-10ae-4bb9-b94c-ec045543e81f" providerId="ADAL" clId="{12245B2D-6EC7-4FC5-BD59-F2B25D14DD5A}" dt="2022-07-19T07:30:09.488" v="1587"/>
          <ac:spMkLst>
            <pc:docMk/>
            <pc:sldMk cId="360127509" sldId="293"/>
            <ac:spMk id="144" creationId="{EE92AC38-158E-998B-80C9-CD1FE4619CFD}"/>
          </ac:spMkLst>
        </pc:spChg>
        <pc:spChg chg="add mod">
          <ac:chgData name="Salome Padilla" userId="f4429905-10ae-4bb9-b94c-ec045543e81f" providerId="ADAL" clId="{12245B2D-6EC7-4FC5-BD59-F2B25D14DD5A}" dt="2022-07-19T07:38:15.377" v="1911" actId="1076"/>
          <ac:spMkLst>
            <pc:docMk/>
            <pc:sldMk cId="360127509" sldId="293"/>
            <ac:spMk id="145" creationId="{2E110EE3-881D-24FA-81BF-FE7EAECABFCA}"/>
          </ac:spMkLst>
        </pc:spChg>
        <pc:spChg chg="mod">
          <ac:chgData name="Salome Padilla" userId="f4429905-10ae-4bb9-b94c-ec045543e81f" providerId="ADAL" clId="{12245B2D-6EC7-4FC5-BD59-F2B25D14DD5A}" dt="2022-07-19T07:30:09.488" v="1587"/>
          <ac:spMkLst>
            <pc:docMk/>
            <pc:sldMk cId="360127509" sldId="293"/>
            <ac:spMk id="148" creationId="{F78D6723-5172-1BE4-AB56-E4651868DD7B}"/>
          </ac:spMkLst>
        </pc:spChg>
        <pc:spChg chg="mod">
          <ac:chgData name="Salome Padilla" userId="f4429905-10ae-4bb9-b94c-ec045543e81f" providerId="ADAL" clId="{12245B2D-6EC7-4FC5-BD59-F2B25D14DD5A}" dt="2022-07-19T07:30:09.488" v="1587"/>
          <ac:spMkLst>
            <pc:docMk/>
            <pc:sldMk cId="360127509" sldId="293"/>
            <ac:spMk id="150" creationId="{642EC82D-6E71-B68E-DCF0-015A73B00FBD}"/>
          </ac:spMkLst>
        </pc:spChg>
        <pc:spChg chg="mod">
          <ac:chgData name="Salome Padilla" userId="f4429905-10ae-4bb9-b94c-ec045543e81f" providerId="ADAL" clId="{12245B2D-6EC7-4FC5-BD59-F2B25D14DD5A}" dt="2022-07-19T07:30:09.488" v="1587"/>
          <ac:spMkLst>
            <pc:docMk/>
            <pc:sldMk cId="360127509" sldId="293"/>
            <ac:spMk id="151" creationId="{0CE2D1E5-FCB8-5F74-8288-034ED092ACF9}"/>
          </ac:spMkLst>
        </pc:spChg>
        <pc:spChg chg="mod">
          <ac:chgData name="Salome Padilla" userId="f4429905-10ae-4bb9-b94c-ec045543e81f" providerId="ADAL" clId="{12245B2D-6EC7-4FC5-BD59-F2B25D14DD5A}" dt="2022-07-19T07:30:09.488" v="1587"/>
          <ac:spMkLst>
            <pc:docMk/>
            <pc:sldMk cId="360127509" sldId="293"/>
            <ac:spMk id="154" creationId="{5E4FA3B2-BCD8-CAE2-8002-58AC97CD14A5}"/>
          </ac:spMkLst>
        </pc:spChg>
        <pc:spChg chg="mod">
          <ac:chgData name="Salome Padilla" userId="f4429905-10ae-4bb9-b94c-ec045543e81f" providerId="ADAL" clId="{12245B2D-6EC7-4FC5-BD59-F2B25D14DD5A}" dt="2022-07-19T07:30:09.488" v="1587"/>
          <ac:spMkLst>
            <pc:docMk/>
            <pc:sldMk cId="360127509" sldId="293"/>
            <ac:spMk id="155" creationId="{7E00F26C-E0D9-DD56-18B9-9EDB3F7A43AE}"/>
          </ac:spMkLst>
        </pc:spChg>
        <pc:spChg chg="mod">
          <ac:chgData name="Salome Padilla" userId="f4429905-10ae-4bb9-b94c-ec045543e81f" providerId="ADAL" clId="{12245B2D-6EC7-4FC5-BD59-F2B25D14DD5A}" dt="2022-07-19T07:30:09.488" v="1587"/>
          <ac:spMkLst>
            <pc:docMk/>
            <pc:sldMk cId="360127509" sldId="293"/>
            <ac:spMk id="158" creationId="{6BE9A8C9-A343-54BC-C2F1-4245567E1F7F}"/>
          </ac:spMkLst>
        </pc:spChg>
        <pc:spChg chg="mod">
          <ac:chgData name="Salome Padilla" userId="f4429905-10ae-4bb9-b94c-ec045543e81f" providerId="ADAL" clId="{12245B2D-6EC7-4FC5-BD59-F2B25D14DD5A}" dt="2022-07-19T07:30:09.488" v="1587"/>
          <ac:spMkLst>
            <pc:docMk/>
            <pc:sldMk cId="360127509" sldId="293"/>
            <ac:spMk id="159" creationId="{936C94CB-93EE-ADF2-A2B8-C0D69B8DFF33}"/>
          </ac:spMkLst>
        </pc:spChg>
        <pc:grpChg chg="del">
          <ac:chgData name="Salome Padilla" userId="f4429905-10ae-4bb9-b94c-ec045543e81f" providerId="ADAL" clId="{12245B2D-6EC7-4FC5-BD59-F2B25D14DD5A}" dt="2022-07-19T07:16:44.526" v="1203" actId="478"/>
          <ac:grpSpMkLst>
            <pc:docMk/>
            <pc:sldMk cId="360127509" sldId="293"/>
            <ac:grpSpMk id="29" creationId="{C9394D9E-6581-D10B-6FA1-F1340A66690D}"/>
          </ac:grpSpMkLst>
        </pc:grpChg>
        <pc:grpChg chg="del">
          <ac:chgData name="Salome Padilla" userId="f4429905-10ae-4bb9-b94c-ec045543e81f" providerId="ADAL" clId="{12245B2D-6EC7-4FC5-BD59-F2B25D14DD5A}" dt="2022-07-19T07:16:44.526" v="1203" actId="478"/>
          <ac:grpSpMkLst>
            <pc:docMk/>
            <pc:sldMk cId="360127509" sldId="293"/>
            <ac:grpSpMk id="34" creationId="{C3B4AA4F-28D7-9345-B963-3B40BC1F145B}"/>
          </ac:grpSpMkLst>
        </pc:grpChg>
        <pc:grpChg chg="del">
          <ac:chgData name="Salome Padilla" userId="f4429905-10ae-4bb9-b94c-ec045543e81f" providerId="ADAL" clId="{12245B2D-6EC7-4FC5-BD59-F2B25D14DD5A}" dt="2022-07-19T07:16:44.526" v="1203" actId="478"/>
          <ac:grpSpMkLst>
            <pc:docMk/>
            <pc:sldMk cId="360127509" sldId="293"/>
            <ac:grpSpMk id="40" creationId="{D70ECE03-9BC0-A0B9-0199-7D045CB94E22}"/>
          </ac:grpSpMkLst>
        </pc:grpChg>
        <pc:grpChg chg="del">
          <ac:chgData name="Salome Padilla" userId="f4429905-10ae-4bb9-b94c-ec045543e81f" providerId="ADAL" clId="{12245B2D-6EC7-4FC5-BD59-F2B25D14DD5A}" dt="2022-07-19T07:16:44.526" v="1203" actId="478"/>
          <ac:grpSpMkLst>
            <pc:docMk/>
            <pc:sldMk cId="360127509" sldId="293"/>
            <ac:grpSpMk id="47" creationId="{FB84FFDD-4105-D3CA-262E-8C95547EDBC8}"/>
          </ac:grpSpMkLst>
        </pc:grpChg>
        <pc:grpChg chg="del">
          <ac:chgData name="Salome Padilla" userId="f4429905-10ae-4bb9-b94c-ec045543e81f" providerId="ADAL" clId="{12245B2D-6EC7-4FC5-BD59-F2B25D14DD5A}" dt="2022-07-19T07:16:44.526" v="1203" actId="478"/>
          <ac:grpSpMkLst>
            <pc:docMk/>
            <pc:sldMk cId="360127509" sldId="293"/>
            <ac:grpSpMk id="54" creationId="{E6858C94-A42D-EA9D-240B-BDC65A3D4809}"/>
          </ac:grpSpMkLst>
        </pc:grpChg>
        <pc:grpChg chg="del">
          <ac:chgData name="Salome Padilla" userId="f4429905-10ae-4bb9-b94c-ec045543e81f" providerId="ADAL" clId="{12245B2D-6EC7-4FC5-BD59-F2B25D14DD5A}" dt="2022-07-19T07:16:44.526" v="1203" actId="478"/>
          <ac:grpSpMkLst>
            <pc:docMk/>
            <pc:sldMk cId="360127509" sldId="293"/>
            <ac:grpSpMk id="60" creationId="{804D1FDE-5363-4722-E042-1A3C33FB44FE}"/>
          </ac:grpSpMkLst>
        </pc:grpChg>
        <pc:grpChg chg="del">
          <ac:chgData name="Salome Padilla" userId="f4429905-10ae-4bb9-b94c-ec045543e81f" providerId="ADAL" clId="{12245B2D-6EC7-4FC5-BD59-F2B25D14DD5A}" dt="2022-07-19T07:16:44.526" v="1203" actId="478"/>
          <ac:grpSpMkLst>
            <pc:docMk/>
            <pc:sldMk cId="360127509" sldId="293"/>
            <ac:grpSpMk id="69" creationId="{0C4CC79C-3575-3F87-77F6-607C5D07BF14}"/>
          </ac:grpSpMkLst>
        </pc:grpChg>
        <pc:grpChg chg="add mod">
          <ac:chgData name="Salome Padilla" userId="f4429905-10ae-4bb9-b94c-ec045543e81f" providerId="ADAL" clId="{12245B2D-6EC7-4FC5-BD59-F2B25D14DD5A}" dt="2022-07-19T07:37:20.712" v="1895" actId="1076"/>
          <ac:grpSpMkLst>
            <pc:docMk/>
            <pc:sldMk cId="360127509" sldId="293"/>
            <ac:grpSpMk id="76" creationId="{BECDBE5B-EB4C-572F-E837-CFA4E8DE1FBF}"/>
          </ac:grpSpMkLst>
        </pc:grpChg>
        <pc:grpChg chg="add mod">
          <ac:chgData name="Salome Padilla" userId="f4429905-10ae-4bb9-b94c-ec045543e81f" providerId="ADAL" clId="{12245B2D-6EC7-4FC5-BD59-F2B25D14DD5A}" dt="2022-07-19T07:37:01.415" v="1892" actId="1035"/>
          <ac:grpSpMkLst>
            <pc:docMk/>
            <pc:sldMk cId="360127509" sldId="293"/>
            <ac:grpSpMk id="81" creationId="{6641253B-E1B6-6B0E-4273-52C15AA8800F}"/>
          </ac:grpSpMkLst>
        </pc:grpChg>
        <pc:grpChg chg="add mod">
          <ac:chgData name="Salome Padilla" userId="f4429905-10ae-4bb9-b94c-ec045543e81f" providerId="ADAL" clId="{12245B2D-6EC7-4FC5-BD59-F2B25D14DD5A}" dt="2022-07-19T07:30:14.004" v="1588" actId="1076"/>
          <ac:grpSpMkLst>
            <pc:docMk/>
            <pc:sldMk cId="360127509" sldId="293"/>
            <ac:grpSpMk id="87" creationId="{F216C8D7-D7CA-F4E7-4B4D-63DC22C4B69F}"/>
          </ac:grpSpMkLst>
        </pc:grpChg>
        <pc:grpChg chg="add mod">
          <ac:chgData name="Salome Padilla" userId="f4429905-10ae-4bb9-b94c-ec045543e81f" providerId="ADAL" clId="{12245B2D-6EC7-4FC5-BD59-F2B25D14DD5A}" dt="2022-07-19T07:30:14.004" v="1588" actId="1076"/>
          <ac:grpSpMkLst>
            <pc:docMk/>
            <pc:sldMk cId="360127509" sldId="293"/>
            <ac:grpSpMk id="93" creationId="{E4D8B4B3-02DD-7112-2EAA-AC9140CC2A2D}"/>
          </ac:grpSpMkLst>
        </pc:grpChg>
        <pc:grpChg chg="del">
          <ac:chgData name="Salome Padilla" userId="f4429905-10ae-4bb9-b94c-ec045543e81f" providerId="ADAL" clId="{12245B2D-6EC7-4FC5-BD59-F2B25D14DD5A}" dt="2022-07-19T07:16:44.526" v="1203" actId="478"/>
          <ac:grpSpMkLst>
            <pc:docMk/>
            <pc:sldMk cId="360127509" sldId="293"/>
            <ac:grpSpMk id="97" creationId="{8CC78C30-7602-9C44-7EA0-774DB1BA9571}"/>
          </ac:grpSpMkLst>
        </pc:grpChg>
        <pc:grpChg chg="del">
          <ac:chgData name="Salome Padilla" userId="f4429905-10ae-4bb9-b94c-ec045543e81f" providerId="ADAL" clId="{12245B2D-6EC7-4FC5-BD59-F2B25D14DD5A}" dt="2022-07-19T07:16:44.526" v="1203" actId="478"/>
          <ac:grpSpMkLst>
            <pc:docMk/>
            <pc:sldMk cId="360127509" sldId="293"/>
            <ac:grpSpMk id="103" creationId="{46FF9586-934C-1F2B-B8D2-85426172FD10}"/>
          </ac:grpSpMkLst>
        </pc:grpChg>
        <pc:grpChg chg="del">
          <ac:chgData name="Salome Padilla" userId="f4429905-10ae-4bb9-b94c-ec045543e81f" providerId="ADAL" clId="{12245B2D-6EC7-4FC5-BD59-F2B25D14DD5A}" dt="2022-07-19T07:16:44.526" v="1203" actId="478"/>
          <ac:grpSpMkLst>
            <pc:docMk/>
            <pc:sldMk cId="360127509" sldId="293"/>
            <ac:grpSpMk id="107" creationId="{00020A9B-D63B-1E79-8B3F-4A2A76F8AC89}"/>
          </ac:grpSpMkLst>
        </pc:grpChg>
        <pc:grpChg chg="del">
          <ac:chgData name="Salome Padilla" userId="f4429905-10ae-4bb9-b94c-ec045543e81f" providerId="ADAL" clId="{12245B2D-6EC7-4FC5-BD59-F2B25D14DD5A}" dt="2022-07-19T07:16:44.526" v="1203" actId="478"/>
          <ac:grpSpMkLst>
            <pc:docMk/>
            <pc:sldMk cId="360127509" sldId="293"/>
            <ac:grpSpMk id="111" creationId="{448D55FD-1509-7CB4-D794-3568AB652084}"/>
          </ac:grpSpMkLst>
        </pc:grpChg>
        <pc:grpChg chg="add mod">
          <ac:chgData name="Salome Padilla" userId="f4429905-10ae-4bb9-b94c-ec045543e81f" providerId="ADAL" clId="{12245B2D-6EC7-4FC5-BD59-F2B25D14DD5A}" dt="2022-07-19T07:36:48.231" v="1890" actId="1035"/>
          <ac:grpSpMkLst>
            <pc:docMk/>
            <pc:sldMk cId="360127509" sldId="293"/>
            <ac:grpSpMk id="122" creationId="{4FF6EFDD-354B-871A-0799-21FD430425B3}"/>
          </ac:grpSpMkLst>
        </pc:grpChg>
        <pc:grpChg chg="add mod">
          <ac:chgData name="Salome Padilla" userId="f4429905-10ae-4bb9-b94c-ec045543e81f" providerId="ADAL" clId="{12245B2D-6EC7-4FC5-BD59-F2B25D14DD5A}" dt="2022-07-19T07:30:14.004" v="1588" actId="1076"/>
          <ac:grpSpMkLst>
            <pc:docMk/>
            <pc:sldMk cId="360127509" sldId="293"/>
            <ac:grpSpMk id="128" creationId="{B016C20A-7E9D-2AD5-E5B6-DD3F12D9762E}"/>
          </ac:grpSpMkLst>
        </pc:grpChg>
        <pc:grpChg chg="add mod">
          <ac:chgData name="Salome Padilla" userId="f4429905-10ae-4bb9-b94c-ec045543e81f" providerId="ADAL" clId="{12245B2D-6EC7-4FC5-BD59-F2B25D14DD5A}" dt="2022-07-19T07:30:14.004" v="1588" actId="1076"/>
          <ac:grpSpMkLst>
            <pc:docMk/>
            <pc:sldMk cId="360127509" sldId="293"/>
            <ac:grpSpMk id="135" creationId="{AE8F4543-BC35-882B-D38A-5BB62B616E9E}"/>
          </ac:grpSpMkLst>
        </pc:grpChg>
        <pc:grpChg chg="add mod">
          <ac:chgData name="Salome Padilla" userId="f4429905-10ae-4bb9-b94c-ec045543e81f" providerId="ADAL" clId="{12245B2D-6EC7-4FC5-BD59-F2B25D14DD5A}" dt="2022-07-19T07:38:19.322" v="1912" actId="14100"/>
          <ac:grpSpMkLst>
            <pc:docMk/>
            <pc:sldMk cId="360127509" sldId="293"/>
            <ac:grpSpMk id="141" creationId="{C7555377-08C3-BED0-904F-994A5D910293}"/>
          </ac:grpSpMkLst>
        </pc:grpChg>
        <pc:grpChg chg="add mod">
          <ac:chgData name="Salome Padilla" userId="f4429905-10ae-4bb9-b94c-ec045543e81f" providerId="ADAL" clId="{12245B2D-6EC7-4FC5-BD59-F2B25D14DD5A}" dt="2022-07-19T07:30:14.004" v="1588" actId="1076"/>
          <ac:grpSpMkLst>
            <pc:docMk/>
            <pc:sldMk cId="360127509" sldId="293"/>
            <ac:grpSpMk id="146" creationId="{C8E6650A-FB91-83A7-4AB0-E55BAB0A53CA}"/>
          </ac:grpSpMkLst>
        </pc:grpChg>
        <pc:grpChg chg="add mod">
          <ac:chgData name="Salome Padilla" userId="f4429905-10ae-4bb9-b94c-ec045543e81f" providerId="ADAL" clId="{12245B2D-6EC7-4FC5-BD59-F2B25D14DD5A}" dt="2022-07-19T07:30:14.004" v="1588" actId="1076"/>
          <ac:grpSpMkLst>
            <pc:docMk/>
            <pc:sldMk cId="360127509" sldId="293"/>
            <ac:grpSpMk id="152" creationId="{4DE38033-AA03-8F61-7CAE-3C78247CCC4C}"/>
          </ac:grpSpMkLst>
        </pc:grpChg>
        <pc:grpChg chg="add mod">
          <ac:chgData name="Salome Padilla" userId="f4429905-10ae-4bb9-b94c-ec045543e81f" providerId="ADAL" clId="{12245B2D-6EC7-4FC5-BD59-F2B25D14DD5A}" dt="2022-07-19T07:30:14.004" v="1588" actId="1076"/>
          <ac:grpSpMkLst>
            <pc:docMk/>
            <pc:sldMk cId="360127509" sldId="293"/>
            <ac:grpSpMk id="156" creationId="{118AAF35-AB19-6C96-45FE-79DAFBAA41C0}"/>
          </ac:grpSpMkLst>
        </pc:grpChg>
        <pc:graphicFrameChg chg="add mod modGraphic">
          <ac:chgData name="Salome Padilla" userId="f4429905-10ae-4bb9-b94c-ec045543e81f" providerId="ADAL" clId="{12245B2D-6EC7-4FC5-BD59-F2B25D14DD5A}" dt="2022-07-19T07:18:18.327" v="1255" actId="14100"/>
          <ac:graphicFrameMkLst>
            <pc:docMk/>
            <pc:sldMk cId="360127509" sldId="293"/>
            <ac:graphicFrameMk id="2" creationId="{D6065B0F-D806-7FD5-96D7-086FC29A7278}"/>
          </ac:graphicFrameMkLst>
        </pc:graphicFrameChg>
        <pc:picChg chg="mod">
          <ac:chgData name="Salome Padilla" userId="f4429905-10ae-4bb9-b94c-ec045543e81f" providerId="ADAL" clId="{12245B2D-6EC7-4FC5-BD59-F2B25D14DD5A}" dt="2022-07-19T07:30:09.488" v="1587"/>
          <ac:picMkLst>
            <pc:docMk/>
            <pc:sldMk cId="360127509" sldId="293"/>
            <ac:picMk id="77" creationId="{FF6F76F6-1D75-8B37-5D86-5F3DA161B806}"/>
          </ac:picMkLst>
        </pc:picChg>
        <pc:picChg chg="mod">
          <ac:chgData name="Salome Padilla" userId="f4429905-10ae-4bb9-b94c-ec045543e81f" providerId="ADAL" clId="{12245B2D-6EC7-4FC5-BD59-F2B25D14DD5A}" dt="2022-07-19T07:30:09.488" v="1587"/>
          <ac:picMkLst>
            <pc:docMk/>
            <pc:sldMk cId="360127509" sldId="293"/>
            <ac:picMk id="78" creationId="{D8EAF678-AC5E-77F2-B4F8-1D08309440D2}"/>
          </ac:picMkLst>
        </pc:picChg>
        <pc:picChg chg="mod">
          <ac:chgData name="Salome Padilla" userId="f4429905-10ae-4bb9-b94c-ec045543e81f" providerId="ADAL" clId="{12245B2D-6EC7-4FC5-BD59-F2B25D14DD5A}" dt="2022-07-19T07:30:09.488" v="1587"/>
          <ac:picMkLst>
            <pc:docMk/>
            <pc:sldMk cId="360127509" sldId="293"/>
            <ac:picMk id="82" creationId="{D088C853-4461-72E0-FD21-46DB4AE7DC47}"/>
          </ac:picMkLst>
        </pc:picChg>
        <pc:picChg chg="mod">
          <ac:chgData name="Salome Padilla" userId="f4429905-10ae-4bb9-b94c-ec045543e81f" providerId="ADAL" clId="{12245B2D-6EC7-4FC5-BD59-F2B25D14DD5A}" dt="2022-07-19T07:30:09.488" v="1587"/>
          <ac:picMkLst>
            <pc:docMk/>
            <pc:sldMk cId="360127509" sldId="293"/>
            <ac:picMk id="83" creationId="{ED69CEEC-0E9A-BA4C-A0E4-A846C5C524E7}"/>
          </ac:picMkLst>
        </pc:picChg>
        <pc:picChg chg="mod">
          <ac:chgData name="Salome Padilla" userId="f4429905-10ae-4bb9-b94c-ec045543e81f" providerId="ADAL" clId="{12245B2D-6EC7-4FC5-BD59-F2B25D14DD5A}" dt="2022-07-19T07:30:09.488" v="1587"/>
          <ac:picMkLst>
            <pc:docMk/>
            <pc:sldMk cId="360127509" sldId="293"/>
            <ac:picMk id="88" creationId="{6C15DA46-9B6F-EA36-7124-4238779BEFD8}"/>
          </ac:picMkLst>
        </pc:picChg>
        <pc:picChg chg="mod">
          <ac:chgData name="Salome Padilla" userId="f4429905-10ae-4bb9-b94c-ec045543e81f" providerId="ADAL" clId="{12245B2D-6EC7-4FC5-BD59-F2B25D14DD5A}" dt="2022-07-19T07:30:09.488" v="1587"/>
          <ac:picMkLst>
            <pc:docMk/>
            <pc:sldMk cId="360127509" sldId="293"/>
            <ac:picMk id="89" creationId="{D6C03F5F-25B4-5ACB-770D-A2580F438F96}"/>
          </ac:picMkLst>
        </pc:picChg>
        <pc:picChg chg="mod">
          <ac:chgData name="Salome Padilla" userId="f4429905-10ae-4bb9-b94c-ec045543e81f" providerId="ADAL" clId="{12245B2D-6EC7-4FC5-BD59-F2B25D14DD5A}" dt="2022-07-19T07:30:09.488" v="1587"/>
          <ac:picMkLst>
            <pc:docMk/>
            <pc:sldMk cId="360127509" sldId="293"/>
            <ac:picMk id="117" creationId="{1AD86832-EC19-5EA4-7597-37052DC393E7}"/>
          </ac:picMkLst>
        </pc:picChg>
        <pc:picChg chg="mod">
          <ac:chgData name="Salome Padilla" userId="f4429905-10ae-4bb9-b94c-ec045543e81f" providerId="ADAL" clId="{12245B2D-6EC7-4FC5-BD59-F2B25D14DD5A}" dt="2022-07-19T07:30:09.488" v="1587"/>
          <ac:picMkLst>
            <pc:docMk/>
            <pc:sldMk cId="360127509" sldId="293"/>
            <ac:picMk id="118" creationId="{E5733042-410F-0AE3-B590-72EE81FBCD2F}"/>
          </ac:picMkLst>
        </pc:picChg>
        <pc:picChg chg="mod">
          <ac:chgData name="Salome Padilla" userId="f4429905-10ae-4bb9-b94c-ec045543e81f" providerId="ADAL" clId="{12245B2D-6EC7-4FC5-BD59-F2B25D14DD5A}" dt="2022-07-19T07:30:09.488" v="1587"/>
          <ac:picMkLst>
            <pc:docMk/>
            <pc:sldMk cId="360127509" sldId="293"/>
            <ac:picMk id="123" creationId="{EB331F3E-1D6E-6F21-3314-129F7E492CE1}"/>
          </ac:picMkLst>
        </pc:picChg>
        <pc:picChg chg="mod">
          <ac:chgData name="Salome Padilla" userId="f4429905-10ae-4bb9-b94c-ec045543e81f" providerId="ADAL" clId="{12245B2D-6EC7-4FC5-BD59-F2B25D14DD5A}" dt="2022-07-19T07:30:09.488" v="1587"/>
          <ac:picMkLst>
            <pc:docMk/>
            <pc:sldMk cId="360127509" sldId="293"/>
            <ac:picMk id="124" creationId="{AE354F49-0BA7-164F-7B41-B5B05C6E7B06}"/>
          </ac:picMkLst>
        </pc:picChg>
        <pc:picChg chg="mod">
          <ac:chgData name="Salome Padilla" userId="f4429905-10ae-4bb9-b94c-ec045543e81f" providerId="ADAL" clId="{12245B2D-6EC7-4FC5-BD59-F2B25D14DD5A}" dt="2022-07-19T07:30:09.488" v="1587"/>
          <ac:picMkLst>
            <pc:docMk/>
            <pc:sldMk cId="360127509" sldId="293"/>
            <ac:picMk id="129" creationId="{E9A3C096-1EFB-3D32-D34D-745A861B3EA1}"/>
          </ac:picMkLst>
        </pc:picChg>
        <pc:picChg chg="mod">
          <ac:chgData name="Salome Padilla" userId="f4429905-10ae-4bb9-b94c-ec045543e81f" providerId="ADAL" clId="{12245B2D-6EC7-4FC5-BD59-F2B25D14DD5A}" dt="2022-07-19T07:30:09.488" v="1587"/>
          <ac:picMkLst>
            <pc:docMk/>
            <pc:sldMk cId="360127509" sldId="293"/>
            <ac:picMk id="130" creationId="{7BAA6BC7-8130-DC91-5537-B140D80F9ECE}"/>
          </ac:picMkLst>
        </pc:picChg>
        <pc:picChg chg="mod">
          <ac:chgData name="Salome Padilla" userId="f4429905-10ae-4bb9-b94c-ec045543e81f" providerId="ADAL" clId="{12245B2D-6EC7-4FC5-BD59-F2B25D14DD5A}" dt="2022-07-19T07:30:09.488" v="1587"/>
          <ac:picMkLst>
            <pc:docMk/>
            <pc:sldMk cId="360127509" sldId="293"/>
            <ac:picMk id="136" creationId="{2235856A-AA29-F845-191F-698CFFC1B193}"/>
          </ac:picMkLst>
        </pc:picChg>
        <pc:picChg chg="mod">
          <ac:chgData name="Salome Padilla" userId="f4429905-10ae-4bb9-b94c-ec045543e81f" providerId="ADAL" clId="{12245B2D-6EC7-4FC5-BD59-F2B25D14DD5A}" dt="2022-07-19T07:30:09.488" v="1587"/>
          <ac:picMkLst>
            <pc:docMk/>
            <pc:sldMk cId="360127509" sldId="293"/>
            <ac:picMk id="137" creationId="{C32333B4-A4DB-7D14-F316-3A29B05DAE63}"/>
          </ac:picMkLst>
        </pc:picChg>
        <pc:picChg chg="mod">
          <ac:chgData name="Salome Padilla" userId="f4429905-10ae-4bb9-b94c-ec045543e81f" providerId="ADAL" clId="{12245B2D-6EC7-4FC5-BD59-F2B25D14DD5A}" dt="2022-07-19T07:30:09.488" v="1587"/>
          <ac:picMkLst>
            <pc:docMk/>
            <pc:sldMk cId="360127509" sldId="293"/>
            <ac:picMk id="142" creationId="{652EC706-DE3F-009F-74E4-517D34C1F90B}"/>
          </ac:picMkLst>
        </pc:picChg>
        <pc:picChg chg="mod">
          <ac:chgData name="Salome Padilla" userId="f4429905-10ae-4bb9-b94c-ec045543e81f" providerId="ADAL" clId="{12245B2D-6EC7-4FC5-BD59-F2B25D14DD5A}" dt="2022-07-19T07:30:09.488" v="1587"/>
          <ac:picMkLst>
            <pc:docMk/>
            <pc:sldMk cId="360127509" sldId="293"/>
            <ac:picMk id="147" creationId="{0B0AA5BC-E23F-AEBC-E578-48083BC799AC}"/>
          </ac:picMkLst>
        </pc:picChg>
        <pc:picChg chg="mod">
          <ac:chgData name="Salome Padilla" userId="f4429905-10ae-4bb9-b94c-ec045543e81f" providerId="ADAL" clId="{12245B2D-6EC7-4FC5-BD59-F2B25D14DD5A}" dt="2022-07-19T07:30:09.488" v="1587"/>
          <ac:picMkLst>
            <pc:docMk/>
            <pc:sldMk cId="360127509" sldId="293"/>
            <ac:picMk id="149" creationId="{40C5B46B-D0CB-CA1D-D9D9-4534A9AC04F6}"/>
          </ac:picMkLst>
        </pc:picChg>
        <pc:picChg chg="mod">
          <ac:chgData name="Salome Padilla" userId="f4429905-10ae-4bb9-b94c-ec045543e81f" providerId="ADAL" clId="{12245B2D-6EC7-4FC5-BD59-F2B25D14DD5A}" dt="2022-07-19T07:30:09.488" v="1587"/>
          <ac:picMkLst>
            <pc:docMk/>
            <pc:sldMk cId="360127509" sldId="293"/>
            <ac:picMk id="153" creationId="{11451997-F202-3990-5645-7B6FD85CABB3}"/>
          </ac:picMkLst>
        </pc:picChg>
        <pc:picChg chg="mod">
          <ac:chgData name="Salome Padilla" userId="f4429905-10ae-4bb9-b94c-ec045543e81f" providerId="ADAL" clId="{12245B2D-6EC7-4FC5-BD59-F2B25D14DD5A}" dt="2022-07-19T07:30:09.488" v="1587"/>
          <ac:picMkLst>
            <pc:docMk/>
            <pc:sldMk cId="360127509" sldId="293"/>
            <ac:picMk id="157" creationId="{3690945A-4D67-2C1C-82BD-912B2DCB1875}"/>
          </ac:picMkLst>
        </pc:picChg>
      </pc:sldChg>
      <pc:sldChg chg="addSp delSp modSp mod">
        <pc:chgData name="Salome Padilla" userId="f4429905-10ae-4bb9-b94c-ec045543e81f" providerId="ADAL" clId="{12245B2D-6EC7-4FC5-BD59-F2B25D14DD5A}" dt="2022-07-19T08:32:23.323" v="3782" actId="12788"/>
        <pc:sldMkLst>
          <pc:docMk/>
          <pc:sldMk cId="2267922206" sldId="294"/>
        </pc:sldMkLst>
        <pc:spChg chg="mod">
          <ac:chgData name="Salome Padilla" userId="f4429905-10ae-4bb9-b94c-ec045543e81f" providerId="ADAL" clId="{12245B2D-6EC7-4FC5-BD59-F2B25D14DD5A}" dt="2022-07-19T07:38:42.856" v="1929" actId="20577"/>
          <ac:spMkLst>
            <pc:docMk/>
            <pc:sldMk cId="2267922206" sldId="294"/>
            <ac:spMk id="2" creationId="{00000000-0000-0000-0000-000000000000}"/>
          </ac:spMkLst>
        </pc:spChg>
        <pc:spChg chg="add mod">
          <ac:chgData name="Salome Padilla" userId="f4429905-10ae-4bb9-b94c-ec045543e81f" providerId="ADAL" clId="{12245B2D-6EC7-4FC5-BD59-F2B25D14DD5A}" dt="2022-07-19T08:32:07.789" v="3774" actId="14100"/>
          <ac:spMkLst>
            <pc:docMk/>
            <pc:sldMk cId="2267922206" sldId="294"/>
            <ac:spMk id="3" creationId="{4D6FF9AD-18C1-884C-AF06-6933EF8A0F6F}"/>
          </ac:spMkLst>
        </pc:spChg>
        <pc:spChg chg="add mod">
          <ac:chgData name="Salome Padilla" userId="f4429905-10ae-4bb9-b94c-ec045543e81f" providerId="ADAL" clId="{12245B2D-6EC7-4FC5-BD59-F2B25D14DD5A}" dt="2022-07-19T08:32:04.918" v="3773" actId="404"/>
          <ac:spMkLst>
            <pc:docMk/>
            <pc:sldMk cId="2267922206" sldId="294"/>
            <ac:spMk id="4" creationId="{C96A094A-04F3-6DAD-3971-800C8B4A5833}"/>
          </ac:spMkLst>
        </pc:spChg>
        <pc:spChg chg="del">
          <ac:chgData name="Salome Padilla" userId="f4429905-10ae-4bb9-b94c-ec045543e81f" providerId="ADAL" clId="{12245B2D-6EC7-4FC5-BD59-F2B25D14DD5A}" dt="2022-07-19T07:38:49.084" v="1930" actId="478"/>
          <ac:spMkLst>
            <pc:docMk/>
            <pc:sldMk cId="2267922206" sldId="294"/>
            <ac:spMk id="23" creationId="{09B137EF-A33E-0F49-0747-8122A17C80CA}"/>
          </ac:spMkLst>
        </pc:spChg>
        <pc:spChg chg="del">
          <ac:chgData name="Salome Padilla" userId="f4429905-10ae-4bb9-b94c-ec045543e81f" providerId="ADAL" clId="{12245B2D-6EC7-4FC5-BD59-F2B25D14DD5A}" dt="2022-07-19T07:38:49.084" v="1930" actId="478"/>
          <ac:spMkLst>
            <pc:docMk/>
            <pc:sldMk cId="2267922206" sldId="294"/>
            <ac:spMk id="28" creationId="{86974ADB-D075-948C-A0D1-15ACD613F5D3}"/>
          </ac:spMkLst>
        </pc:spChg>
        <pc:spChg chg="del">
          <ac:chgData name="Salome Padilla" userId="f4429905-10ae-4bb9-b94c-ec045543e81f" providerId="ADAL" clId="{12245B2D-6EC7-4FC5-BD59-F2B25D14DD5A}" dt="2022-07-19T07:38:49.084" v="1930" actId="478"/>
          <ac:spMkLst>
            <pc:docMk/>
            <pc:sldMk cId="2267922206" sldId="294"/>
            <ac:spMk id="34" creationId="{C066E1B7-2B99-47AD-698A-3B3D2F754542}"/>
          </ac:spMkLst>
        </pc:spChg>
        <pc:spChg chg="del">
          <ac:chgData name="Salome Padilla" userId="f4429905-10ae-4bb9-b94c-ec045543e81f" providerId="ADAL" clId="{12245B2D-6EC7-4FC5-BD59-F2B25D14DD5A}" dt="2022-07-19T07:38:49.084" v="1930" actId="478"/>
          <ac:spMkLst>
            <pc:docMk/>
            <pc:sldMk cId="2267922206" sldId="294"/>
            <ac:spMk id="55" creationId="{56392C83-B377-D28F-151A-2F80B098780F}"/>
          </ac:spMkLst>
        </pc:spChg>
        <pc:spChg chg="del">
          <ac:chgData name="Salome Padilla" userId="f4429905-10ae-4bb9-b94c-ec045543e81f" providerId="ADAL" clId="{12245B2D-6EC7-4FC5-BD59-F2B25D14DD5A}" dt="2022-07-19T07:38:49.084" v="1930" actId="478"/>
          <ac:spMkLst>
            <pc:docMk/>
            <pc:sldMk cId="2267922206" sldId="294"/>
            <ac:spMk id="60" creationId="{ECE565D6-B82A-CBA0-5A68-B9729D7C8FE5}"/>
          </ac:spMkLst>
        </pc:spChg>
        <pc:spChg chg="del">
          <ac:chgData name="Salome Padilla" userId="f4429905-10ae-4bb9-b94c-ec045543e81f" providerId="ADAL" clId="{12245B2D-6EC7-4FC5-BD59-F2B25D14DD5A}" dt="2022-07-19T07:38:49.084" v="1930" actId="478"/>
          <ac:spMkLst>
            <pc:docMk/>
            <pc:sldMk cId="2267922206" sldId="294"/>
            <ac:spMk id="66" creationId="{C61A6101-F5A7-E38A-6ABE-50027F4610CD}"/>
          </ac:spMkLst>
        </pc:spChg>
        <pc:spChg chg="del">
          <ac:chgData name="Salome Padilla" userId="f4429905-10ae-4bb9-b94c-ec045543e81f" providerId="ADAL" clId="{12245B2D-6EC7-4FC5-BD59-F2B25D14DD5A}" dt="2022-07-19T07:38:49.084" v="1930" actId="478"/>
          <ac:spMkLst>
            <pc:docMk/>
            <pc:sldMk cId="2267922206" sldId="294"/>
            <ac:spMk id="72" creationId="{C646B498-5166-C776-1A13-8D3A7C35CA35}"/>
          </ac:spMkLst>
        </pc:spChg>
        <pc:spChg chg="del">
          <ac:chgData name="Salome Padilla" userId="f4429905-10ae-4bb9-b94c-ec045543e81f" providerId="ADAL" clId="{12245B2D-6EC7-4FC5-BD59-F2B25D14DD5A}" dt="2022-07-19T07:38:52.255" v="1931" actId="478"/>
          <ac:spMkLst>
            <pc:docMk/>
            <pc:sldMk cId="2267922206" sldId="294"/>
            <ac:spMk id="92" creationId="{AD9616BE-8803-2033-6876-C2882361B436}"/>
          </ac:spMkLst>
        </pc:spChg>
        <pc:spChg chg="add mod">
          <ac:chgData name="Salome Padilla" userId="f4429905-10ae-4bb9-b94c-ec045543e81f" providerId="ADAL" clId="{12245B2D-6EC7-4FC5-BD59-F2B25D14DD5A}" dt="2022-07-19T08:32:20.525" v="3781" actId="12788"/>
          <ac:spMkLst>
            <pc:docMk/>
            <pc:sldMk cId="2267922206" sldId="294"/>
            <ac:spMk id="93" creationId="{1A3F6D48-E5AE-DEDB-8EB5-20CB782DC439}"/>
          </ac:spMkLst>
        </pc:spChg>
        <pc:spChg chg="add mod">
          <ac:chgData name="Salome Padilla" userId="f4429905-10ae-4bb9-b94c-ec045543e81f" providerId="ADAL" clId="{12245B2D-6EC7-4FC5-BD59-F2B25D14DD5A}" dt="2022-07-19T08:31:46.508" v="3757" actId="1035"/>
          <ac:spMkLst>
            <pc:docMk/>
            <pc:sldMk cId="2267922206" sldId="294"/>
            <ac:spMk id="94" creationId="{504B557C-FC6A-6032-D2BB-6DDA3F86BFC2}"/>
          </ac:spMkLst>
        </pc:spChg>
        <pc:spChg chg="add del mod">
          <ac:chgData name="Salome Padilla" userId="f4429905-10ae-4bb9-b94c-ec045543e81f" providerId="ADAL" clId="{12245B2D-6EC7-4FC5-BD59-F2B25D14DD5A}" dt="2022-07-19T07:41:52.091" v="1991" actId="478"/>
          <ac:spMkLst>
            <pc:docMk/>
            <pc:sldMk cId="2267922206" sldId="294"/>
            <ac:spMk id="95" creationId="{A3962F3E-A7DB-45E8-365A-63BA00F0ABE1}"/>
          </ac:spMkLst>
        </pc:spChg>
        <pc:spChg chg="add mod">
          <ac:chgData name="Salome Padilla" userId="f4429905-10ae-4bb9-b94c-ec045543e81f" providerId="ADAL" clId="{12245B2D-6EC7-4FC5-BD59-F2B25D14DD5A}" dt="2022-07-19T08:31:48.870" v="3758" actId="1076"/>
          <ac:spMkLst>
            <pc:docMk/>
            <pc:sldMk cId="2267922206" sldId="294"/>
            <ac:spMk id="96" creationId="{6A220A08-F662-A3F9-ED7A-23071AB5B94D}"/>
          </ac:spMkLst>
        </pc:spChg>
        <pc:spChg chg="mod">
          <ac:chgData name="Salome Padilla" userId="f4429905-10ae-4bb9-b94c-ec045543e81f" providerId="ADAL" clId="{12245B2D-6EC7-4FC5-BD59-F2B25D14DD5A}" dt="2022-07-19T07:42:25.022" v="1996"/>
          <ac:spMkLst>
            <pc:docMk/>
            <pc:sldMk cId="2267922206" sldId="294"/>
            <ac:spMk id="100" creationId="{1732AC37-ADDD-0B55-B27E-E4023A372440}"/>
          </ac:spMkLst>
        </pc:spChg>
        <pc:spChg chg="mod">
          <ac:chgData name="Salome Padilla" userId="f4429905-10ae-4bb9-b94c-ec045543e81f" providerId="ADAL" clId="{12245B2D-6EC7-4FC5-BD59-F2B25D14DD5A}" dt="2022-07-19T07:42:25.022" v="1996"/>
          <ac:spMkLst>
            <pc:docMk/>
            <pc:sldMk cId="2267922206" sldId="294"/>
            <ac:spMk id="101" creationId="{C72F5E30-61ED-4E0E-154E-00BA5AEDFFF3}"/>
          </ac:spMkLst>
        </pc:spChg>
        <pc:spChg chg="add del mod">
          <ac:chgData name="Salome Padilla" userId="f4429905-10ae-4bb9-b94c-ec045543e81f" providerId="ADAL" clId="{12245B2D-6EC7-4FC5-BD59-F2B25D14DD5A}" dt="2022-07-19T07:42:36.395" v="1999" actId="478"/>
          <ac:spMkLst>
            <pc:docMk/>
            <pc:sldMk cId="2267922206" sldId="294"/>
            <ac:spMk id="102" creationId="{BF06BB8A-256D-CE3A-402F-23D344BA5A29}"/>
          </ac:spMkLst>
        </pc:spChg>
        <pc:spChg chg="add mod">
          <ac:chgData name="Salome Padilla" userId="f4429905-10ae-4bb9-b94c-ec045543e81f" providerId="ADAL" clId="{12245B2D-6EC7-4FC5-BD59-F2B25D14DD5A}" dt="2022-07-19T08:32:23.323" v="3782" actId="12788"/>
          <ac:spMkLst>
            <pc:docMk/>
            <pc:sldMk cId="2267922206" sldId="294"/>
            <ac:spMk id="103" creationId="{9B23F462-9C3E-5E38-FD58-E781055EBD83}"/>
          </ac:spMkLst>
        </pc:spChg>
        <pc:grpChg chg="del">
          <ac:chgData name="Salome Padilla" userId="f4429905-10ae-4bb9-b94c-ec045543e81f" providerId="ADAL" clId="{12245B2D-6EC7-4FC5-BD59-F2B25D14DD5A}" dt="2022-07-19T07:38:49.084" v="1930" actId="478"/>
          <ac:grpSpMkLst>
            <pc:docMk/>
            <pc:sldMk cId="2267922206" sldId="294"/>
            <ac:grpSpMk id="19" creationId="{DAFFEC0C-A9AF-504B-FAD4-4D94B3345F0F}"/>
          </ac:grpSpMkLst>
        </pc:grpChg>
        <pc:grpChg chg="del">
          <ac:chgData name="Salome Padilla" userId="f4429905-10ae-4bb9-b94c-ec045543e81f" providerId="ADAL" clId="{12245B2D-6EC7-4FC5-BD59-F2B25D14DD5A}" dt="2022-07-19T07:38:49.084" v="1930" actId="478"/>
          <ac:grpSpMkLst>
            <pc:docMk/>
            <pc:sldMk cId="2267922206" sldId="294"/>
            <ac:grpSpMk id="24" creationId="{B7340C61-ECCF-57AA-4E6B-AC3C092A8806}"/>
          </ac:grpSpMkLst>
        </pc:grpChg>
        <pc:grpChg chg="del">
          <ac:chgData name="Salome Padilla" userId="f4429905-10ae-4bb9-b94c-ec045543e81f" providerId="ADAL" clId="{12245B2D-6EC7-4FC5-BD59-F2B25D14DD5A}" dt="2022-07-19T07:38:49.084" v="1930" actId="478"/>
          <ac:grpSpMkLst>
            <pc:docMk/>
            <pc:sldMk cId="2267922206" sldId="294"/>
            <ac:grpSpMk id="29" creationId="{6011DE49-B7B1-C4C3-CAE2-AAFA13FDF5A4}"/>
          </ac:grpSpMkLst>
        </pc:grpChg>
        <pc:grpChg chg="del">
          <ac:chgData name="Salome Padilla" userId="f4429905-10ae-4bb9-b94c-ec045543e81f" providerId="ADAL" clId="{12245B2D-6EC7-4FC5-BD59-F2B25D14DD5A}" dt="2022-07-19T07:38:49.084" v="1930" actId="478"/>
          <ac:grpSpMkLst>
            <pc:docMk/>
            <pc:sldMk cId="2267922206" sldId="294"/>
            <ac:grpSpMk id="35" creationId="{18CC2C2C-294D-0903-BB1F-5B1FE16125AF}"/>
          </ac:grpSpMkLst>
        </pc:grpChg>
        <pc:grpChg chg="del">
          <ac:chgData name="Salome Padilla" userId="f4429905-10ae-4bb9-b94c-ec045543e81f" providerId="ADAL" clId="{12245B2D-6EC7-4FC5-BD59-F2B25D14DD5A}" dt="2022-07-19T07:38:49.084" v="1930" actId="478"/>
          <ac:grpSpMkLst>
            <pc:docMk/>
            <pc:sldMk cId="2267922206" sldId="294"/>
            <ac:grpSpMk id="56" creationId="{CFA87CC5-9325-255E-333E-342D0D495857}"/>
          </ac:grpSpMkLst>
        </pc:grpChg>
        <pc:grpChg chg="del">
          <ac:chgData name="Salome Padilla" userId="f4429905-10ae-4bb9-b94c-ec045543e81f" providerId="ADAL" clId="{12245B2D-6EC7-4FC5-BD59-F2B25D14DD5A}" dt="2022-07-19T07:38:49.084" v="1930" actId="478"/>
          <ac:grpSpMkLst>
            <pc:docMk/>
            <pc:sldMk cId="2267922206" sldId="294"/>
            <ac:grpSpMk id="61" creationId="{964AD707-7152-FDB9-BC34-48FDA26C8CF0}"/>
          </ac:grpSpMkLst>
        </pc:grpChg>
        <pc:grpChg chg="del">
          <ac:chgData name="Salome Padilla" userId="f4429905-10ae-4bb9-b94c-ec045543e81f" providerId="ADAL" clId="{12245B2D-6EC7-4FC5-BD59-F2B25D14DD5A}" dt="2022-07-19T07:38:49.084" v="1930" actId="478"/>
          <ac:grpSpMkLst>
            <pc:docMk/>
            <pc:sldMk cId="2267922206" sldId="294"/>
            <ac:grpSpMk id="67" creationId="{10844863-F760-DA54-E7F9-0A146361F3AE}"/>
          </ac:grpSpMkLst>
        </pc:grpChg>
        <pc:grpChg chg="del">
          <ac:chgData name="Salome Padilla" userId="f4429905-10ae-4bb9-b94c-ec045543e81f" providerId="ADAL" clId="{12245B2D-6EC7-4FC5-BD59-F2B25D14DD5A}" dt="2022-07-19T07:38:49.084" v="1930" actId="478"/>
          <ac:grpSpMkLst>
            <pc:docMk/>
            <pc:sldMk cId="2267922206" sldId="294"/>
            <ac:grpSpMk id="73" creationId="{AD1737B7-FE4E-F293-8196-207116B5A47B}"/>
          </ac:grpSpMkLst>
        </pc:grpChg>
        <pc:grpChg chg="del">
          <ac:chgData name="Salome Padilla" userId="f4429905-10ae-4bb9-b94c-ec045543e81f" providerId="ADAL" clId="{12245B2D-6EC7-4FC5-BD59-F2B25D14DD5A}" dt="2022-07-19T07:38:49.084" v="1930" actId="478"/>
          <ac:grpSpMkLst>
            <pc:docMk/>
            <pc:sldMk cId="2267922206" sldId="294"/>
            <ac:grpSpMk id="80" creationId="{AE75944B-0E1F-8664-6120-A26F92E1A684}"/>
          </ac:grpSpMkLst>
        </pc:grpChg>
        <pc:grpChg chg="del">
          <ac:chgData name="Salome Padilla" userId="f4429905-10ae-4bb9-b94c-ec045543e81f" providerId="ADAL" clId="{12245B2D-6EC7-4FC5-BD59-F2B25D14DD5A}" dt="2022-07-19T07:38:49.084" v="1930" actId="478"/>
          <ac:grpSpMkLst>
            <pc:docMk/>
            <pc:sldMk cId="2267922206" sldId="294"/>
            <ac:grpSpMk id="84" creationId="{599021FE-76D3-5EED-BBE9-0846372DB2AE}"/>
          </ac:grpSpMkLst>
        </pc:grpChg>
        <pc:grpChg chg="del">
          <ac:chgData name="Salome Padilla" userId="f4429905-10ae-4bb9-b94c-ec045543e81f" providerId="ADAL" clId="{12245B2D-6EC7-4FC5-BD59-F2B25D14DD5A}" dt="2022-07-19T07:38:49.084" v="1930" actId="478"/>
          <ac:grpSpMkLst>
            <pc:docMk/>
            <pc:sldMk cId="2267922206" sldId="294"/>
            <ac:grpSpMk id="88" creationId="{759E24D2-AF93-7131-AC72-EE678FF39730}"/>
          </ac:grpSpMkLst>
        </pc:grpChg>
        <pc:grpChg chg="add del mod">
          <ac:chgData name="Salome Padilla" userId="f4429905-10ae-4bb9-b94c-ec045543e81f" providerId="ADAL" clId="{12245B2D-6EC7-4FC5-BD59-F2B25D14DD5A}" dt="2022-07-19T07:42:36.395" v="1999" actId="478"/>
          <ac:grpSpMkLst>
            <pc:docMk/>
            <pc:sldMk cId="2267922206" sldId="294"/>
            <ac:grpSpMk id="97" creationId="{F9B6D26C-63DC-17B9-35F9-EE0F186BC92E}"/>
          </ac:grpSpMkLst>
        </pc:grpChg>
        <pc:graphicFrameChg chg="add mod modGraphic">
          <ac:chgData name="Salome Padilla" userId="f4429905-10ae-4bb9-b94c-ec045543e81f" providerId="ADAL" clId="{12245B2D-6EC7-4FC5-BD59-F2B25D14DD5A}" dt="2022-07-19T08:32:11.669" v="3779" actId="1035"/>
          <ac:graphicFrameMkLst>
            <pc:docMk/>
            <pc:sldMk cId="2267922206" sldId="294"/>
            <ac:graphicFrameMk id="5" creationId="{C48560A5-BF1C-66F6-8973-D364BE58B63B}"/>
          </ac:graphicFrameMkLst>
        </pc:graphicFrameChg>
        <pc:picChg chg="mod">
          <ac:chgData name="Salome Padilla" userId="f4429905-10ae-4bb9-b94c-ec045543e81f" providerId="ADAL" clId="{12245B2D-6EC7-4FC5-BD59-F2B25D14DD5A}" dt="2022-07-19T07:42:25.022" v="1996"/>
          <ac:picMkLst>
            <pc:docMk/>
            <pc:sldMk cId="2267922206" sldId="294"/>
            <ac:picMk id="98" creationId="{18A8BE8E-6FBD-C64B-EB09-3939A7A284EE}"/>
          </ac:picMkLst>
        </pc:picChg>
        <pc:picChg chg="mod">
          <ac:chgData name="Salome Padilla" userId="f4429905-10ae-4bb9-b94c-ec045543e81f" providerId="ADAL" clId="{12245B2D-6EC7-4FC5-BD59-F2B25D14DD5A}" dt="2022-07-19T07:42:25.022" v="1996"/>
          <ac:picMkLst>
            <pc:docMk/>
            <pc:sldMk cId="2267922206" sldId="294"/>
            <ac:picMk id="99" creationId="{F3103849-AA79-4F30-6391-10B46CB1D92D}"/>
          </ac:picMkLst>
        </pc:picChg>
      </pc:sldChg>
      <pc:sldChg chg="addSp delSp modSp mod">
        <pc:chgData name="Salome Padilla" userId="f4429905-10ae-4bb9-b94c-ec045543e81f" providerId="ADAL" clId="{12245B2D-6EC7-4FC5-BD59-F2B25D14DD5A}" dt="2022-07-19T11:11:58.424" v="5339" actId="1076"/>
        <pc:sldMkLst>
          <pc:docMk/>
          <pc:sldMk cId="215204206" sldId="295"/>
        </pc:sldMkLst>
        <pc:spChg chg="mod">
          <ac:chgData name="Salome Padilla" userId="f4429905-10ae-4bb9-b94c-ec045543e81f" providerId="ADAL" clId="{12245B2D-6EC7-4FC5-BD59-F2B25D14DD5A}" dt="2022-07-19T08:52:57.528" v="4946" actId="12788"/>
          <ac:spMkLst>
            <pc:docMk/>
            <pc:sldMk cId="215204206" sldId="295"/>
            <ac:spMk id="38" creationId="{B326CA5C-42AC-8CE7-5887-628644A61109}"/>
          </ac:spMkLst>
        </pc:spChg>
        <pc:spChg chg="del">
          <ac:chgData name="Salome Padilla" userId="f4429905-10ae-4bb9-b94c-ec045543e81f" providerId="ADAL" clId="{12245B2D-6EC7-4FC5-BD59-F2B25D14DD5A}" dt="2022-07-19T08:53:00.694" v="4947" actId="478"/>
          <ac:spMkLst>
            <pc:docMk/>
            <pc:sldMk cId="215204206" sldId="295"/>
            <ac:spMk id="42" creationId="{B6FEF71F-1DA2-1823-3684-50574F217495}"/>
          </ac:spMkLst>
        </pc:spChg>
        <pc:spChg chg="del">
          <ac:chgData name="Salome Padilla" userId="f4429905-10ae-4bb9-b94c-ec045543e81f" providerId="ADAL" clId="{12245B2D-6EC7-4FC5-BD59-F2B25D14DD5A}" dt="2022-07-19T08:53:00.694" v="4947" actId="478"/>
          <ac:spMkLst>
            <pc:docMk/>
            <pc:sldMk cId="215204206" sldId="295"/>
            <ac:spMk id="48" creationId="{065AD667-2590-76B0-154F-E59BBC642B58}"/>
          </ac:spMkLst>
        </pc:spChg>
        <pc:spChg chg="del">
          <ac:chgData name="Salome Padilla" userId="f4429905-10ae-4bb9-b94c-ec045543e81f" providerId="ADAL" clId="{12245B2D-6EC7-4FC5-BD59-F2B25D14DD5A}" dt="2022-07-19T08:53:00.694" v="4947" actId="478"/>
          <ac:spMkLst>
            <pc:docMk/>
            <pc:sldMk cId="215204206" sldId="295"/>
            <ac:spMk id="55" creationId="{0AAB8AA9-873A-344E-B326-EC628AC38B26}"/>
          </ac:spMkLst>
        </pc:spChg>
        <pc:spChg chg="del">
          <ac:chgData name="Salome Padilla" userId="f4429905-10ae-4bb9-b94c-ec045543e81f" providerId="ADAL" clId="{12245B2D-6EC7-4FC5-BD59-F2B25D14DD5A}" dt="2022-07-19T08:53:00.694" v="4947" actId="478"/>
          <ac:spMkLst>
            <pc:docMk/>
            <pc:sldMk cId="215204206" sldId="295"/>
            <ac:spMk id="64" creationId="{01B7E8EF-3245-1B6A-08DB-6F9C8E4EC9F9}"/>
          </ac:spMkLst>
        </pc:spChg>
        <pc:spChg chg="del">
          <ac:chgData name="Salome Padilla" userId="f4429905-10ae-4bb9-b94c-ec045543e81f" providerId="ADAL" clId="{12245B2D-6EC7-4FC5-BD59-F2B25D14DD5A}" dt="2022-07-19T08:53:00.694" v="4947" actId="478"/>
          <ac:spMkLst>
            <pc:docMk/>
            <pc:sldMk cId="215204206" sldId="295"/>
            <ac:spMk id="71" creationId="{0EB1A36C-4F98-C6B4-8B2B-3DFCE2C634ED}"/>
          </ac:spMkLst>
        </pc:spChg>
        <pc:spChg chg="del">
          <ac:chgData name="Salome Padilla" userId="f4429905-10ae-4bb9-b94c-ec045543e81f" providerId="ADAL" clId="{12245B2D-6EC7-4FC5-BD59-F2B25D14DD5A}" dt="2022-07-19T08:53:00.694" v="4947" actId="478"/>
          <ac:spMkLst>
            <pc:docMk/>
            <pc:sldMk cId="215204206" sldId="295"/>
            <ac:spMk id="77" creationId="{574F09A9-0B27-BA60-5B58-BB733F28C410}"/>
          </ac:spMkLst>
        </pc:spChg>
        <pc:spChg chg="del">
          <ac:chgData name="Salome Padilla" userId="f4429905-10ae-4bb9-b94c-ec045543e81f" providerId="ADAL" clId="{12245B2D-6EC7-4FC5-BD59-F2B25D14DD5A}" dt="2022-07-19T08:53:00.694" v="4947" actId="478"/>
          <ac:spMkLst>
            <pc:docMk/>
            <pc:sldMk cId="215204206" sldId="295"/>
            <ac:spMk id="83" creationId="{FA558D79-BDBB-42DD-7A31-3D4C732DE038}"/>
          </ac:spMkLst>
        </pc:spChg>
        <pc:spChg chg="add mod">
          <ac:chgData name="Salome Padilla" userId="f4429905-10ae-4bb9-b94c-ec045543e81f" providerId="ADAL" clId="{12245B2D-6EC7-4FC5-BD59-F2B25D14DD5A}" dt="2022-07-19T10:55:26.273" v="4961" actId="1076"/>
          <ac:spMkLst>
            <pc:docMk/>
            <pc:sldMk cId="215204206" sldId="295"/>
            <ac:spMk id="86" creationId="{4FD88C40-D84A-F2CF-524A-5CE071EA906A}"/>
          </ac:spMkLst>
        </pc:spChg>
        <pc:spChg chg="del">
          <ac:chgData name="Salome Padilla" userId="f4429905-10ae-4bb9-b94c-ec045543e81f" providerId="ADAL" clId="{12245B2D-6EC7-4FC5-BD59-F2B25D14DD5A}" dt="2022-07-19T08:53:00.694" v="4947" actId="478"/>
          <ac:spMkLst>
            <pc:docMk/>
            <pc:sldMk cId="215204206" sldId="295"/>
            <ac:spMk id="87" creationId="{D7EAB83A-D494-1560-4857-3F708AB7F662}"/>
          </ac:spMkLst>
        </pc:spChg>
        <pc:spChg chg="del">
          <ac:chgData name="Salome Padilla" userId="f4429905-10ae-4bb9-b94c-ec045543e81f" providerId="ADAL" clId="{12245B2D-6EC7-4FC5-BD59-F2B25D14DD5A}" dt="2022-07-19T08:53:00.694" v="4947" actId="478"/>
          <ac:spMkLst>
            <pc:docMk/>
            <pc:sldMk cId="215204206" sldId="295"/>
            <ac:spMk id="88" creationId="{286196D3-29BE-4D98-251D-E76396118A26}"/>
          </ac:spMkLst>
        </pc:spChg>
        <pc:spChg chg="del">
          <ac:chgData name="Salome Padilla" userId="f4429905-10ae-4bb9-b94c-ec045543e81f" providerId="ADAL" clId="{12245B2D-6EC7-4FC5-BD59-F2B25D14DD5A}" dt="2022-07-19T08:53:00.694" v="4947" actId="478"/>
          <ac:spMkLst>
            <pc:docMk/>
            <pc:sldMk cId="215204206" sldId="295"/>
            <ac:spMk id="89" creationId="{8824A736-CD75-0360-F88B-6FCC14DB6D37}"/>
          </ac:spMkLst>
        </pc:spChg>
        <pc:spChg chg="del">
          <ac:chgData name="Salome Padilla" userId="f4429905-10ae-4bb9-b94c-ec045543e81f" providerId="ADAL" clId="{12245B2D-6EC7-4FC5-BD59-F2B25D14DD5A}" dt="2022-07-19T08:53:00.694" v="4947" actId="478"/>
          <ac:spMkLst>
            <pc:docMk/>
            <pc:sldMk cId="215204206" sldId="295"/>
            <ac:spMk id="90" creationId="{2ABF3871-8C1A-1E66-9F7E-FB97A0BF189D}"/>
          </ac:spMkLst>
        </pc:spChg>
        <pc:spChg chg="del">
          <ac:chgData name="Salome Padilla" userId="f4429905-10ae-4bb9-b94c-ec045543e81f" providerId="ADAL" clId="{12245B2D-6EC7-4FC5-BD59-F2B25D14DD5A}" dt="2022-07-19T08:53:00.694" v="4947" actId="478"/>
          <ac:spMkLst>
            <pc:docMk/>
            <pc:sldMk cId="215204206" sldId="295"/>
            <ac:spMk id="91" creationId="{F50BEB6B-3D50-07ED-D47D-B9C1CB7274BD}"/>
          </ac:spMkLst>
        </pc:spChg>
        <pc:spChg chg="del">
          <ac:chgData name="Salome Padilla" userId="f4429905-10ae-4bb9-b94c-ec045543e81f" providerId="ADAL" clId="{12245B2D-6EC7-4FC5-BD59-F2B25D14DD5A}" dt="2022-07-19T08:53:00.694" v="4947" actId="478"/>
          <ac:spMkLst>
            <pc:docMk/>
            <pc:sldMk cId="215204206" sldId="295"/>
            <ac:spMk id="92" creationId="{0EC219EF-5215-F9AD-E709-8ACB8DA6C76E}"/>
          </ac:spMkLst>
        </pc:spChg>
        <pc:spChg chg="del">
          <ac:chgData name="Salome Padilla" userId="f4429905-10ae-4bb9-b94c-ec045543e81f" providerId="ADAL" clId="{12245B2D-6EC7-4FC5-BD59-F2B25D14DD5A}" dt="2022-07-19T08:53:00.694" v="4947" actId="478"/>
          <ac:spMkLst>
            <pc:docMk/>
            <pc:sldMk cId="215204206" sldId="295"/>
            <ac:spMk id="93" creationId="{25CA78D5-E36A-C0B8-A3F9-999C597EE266}"/>
          </ac:spMkLst>
        </pc:spChg>
        <pc:spChg chg="del">
          <ac:chgData name="Salome Padilla" userId="f4429905-10ae-4bb9-b94c-ec045543e81f" providerId="ADAL" clId="{12245B2D-6EC7-4FC5-BD59-F2B25D14DD5A}" dt="2022-07-19T08:53:00.694" v="4947" actId="478"/>
          <ac:spMkLst>
            <pc:docMk/>
            <pc:sldMk cId="215204206" sldId="295"/>
            <ac:spMk id="94" creationId="{F520F7A5-E5A6-F11A-FDBA-F135AE93FC22}"/>
          </ac:spMkLst>
        </pc:spChg>
        <pc:spChg chg="del">
          <ac:chgData name="Salome Padilla" userId="f4429905-10ae-4bb9-b94c-ec045543e81f" providerId="ADAL" clId="{12245B2D-6EC7-4FC5-BD59-F2B25D14DD5A}" dt="2022-07-19T08:53:00.694" v="4947" actId="478"/>
          <ac:spMkLst>
            <pc:docMk/>
            <pc:sldMk cId="215204206" sldId="295"/>
            <ac:spMk id="95" creationId="{A9C798EA-33E0-3E96-6719-5F602D57B190}"/>
          </ac:spMkLst>
        </pc:spChg>
        <pc:spChg chg="add mod">
          <ac:chgData name="Salome Padilla" userId="f4429905-10ae-4bb9-b94c-ec045543e81f" providerId="ADAL" clId="{12245B2D-6EC7-4FC5-BD59-F2B25D14DD5A}" dt="2022-07-19T10:59:26.409" v="5025" actId="1076"/>
          <ac:spMkLst>
            <pc:docMk/>
            <pc:sldMk cId="215204206" sldId="295"/>
            <ac:spMk id="96" creationId="{AEDB595D-CA9F-94A6-0501-79667F4FAD4F}"/>
          </ac:spMkLst>
        </pc:spChg>
        <pc:spChg chg="add mod">
          <ac:chgData name="Salome Padilla" userId="f4429905-10ae-4bb9-b94c-ec045543e81f" providerId="ADAL" clId="{12245B2D-6EC7-4FC5-BD59-F2B25D14DD5A}" dt="2022-07-19T11:11:58.424" v="5339" actId="1076"/>
          <ac:spMkLst>
            <pc:docMk/>
            <pc:sldMk cId="215204206" sldId="295"/>
            <ac:spMk id="97" creationId="{11E6E2BF-5920-53E7-BF17-43E44526B016}"/>
          </ac:spMkLst>
        </pc:spChg>
        <pc:spChg chg="del">
          <ac:chgData name="Salome Padilla" userId="f4429905-10ae-4bb9-b94c-ec045543e81f" providerId="ADAL" clId="{12245B2D-6EC7-4FC5-BD59-F2B25D14DD5A}" dt="2022-07-19T08:53:00.694" v="4947" actId="478"/>
          <ac:spMkLst>
            <pc:docMk/>
            <pc:sldMk cId="215204206" sldId="295"/>
            <ac:spMk id="98" creationId="{6006978B-E764-319C-376B-817EE91B9253}"/>
          </ac:spMkLst>
        </pc:spChg>
        <pc:spChg chg="del">
          <ac:chgData name="Salome Padilla" userId="f4429905-10ae-4bb9-b94c-ec045543e81f" providerId="ADAL" clId="{12245B2D-6EC7-4FC5-BD59-F2B25D14DD5A}" dt="2022-07-19T08:53:00.694" v="4947" actId="478"/>
          <ac:spMkLst>
            <pc:docMk/>
            <pc:sldMk cId="215204206" sldId="295"/>
            <ac:spMk id="99" creationId="{6ECA7495-0FEC-9110-DBC7-FDC2865096FA}"/>
          </ac:spMkLst>
        </pc:spChg>
        <pc:spChg chg="add del mod">
          <ac:chgData name="Salome Padilla" userId="f4429905-10ae-4bb9-b94c-ec045543e81f" providerId="ADAL" clId="{12245B2D-6EC7-4FC5-BD59-F2B25D14DD5A}" dt="2022-07-19T11:10:11.676" v="5239" actId="478"/>
          <ac:spMkLst>
            <pc:docMk/>
            <pc:sldMk cId="215204206" sldId="295"/>
            <ac:spMk id="100" creationId="{3CD8886C-A351-0BBF-ECCC-92BD08BC323C}"/>
          </ac:spMkLst>
        </pc:spChg>
        <pc:spChg chg="del">
          <ac:chgData name="Salome Padilla" userId="f4429905-10ae-4bb9-b94c-ec045543e81f" providerId="ADAL" clId="{12245B2D-6EC7-4FC5-BD59-F2B25D14DD5A}" dt="2022-07-19T08:53:00.694" v="4947" actId="478"/>
          <ac:spMkLst>
            <pc:docMk/>
            <pc:sldMk cId="215204206" sldId="295"/>
            <ac:spMk id="103" creationId="{9120D163-D2E7-7C83-5398-1187D88C319E}"/>
          </ac:spMkLst>
        </pc:spChg>
        <pc:spChg chg="del">
          <ac:chgData name="Salome Padilla" userId="f4429905-10ae-4bb9-b94c-ec045543e81f" providerId="ADAL" clId="{12245B2D-6EC7-4FC5-BD59-F2B25D14DD5A}" dt="2022-07-19T08:53:00.694" v="4947" actId="478"/>
          <ac:spMkLst>
            <pc:docMk/>
            <pc:sldMk cId="215204206" sldId="295"/>
            <ac:spMk id="104" creationId="{111B28B9-6D58-EC06-7ED2-922C65239285}"/>
          </ac:spMkLst>
        </pc:spChg>
        <pc:spChg chg="del">
          <ac:chgData name="Salome Padilla" userId="f4429905-10ae-4bb9-b94c-ec045543e81f" providerId="ADAL" clId="{12245B2D-6EC7-4FC5-BD59-F2B25D14DD5A}" dt="2022-07-19T08:53:00.694" v="4947" actId="478"/>
          <ac:spMkLst>
            <pc:docMk/>
            <pc:sldMk cId="215204206" sldId="295"/>
            <ac:spMk id="110" creationId="{01751762-B758-FDFE-A9C2-4276088E0BAA}"/>
          </ac:spMkLst>
        </pc:spChg>
        <pc:spChg chg="del">
          <ac:chgData name="Salome Padilla" userId="f4429905-10ae-4bb9-b94c-ec045543e81f" providerId="ADAL" clId="{12245B2D-6EC7-4FC5-BD59-F2B25D14DD5A}" dt="2022-07-19T08:53:00.694" v="4947" actId="478"/>
          <ac:spMkLst>
            <pc:docMk/>
            <pc:sldMk cId="215204206" sldId="295"/>
            <ac:spMk id="115" creationId="{868C1DDB-F7F7-2D57-52A7-4352C3EA3E5A}"/>
          </ac:spMkLst>
        </pc:spChg>
        <pc:spChg chg="add mod">
          <ac:chgData name="Salome Padilla" userId="f4429905-10ae-4bb9-b94c-ec045543e81f" providerId="ADAL" clId="{12245B2D-6EC7-4FC5-BD59-F2B25D14DD5A}" dt="2022-07-19T11:02:53.198" v="5070" actId="208"/>
          <ac:spMkLst>
            <pc:docMk/>
            <pc:sldMk cId="215204206" sldId="295"/>
            <ac:spMk id="130" creationId="{89AD653D-C9E5-F986-83C1-B02771359E85}"/>
          </ac:spMkLst>
        </pc:spChg>
        <pc:spChg chg="add mod">
          <ac:chgData name="Salome Padilla" userId="f4429905-10ae-4bb9-b94c-ec045543e81f" providerId="ADAL" clId="{12245B2D-6EC7-4FC5-BD59-F2B25D14DD5A}" dt="2022-07-19T11:05:47.872" v="5094" actId="1076"/>
          <ac:spMkLst>
            <pc:docMk/>
            <pc:sldMk cId="215204206" sldId="295"/>
            <ac:spMk id="134" creationId="{60CA7AFC-CB30-15B3-3EE0-93289DAC6ABD}"/>
          </ac:spMkLst>
        </pc:spChg>
        <pc:spChg chg="add mod">
          <ac:chgData name="Salome Padilla" userId="f4429905-10ae-4bb9-b94c-ec045543e81f" providerId="ADAL" clId="{12245B2D-6EC7-4FC5-BD59-F2B25D14DD5A}" dt="2022-07-19T11:02:50.224" v="5069" actId="113"/>
          <ac:spMkLst>
            <pc:docMk/>
            <pc:sldMk cId="215204206" sldId="295"/>
            <ac:spMk id="135" creationId="{A588E269-1DEC-8537-2EC5-55A5EE5289B1}"/>
          </ac:spMkLst>
        </pc:spChg>
        <pc:spChg chg="add mod">
          <ac:chgData name="Salome Padilla" userId="f4429905-10ae-4bb9-b94c-ec045543e81f" providerId="ADAL" clId="{12245B2D-6EC7-4FC5-BD59-F2B25D14DD5A}" dt="2022-07-19T11:05:34.359" v="5093" actId="1076"/>
          <ac:spMkLst>
            <pc:docMk/>
            <pc:sldMk cId="215204206" sldId="295"/>
            <ac:spMk id="136" creationId="{DBDF4DA2-0BC8-526E-FF90-F8924209630E}"/>
          </ac:spMkLst>
        </pc:spChg>
        <pc:spChg chg="add mod">
          <ac:chgData name="Salome Padilla" userId="f4429905-10ae-4bb9-b94c-ec045543e81f" providerId="ADAL" clId="{12245B2D-6EC7-4FC5-BD59-F2B25D14DD5A}" dt="2022-07-19T11:11:37.528" v="5338" actId="1076"/>
          <ac:spMkLst>
            <pc:docMk/>
            <pc:sldMk cId="215204206" sldId="295"/>
            <ac:spMk id="137" creationId="{352BAD67-5F5D-C657-DC42-205B38E10687}"/>
          </ac:spMkLst>
        </pc:spChg>
        <pc:grpChg chg="del">
          <ac:chgData name="Salome Padilla" userId="f4429905-10ae-4bb9-b94c-ec045543e81f" providerId="ADAL" clId="{12245B2D-6EC7-4FC5-BD59-F2B25D14DD5A}" dt="2022-07-19T08:53:00.694" v="4947" actId="478"/>
          <ac:grpSpMkLst>
            <pc:docMk/>
            <pc:sldMk cId="215204206" sldId="295"/>
            <ac:grpSpMk id="32" creationId="{748CCC49-BD53-1518-2AA2-B63E40DB09BA}"/>
          </ac:grpSpMkLst>
        </pc:grpChg>
        <pc:grpChg chg="del">
          <ac:chgData name="Salome Padilla" userId="f4429905-10ae-4bb9-b94c-ec045543e81f" providerId="ADAL" clId="{12245B2D-6EC7-4FC5-BD59-F2B25D14DD5A}" dt="2022-07-19T08:53:00.694" v="4947" actId="478"/>
          <ac:grpSpMkLst>
            <pc:docMk/>
            <pc:sldMk cId="215204206" sldId="295"/>
            <ac:grpSpMk id="43" creationId="{302F7E95-0915-EB80-7A58-1A3E9AA47A98}"/>
          </ac:grpSpMkLst>
        </pc:grpChg>
        <pc:grpChg chg="del">
          <ac:chgData name="Salome Padilla" userId="f4429905-10ae-4bb9-b94c-ec045543e81f" providerId="ADAL" clId="{12245B2D-6EC7-4FC5-BD59-F2B25D14DD5A}" dt="2022-07-19T08:53:00.694" v="4947" actId="478"/>
          <ac:grpSpMkLst>
            <pc:docMk/>
            <pc:sldMk cId="215204206" sldId="295"/>
            <ac:grpSpMk id="49" creationId="{0892117C-1EF0-E7E5-4EC0-01F77047A008}"/>
          </ac:grpSpMkLst>
        </pc:grpChg>
        <pc:grpChg chg="del">
          <ac:chgData name="Salome Padilla" userId="f4429905-10ae-4bb9-b94c-ec045543e81f" providerId="ADAL" clId="{12245B2D-6EC7-4FC5-BD59-F2B25D14DD5A}" dt="2022-07-19T08:53:00.694" v="4947" actId="478"/>
          <ac:grpSpMkLst>
            <pc:docMk/>
            <pc:sldMk cId="215204206" sldId="295"/>
            <ac:grpSpMk id="57" creationId="{F433F661-97ED-C59E-A88D-4EC1975425EB}"/>
          </ac:grpSpMkLst>
        </pc:grpChg>
        <pc:grpChg chg="del">
          <ac:chgData name="Salome Padilla" userId="f4429905-10ae-4bb9-b94c-ec045543e81f" providerId="ADAL" clId="{12245B2D-6EC7-4FC5-BD59-F2B25D14DD5A}" dt="2022-07-19T08:53:00.694" v="4947" actId="478"/>
          <ac:grpSpMkLst>
            <pc:docMk/>
            <pc:sldMk cId="215204206" sldId="295"/>
            <ac:grpSpMk id="66" creationId="{D7BF3F7A-288C-84F7-3F97-6E019F13585F}"/>
          </ac:grpSpMkLst>
        </pc:grpChg>
        <pc:grpChg chg="del">
          <ac:chgData name="Salome Padilla" userId="f4429905-10ae-4bb9-b94c-ec045543e81f" providerId="ADAL" clId="{12245B2D-6EC7-4FC5-BD59-F2B25D14DD5A}" dt="2022-07-19T08:53:00.694" v="4947" actId="478"/>
          <ac:grpSpMkLst>
            <pc:docMk/>
            <pc:sldMk cId="215204206" sldId="295"/>
            <ac:grpSpMk id="72" creationId="{8A14A104-1253-2671-8812-3F7791C49BB8}"/>
          </ac:grpSpMkLst>
        </pc:grpChg>
        <pc:grpChg chg="del">
          <ac:chgData name="Salome Padilla" userId="f4429905-10ae-4bb9-b94c-ec045543e81f" providerId="ADAL" clId="{12245B2D-6EC7-4FC5-BD59-F2B25D14DD5A}" dt="2022-07-19T08:53:00.694" v="4947" actId="478"/>
          <ac:grpSpMkLst>
            <pc:docMk/>
            <pc:sldMk cId="215204206" sldId="295"/>
            <ac:grpSpMk id="78" creationId="{D5E4018A-A2FC-FB19-2AC0-83BE60B09E9D}"/>
          </ac:grpSpMkLst>
        </pc:grpChg>
        <pc:grpChg chg="add mod">
          <ac:chgData name="Salome Padilla" userId="f4429905-10ae-4bb9-b94c-ec045543e81f" providerId="ADAL" clId="{12245B2D-6EC7-4FC5-BD59-F2B25D14DD5A}" dt="2022-07-19T11:00:39.355" v="5042" actId="1038"/>
          <ac:grpSpMkLst>
            <pc:docMk/>
            <pc:sldMk cId="215204206" sldId="295"/>
            <ac:grpSpMk id="101" creationId="{999C24B4-A2FC-887C-69A9-F23C17C05B5F}"/>
          </ac:grpSpMkLst>
        </pc:grpChg>
        <pc:grpChg chg="del">
          <ac:chgData name="Salome Padilla" userId="f4429905-10ae-4bb9-b94c-ec045543e81f" providerId="ADAL" clId="{12245B2D-6EC7-4FC5-BD59-F2B25D14DD5A}" dt="2022-07-19T08:53:00.694" v="4947" actId="478"/>
          <ac:grpSpMkLst>
            <pc:docMk/>
            <pc:sldMk cId="215204206" sldId="295"/>
            <ac:grpSpMk id="105" creationId="{902B00F7-AF64-A746-CDEA-1EDC2C6BF1E2}"/>
          </ac:grpSpMkLst>
        </pc:grpChg>
        <pc:grpChg chg="del">
          <ac:chgData name="Salome Padilla" userId="f4429905-10ae-4bb9-b94c-ec045543e81f" providerId="ADAL" clId="{12245B2D-6EC7-4FC5-BD59-F2B25D14DD5A}" dt="2022-07-19T08:53:00.694" v="4947" actId="478"/>
          <ac:grpSpMkLst>
            <pc:docMk/>
            <pc:sldMk cId="215204206" sldId="295"/>
            <ac:grpSpMk id="111" creationId="{69301936-31F2-6723-6989-2533D823D276}"/>
          </ac:grpSpMkLst>
        </pc:grpChg>
        <pc:grpChg chg="del">
          <ac:chgData name="Salome Padilla" userId="f4429905-10ae-4bb9-b94c-ec045543e81f" providerId="ADAL" clId="{12245B2D-6EC7-4FC5-BD59-F2B25D14DD5A}" dt="2022-07-19T08:53:00.694" v="4947" actId="478"/>
          <ac:grpSpMkLst>
            <pc:docMk/>
            <pc:sldMk cId="215204206" sldId="295"/>
            <ac:grpSpMk id="116" creationId="{C3C8F8FD-13E9-DBB7-CD1B-79C06B7D86DA}"/>
          </ac:grpSpMkLst>
        </pc:grpChg>
        <pc:grpChg chg="del">
          <ac:chgData name="Salome Padilla" userId="f4429905-10ae-4bb9-b94c-ec045543e81f" providerId="ADAL" clId="{12245B2D-6EC7-4FC5-BD59-F2B25D14DD5A}" dt="2022-07-19T08:53:00.694" v="4947" actId="478"/>
          <ac:grpSpMkLst>
            <pc:docMk/>
            <pc:sldMk cId="215204206" sldId="295"/>
            <ac:grpSpMk id="120" creationId="{FAAC5607-5090-220F-2C9E-90540A051D10}"/>
          </ac:grpSpMkLst>
        </pc:grpChg>
        <pc:grpChg chg="add mod">
          <ac:chgData name="Salome Padilla" userId="f4429905-10ae-4bb9-b94c-ec045543e81f" providerId="ADAL" clId="{12245B2D-6EC7-4FC5-BD59-F2B25D14DD5A}" dt="2022-07-19T11:05:47.872" v="5094" actId="1076"/>
          <ac:grpSpMkLst>
            <pc:docMk/>
            <pc:sldMk cId="215204206" sldId="295"/>
            <ac:grpSpMk id="131" creationId="{94882C26-1CD2-DC99-4EEE-0F63A21303E1}"/>
          </ac:grpSpMkLst>
        </pc:grpChg>
        <pc:grpChg chg="del">
          <ac:chgData name="Salome Padilla" userId="f4429905-10ae-4bb9-b94c-ec045543e81f" providerId="ADAL" clId="{12245B2D-6EC7-4FC5-BD59-F2B25D14DD5A}" dt="2022-07-19T08:53:00.694" v="4947" actId="478"/>
          <ac:grpSpMkLst>
            <pc:docMk/>
            <pc:sldMk cId="215204206" sldId="295"/>
            <ac:grpSpMk id="138" creationId="{7AAE1D9C-4E18-81F9-AF8B-11140A95929C}"/>
          </ac:grpSpMkLst>
        </pc:grpChg>
        <pc:picChg chg="mod">
          <ac:chgData name="Salome Padilla" userId="f4429905-10ae-4bb9-b94c-ec045543e81f" providerId="ADAL" clId="{12245B2D-6EC7-4FC5-BD59-F2B25D14DD5A}" dt="2022-07-19T10:59:41.409" v="5026"/>
          <ac:picMkLst>
            <pc:docMk/>
            <pc:sldMk cId="215204206" sldId="295"/>
            <ac:picMk id="102" creationId="{B487AD60-F59E-AF80-2ED9-4DA484FC1643}"/>
          </ac:picMkLst>
        </pc:picChg>
        <pc:picChg chg="mod">
          <ac:chgData name="Salome Padilla" userId="f4429905-10ae-4bb9-b94c-ec045543e81f" providerId="ADAL" clId="{12245B2D-6EC7-4FC5-BD59-F2B25D14DD5A}" dt="2022-07-19T10:59:41.409" v="5026"/>
          <ac:picMkLst>
            <pc:docMk/>
            <pc:sldMk cId="215204206" sldId="295"/>
            <ac:picMk id="124" creationId="{1DC7E88A-8F04-81E5-1401-8120EE31866D}"/>
          </ac:picMkLst>
        </pc:picChg>
        <pc:picChg chg="mod">
          <ac:chgData name="Salome Padilla" userId="f4429905-10ae-4bb9-b94c-ec045543e81f" providerId="ADAL" clId="{12245B2D-6EC7-4FC5-BD59-F2B25D14DD5A}" dt="2022-07-19T11:00:24.398" v="5034" actId="14100"/>
          <ac:picMkLst>
            <pc:docMk/>
            <pc:sldMk cId="215204206" sldId="295"/>
            <ac:picMk id="132" creationId="{D93E48A5-62B3-6D7F-79C0-B8D05B28C192}"/>
          </ac:picMkLst>
        </pc:picChg>
        <pc:picChg chg="mod">
          <ac:chgData name="Salome Padilla" userId="f4429905-10ae-4bb9-b94c-ec045543e81f" providerId="ADAL" clId="{12245B2D-6EC7-4FC5-BD59-F2B25D14DD5A}" dt="2022-07-19T10:59:41.409" v="5026"/>
          <ac:picMkLst>
            <pc:docMk/>
            <pc:sldMk cId="215204206" sldId="295"/>
            <ac:picMk id="133" creationId="{D781AD5C-3C16-0F80-219B-3391CFF01D9E}"/>
          </ac:picMkLst>
        </pc:picChg>
      </pc:sldChg>
      <pc:sldChg chg="addSp delSp modSp mod">
        <pc:chgData name="Salome Padilla" userId="f4429905-10ae-4bb9-b94c-ec045543e81f" providerId="ADAL" clId="{12245B2D-6EC7-4FC5-BD59-F2B25D14DD5A}" dt="2022-07-19T08:52:09.695" v="4910" actId="1035"/>
        <pc:sldMkLst>
          <pc:docMk/>
          <pc:sldMk cId="91361493" sldId="296"/>
        </pc:sldMkLst>
        <pc:spChg chg="mod">
          <ac:chgData name="Salome Padilla" userId="f4429905-10ae-4bb9-b94c-ec045543e81f" providerId="ADAL" clId="{12245B2D-6EC7-4FC5-BD59-F2B25D14DD5A}" dt="2022-07-19T08:32:38.935" v="3797" actId="20577"/>
          <ac:spMkLst>
            <pc:docMk/>
            <pc:sldMk cId="91361493" sldId="296"/>
            <ac:spMk id="2" creationId="{00000000-0000-0000-0000-000000000000}"/>
          </ac:spMkLst>
        </pc:spChg>
        <pc:spChg chg="del mod">
          <ac:chgData name="Salome Padilla" userId="f4429905-10ae-4bb9-b94c-ec045543e81f" providerId="ADAL" clId="{12245B2D-6EC7-4FC5-BD59-F2B25D14DD5A}" dt="2022-07-19T08:34:58.472" v="3808" actId="478"/>
          <ac:spMkLst>
            <pc:docMk/>
            <pc:sldMk cId="91361493" sldId="296"/>
            <ac:spMk id="8" creationId="{D632858D-476C-3B94-0FB8-637C7B4AF2EF}"/>
          </ac:spMkLst>
        </pc:spChg>
        <pc:spChg chg="del">
          <ac:chgData name="Salome Padilla" userId="f4429905-10ae-4bb9-b94c-ec045543e81f" providerId="ADAL" clId="{12245B2D-6EC7-4FC5-BD59-F2B25D14DD5A}" dt="2022-07-19T08:34:58.472" v="3808" actId="478"/>
          <ac:spMkLst>
            <pc:docMk/>
            <pc:sldMk cId="91361493" sldId="296"/>
            <ac:spMk id="15" creationId="{FABC4118-0306-A889-CDFC-0B1DFFF792D5}"/>
          </ac:spMkLst>
        </pc:spChg>
        <pc:spChg chg="del">
          <ac:chgData name="Salome Padilla" userId="f4429905-10ae-4bb9-b94c-ec045543e81f" providerId="ADAL" clId="{12245B2D-6EC7-4FC5-BD59-F2B25D14DD5A}" dt="2022-07-19T08:34:58.472" v="3808" actId="478"/>
          <ac:spMkLst>
            <pc:docMk/>
            <pc:sldMk cId="91361493" sldId="296"/>
            <ac:spMk id="26" creationId="{2BE8DC2F-8459-604A-B98D-D0FC56216D25}"/>
          </ac:spMkLst>
        </pc:spChg>
        <pc:spChg chg="del">
          <ac:chgData name="Salome Padilla" userId="f4429905-10ae-4bb9-b94c-ec045543e81f" providerId="ADAL" clId="{12245B2D-6EC7-4FC5-BD59-F2B25D14DD5A}" dt="2022-07-19T08:34:58.472" v="3808" actId="478"/>
          <ac:spMkLst>
            <pc:docMk/>
            <pc:sldMk cId="91361493" sldId="296"/>
            <ac:spMk id="32" creationId="{23D6EEFD-C5C6-538F-9003-56BCD2EE6ACE}"/>
          </ac:spMkLst>
        </pc:spChg>
        <pc:spChg chg="del">
          <ac:chgData name="Salome Padilla" userId="f4429905-10ae-4bb9-b94c-ec045543e81f" providerId="ADAL" clId="{12245B2D-6EC7-4FC5-BD59-F2B25D14DD5A}" dt="2022-07-19T08:34:58.472" v="3808" actId="478"/>
          <ac:spMkLst>
            <pc:docMk/>
            <pc:sldMk cId="91361493" sldId="296"/>
            <ac:spMk id="38" creationId="{CA7A177A-6A91-3674-3243-50B81FD84A2C}"/>
          </ac:spMkLst>
        </pc:spChg>
        <pc:spChg chg="del">
          <ac:chgData name="Salome Padilla" userId="f4429905-10ae-4bb9-b94c-ec045543e81f" providerId="ADAL" clId="{12245B2D-6EC7-4FC5-BD59-F2B25D14DD5A}" dt="2022-07-19T08:34:58.472" v="3808" actId="478"/>
          <ac:spMkLst>
            <pc:docMk/>
            <pc:sldMk cId="91361493" sldId="296"/>
            <ac:spMk id="44" creationId="{95035BA4-36AA-A02A-46A1-54908D1C136D}"/>
          </ac:spMkLst>
        </pc:spChg>
        <pc:spChg chg="del">
          <ac:chgData name="Salome Padilla" userId="f4429905-10ae-4bb9-b94c-ec045543e81f" providerId="ADAL" clId="{12245B2D-6EC7-4FC5-BD59-F2B25D14DD5A}" dt="2022-07-19T08:34:58.472" v="3808" actId="478"/>
          <ac:spMkLst>
            <pc:docMk/>
            <pc:sldMk cId="91361493" sldId="296"/>
            <ac:spMk id="45" creationId="{94A542A5-FC3F-8157-D925-FB7CED9BE32B}"/>
          </ac:spMkLst>
        </pc:spChg>
        <pc:spChg chg="del">
          <ac:chgData name="Salome Padilla" userId="f4429905-10ae-4bb9-b94c-ec045543e81f" providerId="ADAL" clId="{12245B2D-6EC7-4FC5-BD59-F2B25D14DD5A}" dt="2022-07-19T08:34:58.472" v="3808" actId="478"/>
          <ac:spMkLst>
            <pc:docMk/>
            <pc:sldMk cId="91361493" sldId="296"/>
            <ac:spMk id="51" creationId="{F954F004-7449-C2DE-C989-FF93DD799758}"/>
          </ac:spMkLst>
        </pc:spChg>
        <pc:spChg chg="del">
          <ac:chgData name="Salome Padilla" userId="f4429905-10ae-4bb9-b94c-ec045543e81f" providerId="ADAL" clId="{12245B2D-6EC7-4FC5-BD59-F2B25D14DD5A}" dt="2022-07-19T08:34:58.472" v="3808" actId="478"/>
          <ac:spMkLst>
            <pc:docMk/>
            <pc:sldMk cId="91361493" sldId="296"/>
            <ac:spMk id="56" creationId="{3E460C7E-C51C-B1A1-8E40-5E4D1B309AEB}"/>
          </ac:spMkLst>
        </pc:spChg>
        <pc:spChg chg="add mod">
          <ac:chgData name="Salome Padilla" userId="f4429905-10ae-4bb9-b94c-ec045543e81f" providerId="ADAL" clId="{12245B2D-6EC7-4FC5-BD59-F2B25D14DD5A}" dt="2022-07-19T08:35:15.487" v="3827" actId="12788"/>
          <ac:spMkLst>
            <pc:docMk/>
            <pc:sldMk cId="91361493" sldId="296"/>
            <ac:spMk id="72" creationId="{EF19B67B-99B3-D599-B9C9-C7E43E198D6D}"/>
          </ac:spMkLst>
        </pc:spChg>
        <pc:spChg chg="del">
          <ac:chgData name="Salome Padilla" userId="f4429905-10ae-4bb9-b94c-ec045543e81f" providerId="ADAL" clId="{12245B2D-6EC7-4FC5-BD59-F2B25D14DD5A}" dt="2022-07-19T08:34:58.472" v="3808" actId="478"/>
          <ac:spMkLst>
            <pc:docMk/>
            <pc:sldMk cId="91361493" sldId="296"/>
            <ac:spMk id="78" creationId="{D23029D4-E98F-DF03-D03F-929F3AAE6FB9}"/>
          </ac:spMkLst>
        </pc:spChg>
        <pc:spChg chg="add mod">
          <ac:chgData name="Salome Padilla" userId="f4429905-10ae-4bb9-b94c-ec045543e81f" providerId="ADAL" clId="{12245B2D-6EC7-4FC5-BD59-F2B25D14DD5A}" dt="2022-07-19T08:52:05.719" v="4908" actId="1036"/>
          <ac:spMkLst>
            <pc:docMk/>
            <pc:sldMk cId="91361493" sldId="296"/>
            <ac:spMk id="79" creationId="{45DF55C8-E502-12E9-A28F-337177CA1FDE}"/>
          </ac:spMkLst>
        </pc:spChg>
        <pc:spChg chg="add del mod">
          <ac:chgData name="Salome Padilla" userId="f4429905-10ae-4bb9-b94c-ec045543e81f" providerId="ADAL" clId="{12245B2D-6EC7-4FC5-BD59-F2B25D14DD5A}" dt="2022-07-19T08:36:07.171" v="3859" actId="478"/>
          <ac:spMkLst>
            <pc:docMk/>
            <pc:sldMk cId="91361493" sldId="296"/>
            <ac:spMk id="80" creationId="{817F470B-3A54-A7E5-373A-61987E7D2DF9}"/>
          </ac:spMkLst>
        </pc:spChg>
        <pc:spChg chg="add del mod">
          <ac:chgData name="Salome Padilla" userId="f4429905-10ae-4bb9-b94c-ec045543e81f" providerId="ADAL" clId="{12245B2D-6EC7-4FC5-BD59-F2B25D14DD5A}" dt="2022-07-19T08:36:45.476" v="3861" actId="478"/>
          <ac:spMkLst>
            <pc:docMk/>
            <pc:sldMk cId="91361493" sldId="296"/>
            <ac:spMk id="81" creationId="{A47F57FF-9F63-CE60-1895-427C580A116E}"/>
          </ac:spMkLst>
        </pc:spChg>
        <pc:spChg chg="add del mod">
          <ac:chgData name="Salome Padilla" userId="f4429905-10ae-4bb9-b94c-ec045543e81f" providerId="ADAL" clId="{12245B2D-6EC7-4FC5-BD59-F2B25D14DD5A}" dt="2022-07-19T08:36:44.876" v="3860" actId="478"/>
          <ac:spMkLst>
            <pc:docMk/>
            <pc:sldMk cId="91361493" sldId="296"/>
            <ac:spMk id="82" creationId="{494789DD-AC53-B004-D518-141E2FA7791F}"/>
          </ac:spMkLst>
        </pc:spChg>
        <pc:spChg chg="add mod">
          <ac:chgData name="Salome Padilla" userId="f4429905-10ae-4bb9-b94c-ec045543e81f" providerId="ADAL" clId="{12245B2D-6EC7-4FC5-BD59-F2B25D14DD5A}" dt="2022-07-19T08:51:59.646" v="4904" actId="1076"/>
          <ac:spMkLst>
            <pc:docMk/>
            <pc:sldMk cId="91361493" sldId="296"/>
            <ac:spMk id="83" creationId="{3D5CE718-929D-75CF-7F28-5CD08B17A3CC}"/>
          </ac:spMkLst>
        </pc:spChg>
        <pc:spChg chg="mod">
          <ac:chgData name="Salome Padilla" userId="f4429905-10ae-4bb9-b94c-ec045543e81f" providerId="ADAL" clId="{12245B2D-6EC7-4FC5-BD59-F2B25D14DD5A}" dt="2022-07-19T08:40:37.959" v="4131" actId="14100"/>
          <ac:spMkLst>
            <pc:docMk/>
            <pc:sldMk cId="91361493" sldId="296"/>
            <ac:spMk id="88" creationId="{2310DD2F-9FC3-2E65-762A-4FF1E46B4BA4}"/>
          </ac:spMkLst>
        </pc:spChg>
        <pc:spChg chg="del mod">
          <ac:chgData name="Salome Padilla" userId="f4429905-10ae-4bb9-b94c-ec045543e81f" providerId="ADAL" clId="{12245B2D-6EC7-4FC5-BD59-F2B25D14DD5A}" dt="2022-07-19T08:37:19.142" v="3877" actId="478"/>
          <ac:spMkLst>
            <pc:docMk/>
            <pc:sldMk cId="91361493" sldId="296"/>
            <ac:spMk id="89" creationId="{3CF8073B-92ED-0F9E-2B20-B5AA3C26943E}"/>
          </ac:spMkLst>
        </pc:spChg>
        <pc:spChg chg="add mod">
          <ac:chgData name="Salome Padilla" userId="f4429905-10ae-4bb9-b94c-ec045543e81f" providerId="ADAL" clId="{12245B2D-6EC7-4FC5-BD59-F2B25D14DD5A}" dt="2022-07-19T08:52:09.695" v="4910" actId="1035"/>
          <ac:spMkLst>
            <pc:docMk/>
            <pc:sldMk cId="91361493" sldId="296"/>
            <ac:spMk id="90" creationId="{F82F5770-999A-3B81-87F3-E80EF53AADAA}"/>
          </ac:spMkLst>
        </pc:spChg>
        <pc:spChg chg="add del mod">
          <ac:chgData name="Salome Padilla" userId="f4429905-10ae-4bb9-b94c-ec045543e81f" providerId="ADAL" clId="{12245B2D-6EC7-4FC5-BD59-F2B25D14DD5A}" dt="2022-07-19T08:38:51.264" v="3995" actId="478"/>
          <ac:spMkLst>
            <pc:docMk/>
            <pc:sldMk cId="91361493" sldId="296"/>
            <ac:spMk id="94" creationId="{B57B7603-4045-C7BE-058C-1B841798A659}"/>
          </ac:spMkLst>
        </pc:spChg>
        <pc:spChg chg="add mod">
          <ac:chgData name="Salome Padilla" userId="f4429905-10ae-4bb9-b94c-ec045543e81f" providerId="ADAL" clId="{12245B2D-6EC7-4FC5-BD59-F2B25D14DD5A}" dt="2022-07-19T08:52:09.695" v="4910" actId="1035"/>
          <ac:spMkLst>
            <pc:docMk/>
            <pc:sldMk cId="91361493" sldId="296"/>
            <ac:spMk id="95" creationId="{688B837D-8DB8-A8DC-25B8-637BBFAB99A7}"/>
          </ac:spMkLst>
        </pc:spChg>
        <pc:spChg chg="add mod">
          <ac:chgData name="Salome Padilla" userId="f4429905-10ae-4bb9-b94c-ec045543e81f" providerId="ADAL" clId="{12245B2D-6EC7-4FC5-BD59-F2B25D14DD5A}" dt="2022-07-19T08:52:09.695" v="4910" actId="1035"/>
          <ac:spMkLst>
            <pc:docMk/>
            <pc:sldMk cId="91361493" sldId="296"/>
            <ac:spMk id="99" creationId="{4D9929A8-7BB2-8C95-5D60-B25587D1BE24}"/>
          </ac:spMkLst>
        </pc:spChg>
        <pc:spChg chg="add mod">
          <ac:chgData name="Salome Padilla" userId="f4429905-10ae-4bb9-b94c-ec045543e81f" providerId="ADAL" clId="{12245B2D-6EC7-4FC5-BD59-F2B25D14DD5A}" dt="2022-07-19T08:52:09.695" v="4910" actId="1035"/>
          <ac:spMkLst>
            <pc:docMk/>
            <pc:sldMk cId="91361493" sldId="296"/>
            <ac:spMk id="103" creationId="{83465859-DBDE-D088-192B-C4477103237D}"/>
          </ac:spMkLst>
        </pc:spChg>
        <pc:spChg chg="mod">
          <ac:chgData name="Salome Padilla" userId="f4429905-10ae-4bb9-b94c-ec045543e81f" providerId="ADAL" clId="{12245B2D-6EC7-4FC5-BD59-F2B25D14DD5A}" dt="2022-07-19T08:40:44.746" v="4133" actId="208"/>
          <ac:spMkLst>
            <pc:docMk/>
            <pc:sldMk cId="91361493" sldId="296"/>
            <ac:spMk id="106" creationId="{D7589937-FBD4-87F2-0409-47D72AF0D0D2}"/>
          </ac:spMkLst>
        </pc:spChg>
        <pc:spChg chg="mod">
          <ac:chgData name="Salome Padilla" userId="f4429905-10ae-4bb9-b94c-ec045543e81f" providerId="ADAL" clId="{12245B2D-6EC7-4FC5-BD59-F2B25D14DD5A}" dt="2022-07-19T08:40:12.277" v="4122" actId="14100"/>
          <ac:spMkLst>
            <pc:docMk/>
            <pc:sldMk cId="91361493" sldId="296"/>
            <ac:spMk id="109" creationId="{FF1DC793-601D-1FC4-4FC5-F7ECE50E173C}"/>
          </ac:spMkLst>
        </pc:spChg>
        <pc:spChg chg="add mod">
          <ac:chgData name="Salome Padilla" userId="f4429905-10ae-4bb9-b94c-ec045543e81f" providerId="ADAL" clId="{12245B2D-6EC7-4FC5-BD59-F2B25D14DD5A}" dt="2022-07-19T08:52:09.695" v="4910" actId="1035"/>
          <ac:spMkLst>
            <pc:docMk/>
            <pc:sldMk cId="91361493" sldId="296"/>
            <ac:spMk id="110" creationId="{2E2D4624-E0ED-CB69-5E4B-6F12E01C47A8}"/>
          </ac:spMkLst>
        </pc:spChg>
        <pc:spChg chg="mod">
          <ac:chgData name="Salome Padilla" userId="f4429905-10ae-4bb9-b94c-ec045543e81f" providerId="ADAL" clId="{12245B2D-6EC7-4FC5-BD59-F2B25D14DD5A}" dt="2022-07-19T08:40:58.805" v="4137"/>
          <ac:spMkLst>
            <pc:docMk/>
            <pc:sldMk cId="91361493" sldId="296"/>
            <ac:spMk id="113" creationId="{15DD63F1-EFBE-64B9-B25C-1D8828E58197}"/>
          </ac:spMkLst>
        </pc:spChg>
        <pc:grpChg chg="del">
          <ac:chgData name="Salome Padilla" userId="f4429905-10ae-4bb9-b94c-ec045543e81f" providerId="ADAL" clId="{12245B2D-6EC7-4FC5-BD59-F2B25D14DD5A}" dt="2022-07-19T08:34:58.472" v="3808" actId="478"/>
          <ac:grpSpMkLst>
            <pc:docMk/>
            <pc:sldMk cId="91361493" sldId="296"/>
            <ac:grpSpMk id="10" creationId="{293AA859-634A-4DAD-8455-C6F2867F7409}"/>
          </ac:grpSpMkLst>
        </pc:grpChg>
        <pc:grpChg chg="del">
          <ac:chgData name="Salome Padilla" userId="f4429905-10ae-4bb9-b94c-ec045543e81f" providerId="ADAL" clId="{12245B2D-6EC7-4FC5-BD59-F2B25D14DD5A}" dt="2022-07-19T08:34:58.472" v="3808" actId="478"/>
          <ac:grpSpMkLst>
            <pc:docMk/>
            <pc:sldMk cId="91361493" sldId="296"/>
            <ac:grpSpMk id="16" creationId="{F5A6D5EF-7D33-DCCD-49F8-A950D5A53FCB}"/>
          </ac:grpSpMkLst>
        </pc:grpChg>
        <pc:grpChg chg="del">
          <ac:chgData name="Salome Padilla" userId="f4429905-10ae-4bb9-b94c-ec045543e81f" providerId="ADAL" clId="{12245B2D-6EC7-4FC5-BD59-F2B25D14DD5A}" dt="2022-07-19T08:34:58.472" v="3808" actId="478"/>
          <ac:grpSpMkLst>
            <pc:docMk/>
            <pc:sldMk cId="91361493" sldId="296"/>
            <ac:grpSpMk id="27" creationId="{3A229923-C68A-DD16-FF7D-34BE681EC54A}"/>
          </ac:grpSpMkLst>
        </pc:grpChg>
        <pc:grpChg chg="del">
          <ac:chgData name="Salome Padilla" userId="f4429905-10ae-4bb9-b94c-ec045543e81f" providerId="ADAL" clId="{12245B2D-6EC7-4FC5-BD59-F2B25D14DD5A}" dt="2022-07-19T08:34:58.472" v="3808" actId="478"/>
          <ac:grpSpMkLst>
            <pc:docMk/>
            <pc:sldMk cId="91361493" sldId="296"/>
            <ac:grpSpMk id="33" creationId="{CA8CDF0B-F67F-86AF-7D63-8D8746813B74}"/>
          </ac:grpSpMkLst>
        </pc:grpChg>
        <pc:grpChg chg="del">
          <ac:chgData name="Salome Padilla" userId="f4429905-10ae-4bb9-b94c-ec045543e81f" providerId="ADAL" clId="{12245B2D-6EC7-4FC5-BD59-F2B25D14DD5A}" dt="2022-07-19T08:34:58.472" v="3808" actId="478"/>
          <ac:grpSpMkLst>
            <pc:docMk/>
            <pc:sldMk cId="91361493" sldId="296"/>
            <ac:grpSpMk id="39" creationId="{4670828A-D5DC-8695-37D1-CA793789A779}"/>
          </ac:grpSpMkLst>
        </pc:grpChg>
        <pc:grpChg chg="del">
          <ac:chgData name="Salome Padilla" userId="f4429905-10ae-4bb9-b94c-ec045543e81f" providerId="ADAL" clId="{12245B2D-6EC7-4FC5-BD59-F2B25D14DD5A}" dt="2022-07-19T08:34:58.472" v="3808" actId="478"/>
          <ac:grpSpMkLst>
            <pc:docMk/>
            <pc:sldMk cId="91361493" sldId="296"/>
            <ac:grpSpMk id="46" creationId="{DE742E01-0A7F-B674-9702-E9F09CBC2D3B}"/>
          </ac:grpSpMkLst>
        </pc:grpChg>
        <pc:grpChg chg="del">
          <ac:chgData name="Salome Padilla" userId="f4429905-10ae-4bb9-b94c-ec045543e81f" providerId="ADAL" clId="{12245B2D-6EC7-4FC5-BD59-F2B25D14DD5A}" dt="2022-07-19T08:34:58.472" v="3808" actId="478"/>
          <ac:grpSpMkLst>
            <pc:docMk/>
            <pc:sldMk cId="91361493" sldId="296"/>
            <ac:grpSpMk id="52" creationId="{99AE787B-5EEC-4662-0627-9DFA019BA697}"/>
          </ac:grpSpMkLst>
        </pc:grpChg>
        <pc:grpChg chg="del">
          <ac:chgData name="Salome Padilla" userId="f4429905-10ae-4bb9-b94c-ec045543e81f" providerId="ADAL" clId="{12245B2D-6EC7-4FC5-BD59-F2B25D14DD5A}" dt="2022-07-19T08:34:58.472" v="3808" actId="478"/>
          <ac:grpSpMkLst>
            <pc:docMk/>
            <pc:sldMk cId="91361493" sldId="296"/>
            <ac:grpSpMk id="57" creationId="{66E11C1C-1D38-93AD-C735-69957DCCAFEE}"/>
          </ac:grpSpMkLst>
        </pc:grpChg>
        <pc:grpChg chg="del">
          <ac:chgData name="Salome Padilla" userId="f4429905-10ae-4bb9-b94c-ec045543e81f" providerId="ADAL" clId="{12245B2D-6EC7-4FC5-BD59-F2B25D14DD5A}" dt="2022-07-19T08:34:58.472" v="3808" actId="478"/>
          <ac:grpSpMkLst>
            <pc:docMk/>
            <pc:sldMk cId="91361493" sldId="296"/>
            <ac:grpSpMk id="64" creationId="{2CFDC953-9240-69A8-C46C-AD1EBA3CAEB2}"/>
          </ac:grpSpMkLst>
        </pc:grpChg>
        <pc:grpChg chg="del">
          <ac:chgData name="Salome Padilla" userId="f4429905-10ae-4bb9-b94c-ec045543e81f" providerId="ADAL" clId="{12245B2D-6EC7-4FC5-BD59-F2B25D14DD5A}" dt="2022-07-19T08:34:58.472" v="3808" actId="478"/>
          <ac:grpSpMkLst>
            <pc:docMk/>
            <pc:sldMk cId="91361493" sldId="296"/>
            <ac:grpSpMk id="68" creationId="{352BA721-63F3-5CE5-4AEB-31A386FFAD38}"/>
          </ac:grpSpMkLst>
        </pc:grpChg>
        <pc:grpChg chg="del">
          <ac:chgData name="Salome Padilla" userId="f4429905-10ae-4bb9-b94c-ec045543e81f" providerId="ADAL" clId="{12245B2D-6EC7-4FC5-BD59-F2B25D14DD5A}" dt="2022-07-19T08:34:58.472" v="3808" actId="478"/>
          <ac:grpSpMkLst>
            <pc:docMk/>
            <pc:sldMk cId="91361493" sldId="296"/>
            <ac:grpSpMk id="73" creationId="{9E8C8C51-1694-A163-A6E6-B262023A057C}"/>
          </ac:grpSpMkLst>
        </pc:grpChg>
        <pc:grpChg chg="add del mod">
          <ac:chgData name="Salome Padilla" userId="f4429905-10ae-4bb9-b94c-ec045543e81f" providerId="ADAL" clId="{12245B2D-6EC7-4FC5-BD59-F2B25D14DD5A}" dt="2022-07-19T08:52:09.695" v="4910" actId="1035"/>
          <ac:grpSpMkLst>
            <pc:docMk/>
            <pc:sldMk cId="91361493" sldId="296"/>
            <ac:grpSpMk id="85" creationId="{8DDA6975-473E-9E65-90F1-C1A48C6295AF}"/>
          </ac:grpSpMkLst>
        </pc:grpChg>
        <pc:grpChg chg="add del mod">
          <ac:chgData name="Salome Padilla" userId="f4429905-10ae-4bb9-b94c-ec045543e81f" providerId="ADAL" clId="{12245B2D-6EC7-4FC5-BD59-F2B25D14DD5A}" dt="2022-07-19T08:38:52.244" v="3996" actId="478"/>
          <ac:grpSpMkLst>
            <pc:docMk/>
            <pc:sldMk cId="91361493" sldId="296"/>
            <ac:grpSpMk id="91" creationId="{1B4D94DA-ACF3-F0B4-F50B-FFBC43CBC691}"/>
          </ac:grpSpMkLst>
        </pc:grpChg>
        <pc:grpChg chg="add del mod">
          <ac:chgData name="Salome Padilla" userId="f4429905-10ae-4bb9-b94c-ec045543e81f" providerId="ADAL" clId="{12245B2D-6EC7-4FC5-BD59-F2B25D14DD5A}" dt="2022-07-19T08:41:39.660" v="4156" actId="478"/>
          <ac:grpSpMkLst>
            <pc:docMk/>
            <pc:sldMk cId="91361493" sldId="296"/>
            <ac:grpSpMk id="96" creationId="{A03ECC77-3B0D-0D99-3733-EA8FF1220E7D}"/>
          </ac:grpSpMkLst>
        </pc:grpChg>
        <pc:grpChg chg="add del mod">
          <ac:chgData name="Salome Padilla" userId="f4429905-10ae-4bb9-b94c-ec045543e81f" providerId="ADAL" clId="{12245B2D-6EC7-4FC5-BD59-F2B25D14DD5A}" dt="2022-07-19T08:41:38.915" v="4155" actId="478"/>
          <ac:grpSpMkLst>
            <pc:docMk/>
            <pc:sldMk cId="91361493" sldId="296"/>
            <ac:grpSpMk id="100" creationId="{29683DF2-7184-8CAE-9CBC-4074EB2D6DA3}"/>
          </ac:grpSpMkLst>
        </pc:grpChg>
        <pc:grpChg chg="add del mod">
          <ac:chgData name="Salome Padilla" userId="f4429905-10ae-4bb9-b94c-ec045543e81f" providerId="ADAL" clId="{12245B2D-6EC7-4FC5-BD59-F2B25D14DD5A}" dt="2022-07-19T08:40:58.539" v="4136" actId="478"/>
          <ac:grpSpMkLst>
            <pc:docMk/>
            <pc:sldMk cId="91361493" sldId="296"/>
            <ac:grpSpMk id="104" creationId="{20238930-CE3F-456C-383C-DDC2A3CEC030}"/>
          </ac:grpSpMkLst>
        </pc:grpChg>
        <pc:grpChg chg="add mod">
          <ac:chgData name="Salome Padilla" userId="f4429905-10ae-4bb9-b94c-ec045543e81f" providerId="ADAL" clId="{12245B2D-6EC7-4FC5-BD59-F2B25D14DD5A}" dt="2022-07-19T08:52:09.695" v="4910" actId="1035"/>
          <ac:grpSpMkLst>
            <pc:docMk/>
            <pc:sldMk cId="91361493" sldId="296"/>
            <ac:grpSpMk id="107" creationId="{E5536E44-DEBA-E3AA-248A-C1A8916F7472}"/>
          </ac:grpSpMkLst>
        </pc:grpChg>
        <pc:grpChg chg="add mod">
          <ac:chgData name="Salome Padilla" userId="f4429905-10ae-4bb9-b94c-ec045543e81f" providerId="ADAL" clId="{12245B2D-6EC7-4FC5-BD59-F2B25D14DD5A}" dt="2022-07-19T08:52:09.695" v="4910" actId="1035"/>
          <ac:grpSpMkLst>
            <pc:docMk/>
            <pc:sldMk cId="91361493" sldId="296"/>
            <ac:grpSpMk id="111" creationId="{EEF8837E-C2AF-2F0D-EA9B-659EE7B5DA32}"/>
          </ac:grpSpMkLst>
        </pc:grpChg>
        <pc:graphicFrameChg chg="add mod modGraphic">
          <ac:chgData name="Salome Padilla" userId="f4429905-10ae-4bb9-b94c-ec045543e81f" providerId="ADAL" clId="{12245B2D-6EC7-4FC5-BD59-F2B25D14DD5A}" dt="2022-07-19T08:51:55.201" v="4903" actId="1036"/>
          <ac:graphicFrameMkLst>
            <pc:docMk/>
            <pc:sldMk cId="91361493" sldId="296"/>
            <ac:graphicFrameMk id="84" creationId="{FC1E5026-85FE-BDAE-B820-1FCFCE14506B}"/>
          </ac:graphicFrameMkLst>
        </pc:graphicFrameChg>
        <pc:picChg chg="del mod">
          <ac:chgData name="Salome Padilla" userId="f4429905-10ae-4bb9-b94c-ec045543e81f" providerId="ADAL" clId="{12245B2D-6EC7-4FC5-BD59-F2B25D14DD5A}" dt="2022-07-19T08:37:15.002" v="3874" actId="478"/>
          <ac:picMkLst>
            <pc:docMk/>
            <pc:sldMk cId="91361493" sldId="296"/>
            <ac:picMk id="86" creationId="{59DAE8A2-6903-DF7A-6E68-7B8476F486C1}"/>
          </ac:picMkLst>
        </pc:picChg>
        <pc:picChg chg="mod">
          <ac:chgData name="Salome Padilla" userId="f4429905-10ae-4bb9-b94c-ec045543e81f" providerId="ADAL" clId="{12245B2D-6EC7-4FC5-BD59-F2B25D14DD5A}" dt="2022-07-19T08:37:05.702" v="3870" actId="208"/>
          <ac:picMkLst>
            <pc:docMk/>
            <pc:sldMk cId="91361493" sldId="296"/>
            <ac:picMk id="87" creationId="{0A402C23-8EC5-6AFC-E0D5-950EBB1BA8B9}"/>
          </ac:picMkLst>
        </pc:picChg>
        <pc:picChg chg="mod">
          <ac:chgData name="Salome Padilla" userId="f4429905-10ae-4bb9-b94c-ec045543e81f" providerId="ADAL" clId="{12245B2D-6EC7-4FC5-BD59-F2B25D14DD5A}" dt="2022-07-19T08:36:52.218" v="3862"/>
          <ac:picMkLst>
            <pc:docMk/>
            <pc:sldMk cId="91361493" sldId="296"/>
            <ac:picMk id="92" creationId="{1DDAB8B8-336F-F83F-2D1D-B2EAE36E0A26}"/>
          </ac:picMkLst>
        </pc:picChg>
        <pc:picChg chg="mod">
          <ac:chgData name="Salome Padilla" userId="f4429905-10ae-4bb9-b94c-ec045543e81f" providerId="ADAL" clId="{12245B2D-6EC7-4FC5-BD59-F2B25D14DD5A}" dt="2022-07-19T08:36:52.218" v="3862"/>
          <ac:picMkLst>
            <pc:docMk/>
            <pc:sldMk cId="91361493" sldId="296"/>
            <ac:picMk id="93" creationId="{39387624-73B5-3BA2-CA6B-F2B9CDE8ED34}"/>
          </ac:picMkLst>
        </pc:picChg>
        <pc:picChg chg="mod">
          <ac:chgData name="Salome Padilla" userId="f4429905-10ae-4bb9-b94c-ec045543e81f" providerId="ADAL" clId="{12245B2D-6EC7-4FC5-BD59-F2B25D14DD5A}" dt="2022-07-19T08:36:52.218" v="3862"/>
          <ac:picMkLst>
            <pc:docMk/>
            <pc:sldMk cId="91361493" sldId="296"/>
            <ac:picMk id="97" creationId="{D2E9694F-8AD5-14FF-D8EC-2E713DD9129E}"/>
          </ac:picMkLst>
        </pc:picChg>
        <pc:picChg chg="mod">
          <ac:chgData name="Salome Padilla" userId="f4429905-10ae-4bb9-b94c-ec045543e81f" providerId="ADAL" clId="{12245B2D-6EC7-4FC5-BD59-F2B25D14DD5A}" dt="2022-07-19T08:36:52.218" v="3862"/>
          <ac:picMkLst>
            <pc:docMk/>
            <pc:sldMk cId="91361493" sldId="296"/>
            <ac:picMk id="98" creationId="{9ED2D6F1-A16D-6CF4-03D3-2C42CA0DDFE3}"/>
          </ac:picMkLst>
        </pc:picChg>
        <pc:picChg chg="mod">
          <ac:chgData name="Salome Padilla" userId="f4429905-10ae-4bb9-b94c-ec045543e81f" providerId="ADAL" clId="{12245B2D-6EC7-4FC5-BD59-F2B25D14DD5A}" dt="2022-07-19T08:36:52.218" v="3862"/>
          <ac:picMkLst>
            <pc:docMk/>
            <pc:sldMk cId="91361493" sldId="296"/>
            <ac:picMk id="101" creationId="{9F65320E-7EF9-E083-F422-A76DB5370639}"/>
          </ac:picMkLst>
        </pc:picChg>
        <pc:picChg chg="mod">
          <ac:chgData name="Salome Padilla" userId="f4429905-10ae-4bb9-b94c-ec045543e81f" providerId="ADAL" clId="{12245B2D-6EC7-4FC5-BD59-F2B25D14DD5A}" dt="2022-07-19T08:36:52.218" v="3862"/>
          <ac:picMkLst>
            <pc:docMk/>
            <pc:sldMk cId="91361493" sldId="296"/>
            <ac:picMk id="102" creationId="{BCECD225-06C5-899B-23AC-55042CF2D94C}"/>
          </ac:picMkLst>
        </pc:picChg>
        <pc:picChg chg="mod">
          <ac:chgData name="Salome Padilla" userId="f4429905-10ae-4bb9-b94c-ec045543e81f" providerId="ADAL" clId="{12245B2D-6EC7-4FC5-BD59-F2B25D14DD5A}" dt="2022-07-19T08:36:52.218" v="3862"/>
          <ac:picMkLst>
            <pc:docMk/>
            <pc:sldMk cId="91361493" sldId="296"/>
            <ac:picMk id="105" creationId="{7521AB69-F70E-BC2E-FFA5-A913CAFE46D3}"/>
          </ac:picMkLst>
        </pc:picChg>
        <pc:picChg chg="mod">
          <ac:chgData name="Salome Padilla" userId="f4429905-10ae-4bb9-b94c-ec045543e81f" providerId="ADAL" clId="{12245B2D-6EC7-4FC5-BD59-F2B25D14DD5A}" dt="2022-07-19T08:38:56.848" v="3997"/>
          <ac:picMkLst>
            <pc:docMk/>
            <pc:sldMk cId="91361493" sldId="296"/>
            <ac:picMk id="108" creationId="{14DFF8D1-5753-F1EE-80F4-5AF65D1E6B07}"/>
          </ac:picMkLst>
        </pc:picChg>
        <pc:picChg chg="mod">
          <ac:chgData name="Salome Padilla" userId="f4429905-10ae-4bb9-b94c-ec045543e81f" providerId="ADAL" clId="{12245B2D-6EC7-4FC5-BD59-F2B25D14DD5A}" dt="2022-07-19T08:40:58.805" v="4137"/>
          <ac:picMkLst>
            <pc:docMk/>
            <pc:sldMk cId="91361493" sldId="296"/>
            <ac:picMk id="112" creationId="{35F56EAD-332F-2F65-D719-CD716F69CD50}"/>
          </ac:picMkLst>
        </pc:picChg>
      </pc:sldChg>
      <pc:sldChg chg="addSp delSp modSp mod">
        <pc:chgData name="Salome Padilla" userId="f4429905-10ae-4bb9-b94c-ec045543e81f" providerId="ADAL" clId="{12245B2D-6EC7-4FC5-BD59-F2B25D14DD5A}" dt="2022-07-19T12:06:53.109" v="5878" actId="12"/>
        <pc:sldMkLst>
          <pc:docMk/>
          <pc:sldMk cId="1403649320" sldId="297"/>
        </pc:sldMkLst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8" creationId="{D357BFCE-488B-5E4C-77B2-DC5D274D0C84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14" creationId="{EB972F88-53A4-9C45-D5C2-117A25DA8505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20" creationId="{090094AC-563E-C670-2078-C37E9C3C29BD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26" creationId="{B65E2076-4758-1AEC-A678-44F78AA9E03B}"/>
          </ac:spMkLst>
        </pc:spChg>
        <pc:spChg chg="mod">
          <ac:chgData name="Salome Padilla" userId="f4429905-10ae-4bb9-b94c-ec045543e81f" providerId="ADAL" clId="{12245B2D-6EC7-4FC5-BD59-F2B25D14DD5A}" dt="2022-07-19T11:33:11.919" v="5656" actId="1076"/>
          <ac:spMkLst>
            <pc:docMk/>
            <pc:sldMk cId="1403649320" sldId="297"/>
            <ac:spMk id="38" creationId="{B326CA5C-42AC-8CE7-5887-628644A61109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44" creationId="{940A472F-24F4-77B4-3729-C78B631F4B63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50" creationId="{A287AD66-F004-58BB-C184-F91AC6A74A9B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56" creationId="{14E358E0-D1AB-FFFC-060F-DD3E40C72140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62" creationId="{71218215-EE65-40F5-0D0B-365B9361CDB8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63" creationId="{971494F5-87B6-BE8D-2FE0-6FF397B4047D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67" creationId="{16F7AD04-B775-152A-8EAC-D547B535F930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68" creationId="{925D401C-9EC6-EBF8-9AF3-68939F08784C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72" creationId="{0D0B0D0B-F6A6-E79B-B06C-A03447E0C135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73" creationId="{55EA996B-5F6F-CC0E-E36E-BA34F0639DAF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77" creationId="{B3B98DA6-CC29-FB4A-8EB6-8CD9CEE30C64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78" creationId="{98C2AF83-6660-E229-0DE5-EE6C09BFD507}"/>
          </ac:spMkLst>
        </pc:spChg>
        <pc:spChg chg="add mod">
          <ac:chgData name="Salome Padilla" userId="f4429905-10ae-4bb9-b94c-ec045543e81f" providerId="ADAL" clId="{12245B2D-6EC7-4FC5-BD59-F2B25D14DD5A}" dt="2022-07-19T11:54:51.089" v="5786" actId="12788"/>
          <ac:spMkLst>
            <pc:docMk/>
            <pc:sldMk cId="1403649320" sldId="297"/>
            <ac:spMk id="81" creationId="{6906D30A-E1F3-A485-9898-1FE2DFA52AEB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82" creationId="{F3B7A6AB-69C9-F8DA-7FAE-098B91466E80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83" creationId="{ABF453FF-A05A-1749-7F85-FCADE791494A}"/>
          </ac:spMkLst>
        </pc:spChg>
        <pc:spChg chg="mod">
          <ac:chgData name="Salome Padilla" userId="f4429905-10ae-4bb9-b94c-ec045543e81f" providerId="ADAL" clId="{12245B2D-6EC7-4FC5-BD59-F2B25D14DD5A}" dt="2022-07-19T11:38:25.698" v="5673"/>
          <ac:spMkLst>
            <pc:docMk/>
            <pc:sldMk cId="1403649320" sldId="297"/>
            <ac:spMk id="86" creationId="{E1D31863-4122-6DF0-EF54-F1A5D7A49C74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87" creationId="{0CC1C278-4D69-AB83-7E7F-BF35D9D2F79C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88" creationId="{EFE4061B-4E77-7BA0-0E61-76EC25222A2C}"/>
          </ac:spMkLst>
        </pc:spChg>
        <pc:spChg chg="mod">
          <ac:chgData name="Salome Padilla" userId="f4429905-10ae-4bb9-b94c-ec045543e81f" providerId="ADAL" clId="{12245B2D-6EC7-4FC5-BD59-F2B25D14DD5A}" dt="2022-07-19T11:38:25.698" v="5673"/>
          <ac:spMkLst>
            <pc:docMk/>
            <pc:sldMk cId="1403649320" sldId="297"/>
            <ac:spMk id="89" creationId="{BC329800-34DA-7488-0677-80D187B0830C}"/>
          </ac:spMkLst>
        </pc:spChg>
        <pc:spChg chg="add mod">
          <ac:chgData name="Salome Padilla" userId="f4429905-10ae-4bb9-b94c-ec045543e81f" providerId="ADAL" clId="{12245B2D-6EC7-4FC5-BD59-F2B25D14DD5A}" dt="2022-07-19T11:55:11.327" v="5791" actId="14100"/>
          <ac:spMkLst>
            <pc:docMk/>
            <pc:sldMk cId="1403649320" sldId="297"/>
            <ac:spMk id="90" creationId="{629313C5-559D-8AC7-94EE-36E09B1BED9D}"/>
          </ac:spMkLst>
        </pc:spChg>
        <pc:spChg chg="add mod">
          <ac:chgData name="Salome Padilla" userId="f4429905-10ae-4bb9-b94c-ec045543e81f" providerId="ADAL" clId="{12245B2D-6EC7-4FC5-BD59-F2B25D14DD5A}" dt="2022-07-19T11:55:17.949" v="5792" actId="1076"/>
          <ac:spMkLst>
            <pc:docMk/>
            <pc:sldMk cId="1403649320" sldId="297"/>
            <ac:spMk id="91" creationId="{FA18CD0B-FB20-9FC9-0FFD-E153B4A0D8CE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92" creationId="{E937FF64-5E45-EB55-1C3B-A1EEA085B44E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93" creationId="{3EC05952-003F-E157-59E0-8AF7217DF37A}"/>
          </ac:spMkLst>
        </pc:spChg>
        <pc:spChg chg="add mod">
          <ac:chgData name="Salome Padilla" userId="f4429905-10ae-4bb9-b94c-ec045543e81f" providerId="ADAL" clId="{12245B2D-6EC7-4FC5-BD59-F2B25D14DD5A}" dt="2022-07-19T12:06:53.109" v="5878" actId="12"/>
          <ac:spMkLst>
            <pc:docMk/>
            <pc:sldMk cId="1403649320" sldId="297"/>
            <ac:spMk id="94" creationId="{C39BC35B-AC08-4BAF-E578-4B0D3ECBDA37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97" creationId="{46B3EB93-C083-3E53-3197-53393F017735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98" creationId="{7C5FB329-009F-9045-7382-7D128A86A66D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102" creationId="{82CC6823-7200-6E8C-B97D-959EC7A1DC3E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103" creationId="{A9ECA28F-9D92-5DA6-BCFE-33F2563176E6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107" creationId="{FF11FFB3-1FC1-7ACE-4FC8-B80F055857EA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108" creationId="{65B85E91-EFC7-5F11-5FAA-7F5DB1A1572F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112" creationId="{6C8E0CD8-59E9-BB56-5C56-5DD909FDBF4C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113" creationId="{C1B54DD2-1427-3C10-0B2E-18B5D864AC01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117" creationId="{AC6B0BF4-2681-3697-831F-9B59C9AC9D77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118" creationId="{26C34CBC-66EA-76FD-3C5A-E1CCDF7C2478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122" creationId="{836682AE-777A-DEF3-BBAD-0E21ADF6269C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123" creationId="{ABE36107-3561-6844-EBF2-C6EA761E606D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127" creationId="{E62EF403-81C5-EDD9-8300-207A631F829E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128" creationId="{AACE02F0-0E53-A1FE-9F6F-5F24447F9F65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132" creationId="{6C03942B-3D0F-C37B-7E79-EEAC6FE6271E}"/>
          </ac:spMkLst>
        </pc:spChg>
        <pc:spChg chg="del">
          <ac:chgData name="Salome Padilla" userId="f4429905-10ae-4bb9-b94c-ec045543e81f" providerId="ADAL" clId="{12245B2D-6EC7-4FC5-BD59-F2B25D14DD5A}" dt="2022-07-19T11:32:51.508" v="5641" actId="478"/>
          <ac:spMkLst>
            <pc:docMk/>
            <pc:sldMk cId="1403649320" sldId="297"/>
            <ac:spMk id="133" creationId="{03A3A824-6A3F-478B-FF8F-66FF0DE10F1D}"/>
          </ac:spMkLst>
        </pc:spChg>
        <pc:grpChg chg="del">
          <ac:chgData name="Salome Padilla" userId="f4429905-10ae-4bb9-b94c-ec045543e81f" providerId="ADAL" clId="{12245B2D-6EC7-4FC5-BD59-F2B25D14DD5A}" dt="2022-07-19T11:32:51.508" v="5641" actId="478"/>
          <ac:grpSpMkLst>
            <pc:docMk/>
            <pc:sldMk cId="1403649320" sldId="297"/>
            <ac:grpSpMk id="9" creationId="{4D94EF3A-33B4-3FEB-4C1E-FB261CDECE85}"/>
          </ac:grpSpMkLst>
        </pc:grpChg>
        <pc:grpChg chg="del">
          <ac:chgData name="Salome Padilla" userId="f4429905-10ae-4bb9-b94c-ec045543e81f" providerId="ADAL" clId="{12245B2D-6EC7-4FC5-BD59-F2B25D14DD5A}" dt="2022-07-19T11:32:51.508" v="5641" actId="478"/>
          <ac:grpSpMkLst>
            <pc:docMk/>
            <pc:sldMk cId="1403649320" sldId="297"/>
            <ac:grpSpMk id="15" creationId="{9F8378C2-A391-A9FD-2379-A89826513CA6}"/>
          </ac:grpSpMkLst>
        </pc:grpChg>
        <pc:grpChg chg="del">
          <ac:chgData name="Salome Padilla" userId="f4429905-10ae-4bb9-b94c-ec045543e81f" providerId="ADAL" clId="{12245B2D-6EC7-4FC5-BD59-F2B25D14DD5A}" dt="2022-07-19T11:32:51.508" v="5641" actId="478"/>
          <ac:grpSpMkLst>
            <pc:docMk/>
            <pc:sldMk cId="1403649320" sldId="297"/>
            <ac:grpSpMk id="21" creationId="{FEA07BD1-CCE9-BB59-6CFD-827BF60F1245}"/>
          </ac:grpSpMkLst>
        </pc:grpChg>
        <pc:grpChg chg="del">
          <ac:chgData name="Salome Padilla" userId="f4429905-10ae-4bb9-b94c-ec045543e81f" providerId="ADAL" clId="{12245B2D-6EC7-4FC5-BD59-F2B25D14DD5A}" dt="2022-07-19T11:32:51.508" v="5641" actId="478"/>
          <ac:grpSpMkLst>
            <pc:docMk/>
            <pc:sldMk cId="1403649320" sldId="297"/>
            <ac:grpSpMk id="34" creationId="{85BC3AA4-693F-E98C-BBF3-B90CEF2C1A78}"/>
          </ac:grpSpMkLst>
        </pc:grpChg>
        <pc:grpChg chg="del">
          <ac:chgData name="Salome Padilla" userId="f4429905-10ae-4bb9-b94c-ec045543e81f" providerId="ADAL" clId="{12245B2D-6EC7-4FC5-BD59-F2B25D14DD5A}" dt="2022-07-19T11:32:51.508" v="5641" actId="478"/>
          <ac:grpSpMkLst>
            <pc:docMk/>
            <pc:sldMk cId="1403649320" sldId="297"/>
            <ac:grpSpMk id="45" creationId="{796089EB-79C7-E05B-2074-CECB571B620B}"/>
          </ac:grpSpMkLst>
        </pc:grpChg>
        <pc:grpChg chg="del">
          <ac:chgData name="Salome Padilla" userId="f4429905-10ae-4bb9-b94c-ec045543e81f" providerId="ADAL" clId="{12245B2D-6EC7-4FC5-BD59-F2B25D14DD5A}" dt="2022-07-19T11:32:51.508" v="5641" actId="478"/>
          <ac:grpSpMkLst>
            <pc:docMk/>
            <pc:sldMk cId="1403649320" sldId="297"/>
            <ac:grpSpMk id="51" creationId="{E84A78DB-B660-EE02-FD98-2108B34AE166}"/>
          </ac:grpSpMkLst>
        </pc:grpChg>
        <pc:grpChg chg="del">
          <ac:chgData name="Salome Padilla" userId="f4429905-10ae-4bb9-b94c-ec045543e81f" providerId="ADAL" clId="{12245B2D-6EC7-4FC5-BD59-F2B25D14DD5A}" dt="2022-07-19T11:32:51.508" v="5641" actId="478"/>
          <ac:grpSpMkLst>
            <pc:docMk/>
            <pc:sldMk cId="1403649320" sldId="297"/>
            <ac:grpSpMk id="57" creationId="{59AC95CB-6F00-D72C-0007-6EA231AA642F}"/>
          </ac:grpSpMkLst>
        </pc:grpChg>
        <pc:grpChg chg="add mod">
          <ac:chgData name="Salome Padilla" userId="f4429905-10ae-4bb9-b94c-ec045543e81f" providerId="ADAL" clId="{12245B2D-6EC7-4FC5-BD59-F2B25D14DD5A}" dt="2022-07-19T11:54:56.808" v="5787" actId="1076"/>
          <ac:grpSpMkLst>
            <pc:docMk/>
            <pc:sldMk cId="1403649320" sldId="297"/>
            <ac:grpSpMk id="84" creationId="{9F638E6E-A97C-BE61-29AE-CEFDFEA335A3}"/>
          </ac:grpSpMkLst>
        </pc:grpChg>
        <pc:grpChg chg="del">
          <ac:chgData name="Salome Padilla" userId="f4429905-10ae-4bb9-b94c-ec045543e81f" providerId="ADAL" clId="{12245B2D-6EC7-4FC5-BD59-F2B25D14DD5A}" dt="2022-07-19T11:32:51.508" v="5641" actId="478"/>
          <ac:grpSpMkLst>
            <pc:docMk/>
            <pc:sldMk cId="1403649320" sldId="297"/>
            <ac:grpSpMk id="134" creationId="{DB101CB3-B6E4-A827-8C90-F2A0E1270346}"/>
          </ac:grpSpMkLst>
        </pc:grpChg>
        <pc:grpChg chg="del">
          <ac:chgData name="Salome Padilla" userId="f4429905-10ae-4bb9-b94c-ec045543e81f" providerId="ADAL" clId="{12245B2D-6EC7-4FC5-BD59-F2B25D14DD5A}" dt="2022-07-19T11:32:51.508" v="5641" actId="478"/>
          <ac:grpSpMkLst>
            <pc:docMk/>
            <pc:sldMk cId="1403649320" sldId="297"/>
            <ac:grpSpMk id="137" creationId="{1F5AD5BC-B17F-46BA-FAE4-7C2CD1441F7F}"/>
          </ac:grpSpMkLst>
        </pc:grpChg>
        <pc:picChg chg="mod">
          <ac:chgData name="Salome Padilla" userId="f4429905-10ae-4bb9-b94c-ec045543e81f" providerId="ADAL" clId="{12245B2D-6EC7-4FC5-BD59-F2B25D14DD5A}" dt="2022-07-19T11:38:25.698" v="5673"/>
          <ac:picMkLst>
            <pc:docMk/>
            <pc:sldMk cId="1403649320" sldId="297"/>
            <ac:picMk id="85" creationId="{8DDCD83D-94F8-FC1C-8247-72E3E78E88E9}"/>
          </ac:picMkLst>
        </pc:picChg>
      </pc:sldChg>
      <pc:sldChg chg="addSp delSp modSp mod">
        <pc:chgData name="Salome Padilla" userId="f4429905-10ae-4bb9-b94c-ec045543e81f" providerId="ADAL" clId="{12245B2D-6EC7-4FC5-BD59-F2B25D14DD5A}" dt="2022-07-19T14:32:45.625" v="7435" actId="1076"/>
        <pc:sldMkLst>
          <pc:docMk/>
          <pc:sldMk cId="753965038" sldId="298"/>
        </pc:sldMkLst>
        <pc:spChg chg="del">
          <ac:chgData name="Salome Padilla" userId="f4429905-10ae-4bb9-b94c-ec045543e81f" providerId="ADAL" clId="{12245B2D-6EC7-4FC5-BD59-F2B25D14DD5A}" dt="2022-07-19T13:30:59.300" v="6219" actId="478"/>
          <ac:spMkLst>
            <pc:docMk/>
            <pc:sldMk cId="753965038" sldId="298"/>
            <ac:spMk id="13" creationId="{E9FE5625-2032-4BB6-0684-AF07564BB953}"/>
          </ac:spMkLst>
        </pc:spChg>
        <pc:spChg chg="del">
          <ac:chgData name="Salome Padilla" userId="f4429905-10ae-4bb9-b94c-ec045543e81f" providerId="ADAL" clId="{12245B2D-6EC7-4FC5-BD59-F2B25D14DD5A}" dt="2022-07-19T13:30:59.300" v="6219" actId="478"/>
          <ac:spMkLst>
            <pc:docMk/>
            <pc:sldMk cId="753965038" sldId="298"/>
            <ac:spMk id="19" creationId="{A9C3F794-528B-4B0E-5AEA-A4F670D8846A}"/>
          </ac:spMkLst>
        </pc:spChg>
        <pc:spChg chg="del">
          <ac:chgData name="Salome Padilla" userId="f4429905-10ae-4bb9-b94c-ec045543e81f" providerId="ADAL" clId="{12245B2D-6EC7-4FC5-BD59-F2B25D14DD5A}" dt="2022-07-19T13:30:59.300" v="6219" actId="478"/>
          <ac:spMkLst>
            <pc:docMk/>
            <pc:sldMk cId="753965038" sldId="298"/>
            <ac:spMk id="25" creationId="{5A976E72-F479-13D7-021B-E93761FB7AB0}"/>
          </ac:spMkLst>
        </pc:spChg>
        <pc:spChg chg="del">
          <ac:chgData name="Salome Padilla" userId="f4429905-10ae-4bb9-b94c-ec045543e81f" providerId="ADAL" clId="{12245B2D-6EC7-4FC5-BD59-F2B25D14DD5A}" dt="2022-07-19T13:30:59.300" v="6219" actId="478"/>
          <ac:spMkLst>
            <pc:docMk/>
            <pc:sldMk cId="753965038" sldId="298"/>
            <ac:spMk id="31" creationId="{79738008-AF58-55B6-530F-68AE68AC87CD}"/>
          </ac:spMkLst>
        </pc:spChg>
        <pc:spChg chg="del">
          <ac:chgData name="Salome Padilla" userId="f4429905-10ae-4bb9-b94c-ec045543e81f" providerId="ADAL" clId="{12245B2D-6EC7-4FC5-BD59-F2B25D14DD5A}" dt="2022-07-19T13:30:59.300" v="6219" actId="478"/>
          <ac:spMkLst>
            <pc:docMk/>
            <pc:sldMk cId="753965038" sldId="298"/>
            <ac:spMk id="37" creationId="{BC84C3A5-42B0-F1A4-9055-F7FB58908637}"/>
          </ac:spMkLst>
        </pc:spChg>
        <pc:spChg chg="del">
          <ac:chgData name="Salome Padilla" userId="f4429905-10ae-4bb9-b94c-ec045543e81f" providerId="ADAL" clId="{12245B2D-6EC7-4FC5-BD59-F2B25D14DD5A}" dt="2022-07-19T13:30:59.300" v="6219" actId="478"/>
          <ac:spMkLst>
            <pc:docMk/>
            <pc:sldMk cId="753965038" sldId="298"/>
            <ac:spMk id="43" creationId="{16A755B3-3407-C12F-8598-499EEEF73C7C}"/>
          </ac:spMkLst>
        </pc:spChg>
        <pc:spChg chg="del">
          <ac:chgData name="Salome Padilla" userId="f4429905-10ae-4bb9-b94c-ec045543e81f" providerId="ADAL" clId="{12245B2D-6EC7-4FC5-BD59-F2B25D14DD5A}" dt="2022-07-19T13:30:59.300" v="6219" actId="478"/>
          <ac:spMkLst>
            <pc:docMk/>
            <pc:sldMk cId="753965038" sldId="298"/>
            <ac:spMk id="49" creationId="{266DF0D9-3494-3638-4E11-4113BF762A96}"/>
          </ac:spMkLst>
        </pc:spChg>
        <pc:spChg chg="del">
          <ac:chgData name="Salome Padilla" userId="f4429905-10ae-4bb9-b94c-ec045543e81f" providerId="ADAL" clId="{12245B2D-6EC7-4FC5-BD59-F2B25D14DD5A}" dt="2022-07-19T13:30:59.300" v="6219" actId="478"/>
          <ac:spMkLst>
            <pc:docMk/>
            <pc:sldMk cId="753965038" sldId="298"/>
            <ac:spMk id="55" creationId="{88FF53B0-928F-2A06-D434-CA374EE784F4}"/>
          </ac:spMkLst>
        </pc:spChg>
        <pc:spChg chg="del">
          <ac:chgData name="Salome Padilla" userId="f4429905-10ae-4bb9-b94c-ec045543e81f" providerId="ADAL" clId="{12245B2D-6EC7-4FC5-BD59-F2B25D14DD5A}" dt="2022-07-19T13:30:59.300" v="6219" actId="478"/>
          <ac:spMkLst>
            <pc:docMk/>
            <pc:sldMk cId="753965038" sldId="298"/>
            <ac:spMk id="61" creationId="{34A72D59-40B7-EB43-752A-93462F244548}"/>
          </ac:spMkLst>
        </pc:spChg>
        <pc:spChg chg="del">
          <ac:chgData name="Salome Padilla" userId="f4429905-10ae-4bb9-b94c-ec045543e81f" providerId="ADAL" clId="{12245B2D-6EC7-4FC5-BD59-F2B25D14DD5A}" dt="2022-07-19T13:30:59.300" v="6219" actId="478"/>
          <ac:spMkLst>
            <pc:docMk/>
            <pc:sldMk cId="753965038" sldId="298"/>
            <ac:spMk id="67" creationId="{16CA52EC-019C-B0E2-E3CB-878AB273561B}"/>
          </ac:spMkLst>
        </pc:spChg>
        <pc:spChg chg="del">
          <ac:chgData name="Salome Padilla" userId="f4429905-10ae-4bb9-b94c-ec045543e81f" providerId="ADAL" clId="{12245B2D-6EC7-4FC5-BD59-F2B25D14DD5A}" dt="2022-07-19T13:30:59.300" v="6219" actId="478"/>
          <ac:spMkLst>
            <pc:docMk/>
            <pc:sldMk cId="753965038" sldId="298"/>
            <ac:spMk id="73" creationId="{E93AD923-0E58-64C1-8F65-9E47BB516BB9}"/>
          </ac:spMkLst>
        </pc:spChg>
        <pc:spChg chg="del">
          <ac:chgData name="Salome Padilla" userId="f4429905-10ae-4bb9-b94c-ec045543e81f" providerId="ADAL" clId="{12245B2D-6EC7-4FC5-BD59-F2B25D14DD5A}" dt="2022-07-19T13:30:59.300" v="6219" actId="478"/>
          <ac:spMkLst>
            <pc:docMk/>
            <pc:sldMk cId="753965038" sldId="298"/>
            <ac:spMk id="79" creationId="{23154008-8B3D-AE7B-0F8E-ECEDB252BECE}"/>
          </ac:spMkLst>
        </pc:spChg>
        <pc:spChg chg="del">
          <ac:chgData name="Salome Padilla" userId="f4429905-10ae-4bb9-b94c-ec045543e81f" providerId="ADAL" clId="{12245B2D-6EC7-4FC5-BD59-F2B25D14DD5A}" dt="2022-07-19T13:30:59.300" v="6219" actId="478"/>
          <ac:spMkLst>
            <pc:docMk/>
            <pc:sldMk cId="753965038" sldId="298"/>
            <ac:spMk id="85" creationId="{90F4B48A-6892-1840-9420-038D64104049}"/>
          </ac:spMkLst>
        </pc:spChg>
        <pc:spChg chg="add mod">
          <ac:chgData name="Salome Padilla" userId="f4429905-10ae-4bb9-b94c-ec045543e81f" providerId="ADAL" clId="{12245B2D-6EC7-4FC5-BD59-F2B25D14DD5A}" dt="2022-07-19T14:32:45.625" v="7435" actId="1076"/>
          <ac:spMkLst>
            <pc:docMk/>
            <pc:sldMk cId="753965038" sldId="298"/>
            <ac:spMk id="103" creationId="{93126B36-0EAE-DF93-61EA-44EC54ED5E5F}"/>
          </ac:spMkLst>
        </pc:spChg>
        <pc:spChg chg="add mod">
          <ac:chgData name="Salome Padilla" userId="f4429905-10ae-4bb9-b94c-ec045543e81f" providerId="ADAL" clId="{12245B2D-6EC7-4FC5-BD59-F2B25D14DD5A}" dt="2022-07-19T13:32:26.468" v="6234" actId="208"/>
          <ac:spMkLst>
            <pc:docMk/>
            <pc:sldMk cId="753965038" sldId="298"/>
            <ac:spMk id="104" creationId="{2446E679-59C3-C073-6FD4-7BFD80AC14E0}"/>
          </ac:spMkLst>
        </pc:spChg>
        <pc:spChg chg="add mod">
          <ac:chgData name="Salome Padilla" userId="f4429905-10ae-4bb9-b94c-ec045543e81f" providerId="ADAL" clId="{12245B2D-6EC7-4FC5-BD59-F2B25D14DD5A}" dt="2022-07-19T13:32:39.666" v="6236" actId="208"/>
          <ac:spMkLst>
            <pc:docMk/>
            <pc:sldMk cId="753965038" sldId="298"/>
            <ac:spMk id="105" creationId="{CD361E96-A076-C0FB-CA31-CC260E7D13DD}"/>
          </ac:spMkLst>
        </pc:spChg>
        <pc:spChg chg="add mod">
          <ac:chgData name="Salome Padilla" userId="f4429905-10ae-4bb9-b94c-ec045543e81f" providerId="ADAL" clId="{12245B2D-6EC7-4FC5-BD59-F2B25D14DD5A}" dt="2022-07-19T13:32:23.358" v="6233" actId="208"/>
          <ac:spMkLst>
            <pc:docMk/>
            <pc:sldMk cId="753965038" sldId="298"/>
            <ac:spMk id="106" creationId="{8861DF90-B595-5EE9-FDEF-B7B76C5AB5CA}"/>
          </ac:spMkLst>
        </pc:spChg>
        <pc:spChg chg="add mod">
          <ac:chgData name="Salome Padilla" userId="f4429905-10ae-4bb9-b94c-ec045543e81f" providerId="ADAL" clId="{12245B2D-6EC7-4FC5-BD59-F2B25D14DD5A}" dt="2022-07-19T13:33:46.720" v="6270" actId="20577"/>
          <ac:spMkLst>
            <pc:docMk/>
            <pc:sldMk cId="753965038" sldId="298"/>
            <ac:spMk id="107" creationId="{A322F96B-C483-6411-5050-ABCFFE75BD7B}"/>
          </ac:spMkLst>
        </pc:spChg>
        <pc:spChg chg="del">
          <ac:chgData name="Salome Padilla" userId="f4429905-10ae-4bb9-b94c-ec045543e81f" providerId="ADAL" clId="{12245B2D-6EC7-4FC5-BD59-F2B25D14DD5A}" dt="2022-07-19T13:30:59.300" v="6219" actId="478"/>
          <ac:spMkLst>
            <pc:docMk/>
            <pc:sldMk cId="753965038" sldId="298"/>
            <ac:spMk id="124" creationId="{DFFA5AC6-9991-31A2-8B2F-95827FF11E54}"/>
          </ac:spMkLst>
        </pc:spChg>
        <pc:spChg chg="del">
          <ac:chgData name="Salome Padilla" userId="f4429905-10ae-4bb9-b94c-ec045543e81f" providerId="ADAL" clId="{12245B2D-6EC7-4FC5-BD59-F2B25D14DD5A}" dt="2022-07-19T13:30:59.300" v="6219" actId="478"/>
          <ac:spMkLst>
            <pc:docMk/>
            <pc:sldMk cId="753965038" sldId="298"/>
            <ac:spMk id="129" creationId="{DD59CEE1-AAF2-3CB6-5F29-2940F30172EB}"/>
          </ac:spMkLst>
        </pc:spChg>
        <pc:spChg chg="add mod">
          <ac:chgData name="Salome Padilla" userId="f4429905-10ae-4bb9-b94c-ec045543e81f" providerId="ADAL" clId="{12245B2D-6EC7-4FC5-BD59-F2B25D14DD5A}" dt="2022-07-19T13:34:21.433" v="6277" actId="113"/>
          <ac:spMkLst>
            <pc:docMk/>
            <pc:sldMk cId="753965038" sldId="298"/>
            <ac:spMk id="130" creationId="{4299BFC8-CF59-85CB-0F4F-B9627FA0B809}"/>
          </ac:spMkLst>
        </pc:spChg>
        <pc:spChg chg="add mod">
          <ac:chgData name="Salome Padilla" userId="f4429905-10ae-4bb9-b94c-ec045543e81f" providerId="ADAL" clId="{12245B2D-6EC7-4FC5-BD59-F2B25D14DD5A}" dt="2022-07-19T13:34:23.031" v="6278" actId="113"/>
          <ac:spMkLst>
            <pc:docMk/>
            <pc:sldMk cId="753965038" sldId="298"/>
            <ac:spMk id="131" creationId="{782C75B9-FBDC-DC4A-0F3F-F1B34214C713}"/>
          </ac:spMkLst>
        </pc:spChg>
        <pc:spChg chg="add mod">
          <ac:chgData name="Salome Padilla" userId="f4429905-10ae-4bb9-b94c-ec045543e81f" providerId="ADAL" clId="{12245B2D-6EC7-4FC5-BD59-F2B25D14DD5A}" dt="2022-07-19T13:32:46.140" v="6239" actId="208"/>
          <ac:spMkLst>
            <pc:docMk/>
            <pc:sldMk cId="753965038" sldId="298"/>
            <ac:spMk id="132" creationId="{84F9A045-C1C3-73A0-E979-9401E8C46FDE}"/>
          </ac:spMkLst>
        </pc:spChg>
        <pc:spChg chg="add mod">
          <ac:chgData name="Salome Padilla" userId="f4429905-10ae-4bb9-b94c-ec045543e81f" providerId="ADAL" clId="{12245B2D-6EC7-4FC5-BD59-F2B25D14DD5A}" dt="2022-07-19T13:33:50.902" v="6275" actId="20577"/>
          <ac:spMkLst>
            <pc:docMk/>
            <pc:sldMk cId="753965038" sldId="298"/>
            <ac:spMk id="133" creationId="{56CDA28F-97E8-4A7A-3293-05F25F207529}"/>
          </ac:spMkLst>
        </pc:spChg>
        <pc:spChg chg="add mod">
          <ac:chgData name="Salome Padilla" userId="f4429905-10ae-4bb9-b94c-ec045543e81f" providerId="ADAL" clId="{12245B2D-6EC7-4FC5-BD59-F2B25D14DD5A}" dt="2022-07-19T13:32:47.967" v="6240" actId="208"/>
          <ac:spMkLst>
            <pc:docMk/>
            <pc:sldMk cId="753965038" sldId="298"/>
            <ac:spMk id="134" creationId="{4B36403B-3084-3C6B-91EB-35657FD96410}"/>
          </ac:spMkLst>
        </pc:spChg>
        <pc:spChg chg="add mod">
          <ac:chgData name="Salome Padilla" userId="f4429905-10ae-4bb9-b94c-ec045543e81f" providerId="ADAL" clId="{12245B2D-6EC7-4FC5-BD59-F2B25D14DD5A}" dt="2022-07-19T13:34:17.585" v="6276" actId="113"/>
          <ac:spMkLst>
            <pc:docMk/>
            <pc:sldMk cId="753965038" sldId="298"/>
            <ac:spMk id="135" creationId="{1BFC84B4-ADF0-B050-AEB9-40170883E97D}"/>
          </ac:spMkLst>
        </pc:spChg>
        <pc:spChg chg="add del mod">
          <ac:chgData name="Salome Padilla" userId="f4429905-10ae-4bb9-b94c-ec045543e81f" providerId="ADAL" clId="{12245B2D-6EC7-4FC5-BD59-F2B25D14DD5A}" dt="2022-07-19T13:35:12.731" v="6291" actId="478"/>
          <ac:spMkLst>
            <pc:docMk/>
            <pc:sldMk cId="753965038" sldId="298"/>
            <ac:spMk id="136" creationId="{77C6A10A-47C5-C68D-2BCB-8ACDED605665}"/>
          </ac:spMkLst>
        </pc:spChg>
        <pc:spChg chg="add mod">
          <ac:chgData name="Salome Padilla" userId="f4429905-10ae-4bb9-b94c-ec045543e81f" providerId="ADAL" clId="{12245B2D-6EC7-4FC5-BD59-F2B25D14DD5A}" dt="2022-07-19T13:37:37.783" v="6321" actId="14100"/>
          <ac:spMkLst>
            <pc:docMk/>
            <pc:sldMk cId="753965038" sldId="298"/>
            <ac:spMk id="137" creationId="{5A0F7431-9776-A244-139E-80ACDE3D2509}"/>
          </ac:spMkLst>
        </pc:spChg>
        <pc:spChg chg="add mod">
          <ac:chgData name="Salome Padilla" userId="f4429905-10ae-4bb9-b94c-ec045543e81f" providerId="ADAL" clId="{12245B2D-6EC7-4FC5-BD59-F2B25D14DD5A}" dt="2022-07-19T13:37:11.670" v="6314" actId="1037"/>
          <ac:spMkLst>
            <pc:docMk/>
            <pc:sldMk cId="753965038" sldId="298"/>
            <ac:spMk id="138" creationId="{7563F2B5-7290-8DD9-B921-6593A229E710}"/>
          </ac:spMkLst>
        </pc:spChg>
        <pc:spChg chg="mod">
          <ac:chgData name="Salome Padilla" userId="f4429905-10ae-4bb9-b94c-ec045543e81f" providerId="ADAL" clId="{12245B2D-6EC7-4FC5-BD59-F2B25D14DD5A}" dt="2022-07-19T13:32:28.955" v="6235" actId="207"/>
          <ac:spMkLst>
            <pc:docMk/>
            <pc:sldMk cId="753965038" sldId="298"/>
            <ac:spMk id="141" creationId="{41CA0E97-67C0-18AA-8F68-C640F8782B4B}"/>
          </ac:spMkLst>
        </pc:spChg>
        <pc:spChg chg="mod">
          <ac:chgData name="Salome Padilla" userId="f4429905-10ae-4bb9-b94c-ec045543e81f" providerId="ADAL" clId="{12245B2D-6EC7-4FC5-BD59-F2B25D14DD5A}" dt="2022-07-19T13:35:41.100" v="6292" actId="208"/>
          <ac:spMkLst>
            <pc:docMk/>
            <pc:sldMk cId="753965038" sldId="298"/>
            <ac:spMk id="150" creationId="{D5B1CC1A-3C4F-3E02-F5AF-37904233796C}"/>
          </ac:spMkLst>
        </pc:spChg>
        <pc:spChg chg="add mod">
          <ac:chgData name="Salome Padilla" userId="f4429905-10ae-4bb9-b94c-ec045543e81f" providerId="ADAL" clId="{12245B2D-6EC7-4FC5-BD59-F2B25D14DD5A}" dt="2022-07-19T13:31:29.980" v="6225" actId="1076"/>
          <ac:spMkLst>
            <pc:docMk/>
            <pc:sldMk cId="753965038" sldId="298"/>
            <ac:spMk id="151" creationId="{3C8AC2BC-EED9-C881-2504-DFB9FBF8EB5E}"/>
          </ac:spMkLst>
        </pc:spChg>
        <pc:spChg chg="mod">
          <ac:chgData name="Salome Padilla" userId="f4429905-10ae-4bb9-b94c-ec045543e81f" providerId="ADAL" clId="{12245B2D-6EC7-4FC5-BD59-F2B25D14DD5A}" dt="2022-07-19T13:34:27.411" v="6279"/>
          <ac:spMkLst>
            <pc:docMk/>
            <pc:sldMk cId="753965038" sldId="298"/>
            <ac:spMk id="154" creationId="{A6AF6CA5-681D-A83D-F98A-7E8E20B9CC72}"/>
          </ac:spMkLst>
        </pc:spChg>
        <pc:spChg chg="mod">
          <ac:chgData name="Salome Padilla" userId="f4429905-10ae-4bb9-b94c-ec045543e81f" providerId="ADAL" clId="{12245B2D-6EC7-4FC5-BD59-F2B25D14DD5A}" dt="2022-07-19T13:34:42.899" v="6287"/>
          <ac:spMkLst>
            <pc:docMk/>
            <pc:sldMk cId="753965038" sldId="298"/>
            <ac:spMk id="157" creationId="{8A09F28A-DDF7-410D-FCD5-250E5FE33858}"/>
          </ac:spMkLst>
        </pc:spChg>
        <pc:spChg chg="mod">
          <ac:chgData name="Salome Padilla" userId="f4429905-10ae-4bb9-b94c-ec045543e81f" providerId="ADAL" clId="{12245B2D-6EC7-4FC5-BD59-F2B25D14DD5A}" dt="2022-07-19T13:36:36.132" v="6297"/>
          <ac:spMkLst>
            <pc:docMk/>
            <pc:sldMk cId="753965038" sldId="298"/>
            <ac:spMk id="160" creationId="{D301D713-4550-6BE1-4ACB-E3D6D5F0508B}"/>
          </ac:spMkLst>
        </pc:spChg>
        <pc:spChg chg="add mod">
          <ac:chgData name="Salome Padilla" userId="f4429905-10ae-4bb9-b94c-ec045543e81f" providerId="ADAL" clId="{12245B2D-6EC7-4FC5-BD59-F2B25D14DD5A}" dt="2022-07-19T13:37:47.436" v="6329" actId="1076"/>
          <ac:spMkLst>
            <pc:docMk/>
            <pc:sldMk cId="753965038" sldId="298"/>
            <ac:spMk id="161" creationId="{FB8D402B-EFE0-C8C0-3E69-8A952DE077D6}"/>
          </ac:spMkLst>
        </pc:spChg>
        <pc:grpChg chg="del">
          <ac:chgData name="Salome Padilla" userId="f4429905-10ae-4bb9-b94c-ec045543e81f" providerId="ADAL" clId="{12245B2D-6EC7-4FC5-BD59-F2B25D14DD5A}" dt="2022-07-19T13:30:59.300" v="6219" actId="478"/>
          <ac:grpSpMkLst>
            <pc:docMk/>
            <pc:sldMk cId="753965038" sldId="298"/>
            <ac:grpSpMk id="14" creationId="{2F4E0E5B-46F2-6F5F-461F-B489906966B5}"/>
          </ac:grpSpMkLst>
        </pc:grpChg>
        <pc:grpChg chg="del">
          <ac:chgData name="Salome Padilla" userId="f4429905-10ae-4bb9-b94c-ec045543e81f" providerId="ADAL" clId="{12245B2D-6EC7-4FC5-BD59-F2B25D14DD5A}" dt="2022-07-19T13:30:59.300" v="6219" actId="478"/>
          <ac:grpSpMkLst>
            <pc:docMk/>
            <pc:sldMk cId="753965038" sldId="298"/>
            <ac:grpSpMk id="20" creationId="{0D3524FC-7B98-6C12-A0A3-94E0FF04D65A}"/>
          </ac:grpSpMkLst>
        </pc:grpChg>
        <pc:grpChg chg="del">
          <ac:chgData name="Salome Padilla" userId="f4429905-10ae-4bb9-b94c-ec045543e81f" providerId="ADAL" clId="{12245B2D-6EC7-4FC5-BD59-F2B25D14DD5A}" dt="2022-07-19T13:30:59.300" v="6219" actId="478"/>
          <ac:grpSpMkLst>
            <pc:docMk/>
            <pc:sldMk cId="753965038" sldId="298"/>
            <ac:grpSpMk id="26" creationId="{754A93B2-267D-EBEB-0599-71F9CBFC3829}"/>
          </ac:grpSpMkLst>
        </pc:grpChg>
        <pc:grpChg chg="del">
          <ac:chgData name="Salome Padilla" userId="f4429905-10ae-4bb9-b94c-ec045543e81f" providerId="ADAL" clId="{12245B2D-6EC7-4FC5-BD59-F2B25D14DD5A}" dt="2022-07-19T13:30:59.300" v="6219" actId="478"/>
          <ac:grpSpMkLst>
            <pc:docMk/>
            <pc:sldMk cId="753965038" sldId="298"/>
            <ac:grpSpMk id="32" creationId="{E9EF8ECB-C3AF-CB86-7895-2CAD25ECC0F8}"/>
          </ac:grpSpMkLst>
        </pc:grpChg>
        <pc:grpChg chg="del">
          <ac:chgData name="Salome Padilla" userId="f4429905-10ae-4bb9-b94c-ec045543e81f" providerId="ADAL" clId="{12245B2D-6EC7-4FC5-BD59-F2B25D14DD5A}" dt="2022-07-19T13:30:59.300" v="6219" actId="478"/>
          <ac:grpSpMkLst>
            <pc:docMk/>
            <pc:sldMk cId="753965038" sldId="298"/>
            <ac:grpSpMk id="39" creationId="{9955A739-CC32-578B-5DAD-34956D5C60E2}"/>
          </ac:grpSpMkLst>
        </pc:grpChg>
        <pc:grpChg chg="del">
          <ac:chgData name="Salome Padilla" userId="f4429905-10ae-4bb9-b94c-ec045543e81f" providerId="ADAL" clId="{12245B2D-6EC7-4FC5-BD59-F2B25D14DD5A}" dt="2022-07-19T13:30:59.300" v="6219" actId="478"/>
          <ac:grpSpMkLst>
            <pc:docMk/>
            <pc:sldMk cId="753965038" sldId="298"/>
            <ac:grpSpMk id="44" creationId="{42CF5C54-45C5-A80B-4D44-7C6A9F127056}"/>
          </ac:grpSpMkLst>
        </pc:grpChg>
        <pc:grpChg chg="del">
          <ac:chgData name="Salome Padilla" userId="f4429905-10ae-4bb9-b94c-ec045543e81f" providerId="ADAL" clId="{12245B2D-6EC7-4FC5-BD59-F2B25D14DD5A}" dt="2022-07-19T13:30:59.300" v="6219" actId="478"/>
          <ac:grpSpMkLst>
            <pc:docMk/>
            <pc:sldMk cId="753965038" sldId="298"/>
            <ac:grpSpMk id="50" creationId="{BC103605-CA9C-2ADC-A895-D35E0237E914}"/>
          </ac:grpSpMkLst>
        </pc:grpChg>
        <pc:grpChg chg="del">
          <ac:chgData name="Salome Padilla" userId="f4429905-10ae-4bb9-b94c-ec045543e81f" providerId="ADAL" clId="{12245B2D-6EC7-4FC5-BD59-F2B25D14DD5A}" dt="2022-07-19T13:30:59.300" v="6219" actId="478"/>
          <ac:grpSpMkLst>
            <pc:docMk/>
            <pc:sldMk cId="753965038" sldId="298"/>
            <ac:grpSpMk id="56" creationId="{FF1D4250-8995-95A0-F0B0-65FA56FA996D}"/>
          </ac:grpSpMkLst>
        </pc:grpChg>
        <pc:grpChg chg="del">
          <ac:chgData name="Salome Padilla" userId="f4429905-10ae-4bb9-b94c-ec045543e81f" providerId="ADAL" clId="{12245B2D-6EC7-4FC5-BD59-F2B25D14DD5A}" dt="2022-07-19T13:30:59.300" v="6219" actId="478"/>
          <ac:grpSpMkLst>
            <pc:docMk/>
            <pc:sldMk cId="753965038" sldId="298"/>
            <ac:grpSpMk id="62" creationId="{C0596DA7-29F3-2936-E99E-8EC7588BBFD6}"/>
          </ac:grpSpMkLst>
        </pc:grpChg>
        <pc:grpChg chg="del">
          <ac:chgData name="Salome Padilla" userId="f4429905-10ae-4bb9-b94c-ec045543e81f" providerId="ADAL" clId="{12245B2D-6EC7-4FC5-BD59-F2B25D14DD5A}" dt="2022-07-19T13:30:59.300" v="6219" actId="478"/>
          <ac:grpSpMkLst>
            <pc:docMk/>
            <pc:sldMk cId="753965038" sldId="298"/>
            <ac:grpSpMk id="68" creationId="{92C9AF41-0629-8012-BE9D-C4FEAA68DB72}"/>
          </ac:grpSpMkLst>
        </pc:grpChg>
        <pc:grpChg chg="del">
          <ac:chgData name="Salome Padilla" userId="f4429905-10ae-4bb9-b94c-ec045543e81f" providerId="ADAL" clId="{12245B2D-6EC7-4FC5-BD59-F2B25D14DD5A}" dt="2022-07-19T13:30:59.300" v="6219" actId="478"/>
          <ac:grpSpMkLst>
            <pc:docMk/>
            <pc:sldMk cId="753965038" sldId="298"/>
            <ac:grpSpMk id="74" creationId="{836C1098-4160-7F82-64BB-71827A0BD1E6}"/>
          </ac:grpSpMkLst>
        </pc:grpChg>
        <pc:grpChg chg="del">
          <ac:chgData name="Salome Padilla" userId="f4429905-10ae-4bb9-b94c-ec045543e81f" providerId="ADAL" clId="{12245B2D-6EC7-4FC5-BD59-F2B25D14DD5A}" dt="2022-07-19T13:30:59.300" v="6219" actId="478"/>
          <ac:grpSpMkLst>
            <pc:docMk/>
            <pc:sldMk cId="753965038" sldId="298"/>
            <ac:grpSpMk id="80" creationId="{C7B7F781-A932-BDB2-D91F-4EB39C970C23}"/>
          </ac:grpSpMkLst>
        </pc:grpChg>
        <pc:grpChg chg="del">
          <ac:chgData name="Salome Padilla" userId="f4429905-10ae-4bb9-b94c-ec045543e81f" providerId="ADAL" clId="{12245B2D-6EC7-4FC5-BD59-F2B25D14DD5A}" dt="2022-07-19T13:30:59.300" v="6219" actId="478"/>
          <ac:grpSpMkLst>
            <pc:docMk/>
            <pc:sldMk cId="753965038" sldId="298"/>
            <ac:grpSpMk id="86" creationId="{3D021224-BAA9-5BDD-9AFF-E64E324FB022}"/>
          </ac:grpSpMkLst>
        </pc:grpChg>
        <pc:grpChg chg="del">
          <ac:chgData name="Salome Padilla" userId="f4429905-10ae-4bb9-b94c-ec045543e81f" providerId="ADAL" clId="{12245B2D-6EC7-4FC5-BD59-F2B25D14DD5A}" dt="2022-07-19T13:30:59.300" v="6219" actId="478"/>
          <ac:grpSpMkLst>
            <pc:docMk/>
            <pc:sldMk cId="753965038" sldId="298"/>
            <ac:grpSpMk id="95" creationId="{AE552775-1C68-9E62-EA32-91886DA0D04A}"/>
          </ac:grpSpMkLst>
        </pc:grpChg>
        <pc:grpChg chg="del">
          <ac:chgData name="Salome Padilla" userId="f4429905-10ae-4bb9-b94c-ec045543e81f" providerId="ADAL" clId="{12245B2D-6EC7-4FC5-BD59-F2B25D14DD5A}" dt="2022-07-19T13:30:59.300" v="6219" actId="478"/>
          <ac:grpSpMkLst>
            <pc:docMk/>
            <pc:sldMk cId="753965038" sldId="298"/>
            <ac:grpSpMk id="99" creationId="{77822D25-49DF-C9F9-5E64-1707BB161142}"/>
          </ac:grpSpMkLst>
        </pc:grpChg>
        <pc:grpChg chg="del">
          <ac:chgData name="Salome Padilla" userId="f4429905-10ae-4bb9-b94c-ec045543e81f" providerId="ADAL" clId="{12245B2D-6EC7-4FC5-BD59-F2B25D14DD5A}" dt="2022-07-19T13:30:59.300" v="6219" actId="478"/>
          <ac:grpSpMkLst>
            <pc:docMk/>
            <pc:sldMk cId="753965038" sldId="298"/>
            <ac:grpSpMk id="108" creationId="{2DA5D07A-ED71-9842-3453-1FC8E7F9910E}"/>
          </ac:grpSpMkLst>
        </pc:grpChg>
        <pc:grpChg chg="del">
          <ac:chgData name="Salome Padilla" userId="f4429905-10ae-4bb9-b94c-ec045543e81f" providerId="ADAL" clId="{12245B2D-6EC7-4FC5-BD59-F2B25D14DD5A}" dt="2022-07-19T13:30:59.300" v="6219" actId="478"/>
          <ac:grpSpMkLst>
            <pc:docMk/>
            <pc:sldMk cId="753965038" sldId="298"/>
            <ac:grpSpMk id="112" creationId="{DAC83B7C-7388-7417-AE73-5ACA97F13B3A}"/>
          </ac:grpSpMkLst>
        </pc:grpChg>
        <pc:grpChg chg="del">
          <ac:chgData name="Salome Padilla" userId="f4429905-10ae-4bb9-b94c-ec045543e81f" providerId="ADAL" clId="{12245B2D-6EC7-4FC5-BD59-F2B25D14DD5A}" dt="2022-07-19T13:30:59.300" v="6219" actId="478"/>
          <ac:grpSpMkLst>
            <pc:docMk/>
            <pc:sldMk cId="753965038" sldId="298"/>
            <ac:grpSpMk id="116" creationId="{568A3645-153E-3973-47A1-83C935B28699}"/>
          </ac:grpSpMkLst>
        </pc:grpChg>
        <pc:grpChg chg="del">
          <ac:chgData name="Salome Padilla" userId="f4429905-10ae-4bb9-b94c-ec045543e81f" providerId="ADAL" clId="{12245B2D-6EC7-4FC5-BD59-F2B25D14DD5A}" dt="2022-07-19T13:30:59.300" v="6219" actId="478"/>
          <ac:grpSpMkLst>
            <pc:docMk/>
            <pc:sldMk cId="753965038" sldId="298"/>
            <ac:grpSpMk id="120" creationId="{67F55D42-75FC-10C3-CFE9-5FDE984116CA}"/>
          </ac:grpSpMkLst>
        </pc:grpChg>
        <pc:grpChg chg="del">
          <ac:chgData name="Salome Padilla" userId="f4429905-10ae-4bb9-b94c-ec045543e81f" providerId="ADAL" clId="{12245B2D-6EC7-4FC5-BD59-F2B25D14DD5A}" dt="2022-07-19T13:30:59.300" v="6219" actId="478"/>
          <ac:grpSpMkLst>
            <pc:docMk/>
            <pc:sldMk cId="753965038" sldId="298"/>
            <ac:grpSpMk id="125" creationId="{4C00B664-E4B2-8DD8-8BB5-BA85F4906FDB}"/>
          </ac:grpSpMkLst>
        </pc:grpChg>
        <pc:grpChg chg="add mod">
          <ac:chgData name="Salome Padilla" userId="f4429905-10ae-4bb9-b94c-ec045543e81f" providerId="ADAL" clId="{12245B2D-6EC7-4FC5-BD59-F2B25D14DD5A}" dt="2022-07-19T13:31:04.748" v="6220"/>
          <ac:grpSpMkLst>
            <pc:docMk/>
            <pc:sldMk cId="753965038" sldId="298"/>
            <ac:grpSpMk id="139" creationId="{440820AB-6839-7BCF-4719-6D4E032010DD}"/>
          </ac:grpSpMkLst>
        </pc:grpChg>
        <pc:grpChg chg="add del mod">
          <ac:chgData name="Salome Padilla" userId="f4429905-10ae-4bb9-b94c-ec045543e81f" providerId="ADAL" clId="{12245B2D-6EC7-4FC5-BD59-F2B25D14DD5A}" dt="2022-07-19T13:34:30.443" v="6281" actId="478"/>
          <ac:grpSpMkLst>
            <pc:docMk/>
            <pc:sldMk cId="753965038" sldId="298"/>
            <ac:grpSpMk id="142" creationId="{3E3A7242-A221-9269-0FBA-996946E2C653}"/>
          </ac:grpSpMkLst>
        </pc:grpChg>
        <pc:grpChg chg="add del mod">
          <ac:chgData name="Salome Padilla" userId="f4429905-10ae-4bb9-b94c-ec045543e81f" providerId="ADAL" clId="{12245B2D-6EC7-4FC5-BD59-F2B25D14DD5A}" dt="2022-07-19T13:34:42.599" v="6286" actId="478"/>
          <ac:grpSpMkLst>
            <pc:docMk/>
            <pc:sldMk cId="753965038" sldId="298"/>
            <ac:grpSpMk id="145" creationId="{11A44B2F-4AF4-A9B5-6771-A2C10E12087E}"/>
          </ac:grpSpMkLst>
        </pc:grpChg>
        <pc:grpChg chg="add mod">
          <ac:chgData name="Salome Padilla" userId="f4429905-10ae-4bb9-b94c-ec045543e81f" providerId="ADAL" clId="{12245B2D-6EC7-4FC5-BD59-F2B25D14DD5A}" dt="2022-07-19T13:37:11.670" v="6314" actId="1037"/>
          <ac:grpSpMkLst>
            <pc:docMk/>
            <pc:sldMk cId="753965038" sldId="298"/>
            <ac:grpSpMk id="148" creationId="{5CA7E562-880B-0520-E1FA-72665DD133F2}"/>
          </ac:grpSpMkLst>
        </pc:grpChg>
        <pc:grpChg chg="add mod ord">
          <ac:chgData name="Salome Padilla" userId="f4429905-10ae-4bb9-b94c-ec045543e81f" providerId="ADAL" clId="{12245B2D-6EC7-4FC5-BD59-F2B25D14DD5A}" dt="2022-07-19T13:34:38.398" v="6285" actId="167"/>
          <ac:grpSpMkLst>
            <pc:docMk/>
            <pc:sldMk cId="753965038" sldId="298"/>
            <ac:grpSpMk id="152" creationId="{9228C224-2E9F-0816-C490-FBCEAE183870}"/>
          </ac:grpSpMkLst>
        </pc:grpChg>
        <pc:grpChg chg="add mod ord">
          <ac:chgData name="Salome Padilla" userId="f4429905-10ae-4bb9-b94c-ec045543e81f" providerId="ADAL" clId="{12245B2D-6EC7-4FC5-BD59-F2B25D14DD5A}" dt="2022-07-19T13:34:55.220" v="6289" actId="167"/>
          <ac:grpSpMkLst>
            <pc:docMk/>
            <pc:sldMk cId="753965038" sldId="298"/>
            <ac:grpSpMk id="155" creationId="{4F4CC9B3-A1D6-B7BD-64FC-03D29BDA637E}"/>
          </ac:grpSpMkLst>
        </pc:grpChg>
        <pc:grpChg chg="add mod">
          <ac:chgData name="Salome Padilla" userId="f4429905-10ae-4bb9-b94c-ec045543e81f" providerId="ADAL" clId="{12245B2D-6EC7-4FC5-BD59-F2B25D14DD5A}" dt="2022-07-19T13:37:40.719" v="6327" actId="1037"/>
          <ac:grpSpMkLst>
            <pc:docMk/>
            <pc:sldMk cId="753965038" sldId="298"/>
            <ac:grpSpMk id="158" creationId="{05463C9E-1395-4D32-5E89-35E50675AC1B}"/>
          </ac:grpSpMkLst>
        </pc:grpChg>
        <pc:picChg chg="mod">
          <ac:chgData name="Salome Padilla" userId="f4429905-10ae-4bb9-b94c-ec045543e81f" providerId="ADAL" clId="{12245B2D-6EC7-4FC5-BD59-F2B25D14DD5A}" dt="2022-07-19T13:31:04.748" v="6220"/>
          <ac:picMkLst>
            <pc:docMk/>
            <pc:sldMk cId="753965038" sldId="298"/>
            <ac:picMk id="140" creationId="{02BD9111-A5B4-2E38-2A0C-59C83F2D37C5}"/>
          </ac:picMkLst>
        </pc:picChg>
        <pc:picChg chg="mod">
          <ac:chgData name="Salome Padilla" userId="f4429905-10ae-4bb9-b94c-ec045543e81f" providerId="ADAL" clId="{12245B2D-6EC7-4FC5-BD59-F2B25D14DD5A}" dt="2022-07-19T13:31:04.748" v="6220"/>
          <ac:picMkLst>
            <pc:docMk/>
            <pc:sldMk cId="753965038" sldId="298"/>
            <ac:picMk id="143" creationId="{5D785C23-F4DA-084A-738A-90C639FF66AA}"/>
          </ac:picMkLst>
        </pc:picChg>
        <pc:picChg chg="mod">
          <ac:chgData name="Salome Padilla" userId="f4429905-10ae-4bb9-b94c-ec045543e81f" providerId="ADAL" clId="{12245B2D-6EC7-4FC5-BD59-F2B25D14DD5A}" dt="2022-07-19T13:32:57.870" v="6244" actId="207"/>
          <ac:picMkLst>
            <pc:docMk/>
            <pc:sldMk cId="753965038" sldId="298"/>
            <ac:picMk id="144" creationId="{650F4B1A-D914-98DD-7C7A-AEDBC18F0F85}"/>
          </ac:picMkLst>
        </pc:picChg>
        <pc:picChg chg="mod">
          <ac:chgData name="Salome Padilla" userId="f4429905-10ae-4bb9-b94c-ec045543e81f" providerId="ADAL" clId="{12245B2D-6EC7-4FC5-BD59-F2B25D14DD5A}" dt="2022-07-19T13:31:04.748" v="6220"/>
          <ac:picMkLst>
            <pc:docMk/>
            <pc:sldMk cId="753965038" sldId="298"/>
            <ac:picMk id="146" creationId="{E18ED2FB-6073-E16A-EBDE-8158591F3082}"/>
          </ac:picMkLst>
        </pc:picChg>
        <pc:picChg chg="mod">
          <ac:chgData name="Salome Padilla" userId="f4429905-10ae-4bb9-b94c-ec045543e81f" providerId="ADAL" clId="{12245B2D-6EC7-4FC5-BD59-F2B25D14DD5A}" dt="2022-07-19T13:33:09.854" v="6248" actId="207"/>
          <ac:picMkLst>
            <pc:docMk/>
            <pc:sldMk cId="753965038" sldId="298"/>
            <ac:picMk id="147" creationId="{40C013E5-A116-4DEE-D65E-ECA04C8A62FE}"/>
          </ac:picMkLst>
        </pc:picChg>
        <pc:picChg chg="mod">
          <ac:chgData name="Salome Padilla" userId="f4429905-10ae-4bb9-b94c-ec045543e81f" providerId="ADAL" clId="{12245B2D-6EC7-4FC5-BD59-F2B25D14DD5A}" dt="2022-07-19T13:31:04.748" v="6220"/>
          <ac:picMkLst>
            <pc:docMk/>
            <pc:sldMk cId="753965038" sldId="298"/>
            <ac:picMk id="149" creationId="{E97003FF-F170-51CD-863F-971E95CCC84E}"/>
          </ac:picMkLst>
        </pc:picChg>
        <pc:picChg chg="mod">
          <ac:chgData name="Salome Padilla" userId="f4429905-10ae-4bb9-b94c-ec045543e81f" providerId="ADAL" clId="{12245B2D-6EC7-4FC5-BD59-F2B25D14DD5A}" dt="2022-07-19T13:34:27.411" v="6279"/>
          <ac:picMkLst>
            <pc:docMk/>
            <pc:sldMk cId="753965038" sldId="298"/>
            <ac:picMk id="153" creationId="{7F092F5E-8253-AA04-9E5A-34EA6EA5CF38}"/>
          </ac:picMkLst>
        </pc:picChg>
        <pc:picChg chg="mod">
          <ac:chgData name="Salome Padilla" userId="f4429905-10ae-4bb9-b94c-ec045543e81f" providerId="ADAL" clId="{12245B2D-6EC7-4FC5-BD59-F2B25D14DD5A}" dt="2022-07-19T13:34:42.899" v="6287"/>
          <ac:picMkLst>
            <pc:docMk/>
            <pc:sldMk cId="753965038" sldId="298"/>
            <ac:picMk id="156" creationId="{F95F9BF5-C519-D0C8-D077-63A2EFC624D0}"/>
          </ac:picMkLst>
        </pc:picChg>
        <pc:picChg chg="mod">
          <ac:chgData name="Salome Padilla" userId="f4429905-10ae-4bb9-b94c-ec045543e81f" providerId="ADAL" clId="{12245B2D-6EC7-4FC5-BD59-F2B25D14DD5A}" dt="2022-07-19T13:36:36.132" v="6297"/>
          <ac:picMkLst>
            <pc:docMk/>
            <pc:sldMk cId="753965038" sldId="298"/>
            <ac:picMk id="159" creationId="{288FD18D-AAAF-6362-CCEE-4F6F534BCAB7}"/>
          </ac:picMkLst>
        </pc:picChg>
      </pc:sldChg>
      <pc:sldChg chg="addSp delSp modSp mod">
        <pc:chgData name="Salome Padilla" userId="f4429905-10ae-4bb9-b94c-ec045543e81f" providerId="ADAL" clId="{12245B2D-6EC7-4FC5-BD59-F2B25D14DD5A}" dt="2022-07-19T14:32:09.750" v="7423" actId="1076"/>
        <pc:sldMkLst>
          <pc:docMk/>
          <pc:sldMk cId="3304455264" sldId="300"/>
        </pc:sldMkLst>
        <pc:spChg chg="mod">
          <ac:chgData name="Salome Padilla" userId="f4429905-10ae-4bb9-b94c-ec045543e81f" providerId="ADAL" clId="{12245B2D-6EC7-4FC5-BD59-F2B25D14DD5A}" dt="2022-07-19T11:55:38.706" v="5808" actId="20577"/>
          <ac:spMkLst>
            <pc:docMk/>
            <pc:sldMk cId="3304455264" sldId="300"/>
            <ac:spMk id="2" creationId="{00000000-0000-0000-0000-000000000000}"/>
          </ac:spMkLst>
        </pc:spChg>
        <pc:spChg chg="add mod">
          <ac:chgData name="Salome Padilla" userId="f4429905-10ae-4bb9-b94c-ec045543e81f" providerId="ADAL" clId="{12245B2D-6EC7-4FC5-BD59-F2B25D14DD5A}" dt="2022-07-19T12:15:28.277" v="6002" actId="1076"/>
          <ac:spMkLst>
            <pc:docMk/>
            <pc:sldMk cId="3304455264" sldId="300"/>
            <ac:spMk id="8" creationId="{F405D0BC-9552-FE53-2FAC-B29C2BAD8C47}"/>
          </ac:spMkLst>
        </pc:spChg>
        <pc:spChg chg="add del">
          <ac:chgData name="Salome Padilla" userId="f4429905-10ae-4bb9-b94c-ec045543e81f" providerId="ADAL" clId="{12245B2D-6EC7-4FC5-BD59-F2B25D14DD5A}" dt="2022-07-19T11:57:48.883" v="5840" actId="478"/>
          <ac:spMkLst>
            <pc:docMk/>
            <pc:sldMk cId="3304455264" sldId="300"/>
            <ac:spMk id="33" creationId="{5658B6C3-0861-5150-0F10-C94E8BF49B2C}"/>
          </ac:spMkLst>
        </pc:spChg>
        <pc:spChg chg="add mod">
          <ac:chgData name="Salome Padilla" userId="f4429905-10ae-4bb9-b94c-ec045543e81f" providerId="ADAL" clId="{12245B2D-6EC7-4FC5-BD59-F2B25D14DD5A}" dt="2022-07-19T12:06:24.919" v="5877" actId="12788"/>
          <ac:spMkLst>
            <pc:docMk/>
            <pc:sldMk cId="3304455264" sldId="300"/>
            <ac:spMk id="34" creationId="{DD84962F-90AA-2330-E89E-A5ECFB5BA693}"/>
          </ac:spMkLst>
        </pc:spChg>
        <pc:spChg chg="add mod">
          <ac:chgData name="Salome Padilla" userId="f4429905-10ae-4bb9-b94c-ec045543e81f" providerId="ADAL" clId="{12245B2D-6EC7-4FC5-BD59-F2B25D14DD5A}" dt="2022-07-19T12:09:06.869" v="5908" actId="20577"/>
          <ac:spMkLst>
            <pc:docMk/>
            <pc:sldMk cId="3304455264" sldId="300"/>
            <ac:spMk id="36" creationId="{22215824-3048-EBBE-A8E1-A69B77E8B553}"/>
          </ac:spMkLst>
        </pc:spChg>
        <pc:spChg chg="add mod">
          <ac:chgData name="Salome Padilla" userId="f4429905-10ae-4bb9-b94c-ec045543e81f" providerId="ADAL" clId="{12245B2D-6EC7-4FC5-BD59-F2B25D14DD5A}" dt="2022-07-19T14:32:09.750" v="7423" actId="1076"/>
          <ac:spMkLst>
            <pc:docMk/>
            <pc:sldMk cId="3304455264" sldId="300"/>
            <ac:spMk id="37" creationId="{C5247BB0-0942-31DD-BAFF-05BA11C0B758}"/>
          </ac:spMkLst>
        </pc:spChg>
        <pc:spChg chg="add mod">
          <ac:chgData name="Salome Padilla" userId="f4429905-10ae-4bb9-b94c-ec045543e81f" providerId="ADAL" clId="{12245B2D-6EC7-4FC5-BD59-F2B25D14DD5A}" dt="2022-07-19T12:15:28.277" v="6002" actId="1076"/>
          <ac:spMkLst>
            <pc:docMk/>
            <pc:sldMk cId="3304455264" sldId="300"/>
            <ac:spMk id="38" creationId="{7729E4CD-04C6-E2A6-0B82-6B8A0C69A3D6}"/>
          </ac:spMkLst>
        </pc:spChg>
        <pc:spChg chg="add mod">
          <ac:chgData name="Salome Padilla" userId="f4429905-10ae-4bb9-b94c-ec045543e81f" providerId="ADAL" clId="{12245B2D-6EC7-4FC5-BD59-F2B25D14DD5A}" dt="2022-07-19T12:15:18.126" v="6001" actId="1076"/>
          <ac:spMkLst>
            <pc:docMk/>
            <pc:sldMk cId="3304455264" sldId="300"/>
            <ac:spMk id="40" creationId="{1AB4D65F-4493-3560-B9AF-B16F18BF5D14}"/>
          </ac:spMkLst>
        </pc:spChg>
        <pc:spChg chg="add mod">
          <ac:chgData name="Salome Padilla" userId="f4429905-10ae-4bb9-b94c-ec045543e81f" providerId="ADAL" clId="{12245B2D-6EC7-4FC5-BD59-F2B25D14DD5A}" dt="2022-07-19T12:15:18.126" v="6001" actId="1076"/>
          <ac:spMkLst>
            <pc:docMk/>
            <pc:sldMk cId="3304455264" sldId="300"/>
            <ac:spMk id="41" creationId="{46516A3A-6E20-8A51-517C-C56126F95ED2}"/>
          </ac:spMkLst>
        </pc:spChg>
        <pc:spChg chg="mod">
          <ac:chgData name="Salome Padilla" userId="f4429905-10ae-4bb9-b94c-ec045543e81f" providerId="ADAL" clId="{12245B2D-6EC7-4FC5-BD59-F2B25D14DD5A}" dt="2022-07-19T12:15:36.635" v="6003"/>
          <ac:spMkLst>
            <pc:docMk/>
            <pc:sldMk cId="3304455264" sldId="300"/>
            <ac:spMk id="44" creationId="{5969EA54-F7C2-CF68-3864-8405C14FDE29}"/>
          </ac:spMkLst>
        </pc:spChg>
        <pc:spChg chg="mod">
          <ac:chgData name="Salome Padilla" userId="f4429905-10ae-4bb9-b94c-ec045543e81f" providerId="ADAL" clId="{12245B2D-6EC7-4FC5-BD59-F2B25D14DD5A}" dt="2022-07-19T12:15:36.635" v="6003"/>
          <ac:spMkLst>
            <pc:docMk/>
            <pc:sldMk cId="3304455264" sldId="300"/>
            <ac:spMk id="45" creationId="{2CBFE8A7-5C22-8D65-134B-7B83C2EE4B10}"/>
          </ac:spMkLst>
        </pc:spChg>
        <pc:spChg chg="mod">
          <ac:chgData name="Salome Padilla" userId="f4429905-10ae-4bb9-b94c-ec045543e81f" providerId="ADAL" clId="{12245B2D-6EC7-4FC5-BD59-F2B25D14DD5A}" dt="2022-07-19T12:15:42.177" v="6005"/>
          <ac:spMkLst>
            <pc:docMk/>
            <pc:sldMk cId="3304455264" sldId="300"/>
            <ac:spMk id="48" creationId="{33893B41-9482-A60F-F207-74C45B259C27}"/>
          </ac:spMkLst>
        </pc:spChg>
        <pc:spChg chg="mod">
          <ac:chgData name="Salome Padilla" userId="f4429905-10ae-4bb9-b94c-ec045543e81f" providerId="ADAL" clId="{12245B2D-6EC7-4FC5-BD59-F2B25D14DD5A}" dt="2022-07-19T12:15:42.177" v="6005"/>
          <ac:spMkLst>
            <pc:docMk/>
            <pc:sldMk cId="3304455264" sldId="300"/>
            <ac:spMk id="49" creationId="{359A3B50-2992-4C02-A278-71FAFF71E195}"/>
          </ac:spMkLst>
        </pc:spChg>
        <pc:spChg chg="add mod">
          <ac:chgData name="Salome Padilla" userId="f4429905-10ae-4bb9-b94c-ec045543e81f" providerId="ADAL" clId="{12245B2D-6EC7-4FC5-BD59-F2B25D14DD5A}" dt="2022-07-19T12:20:42.446" v="6023" actId="1037"/>
          <ac:spMkLst>
            <pc:docMk/>
            <pc:sldMk cId="3304455264" sldId="300"/>
            <ac:spMk id="50" creationId="{3AB1A939-CAF8-B864-2C3D-7C591D0139DB}"/>
          </ac:spMkLst>
        </pc:spChg>
        <pc:spChg chg="add mod">
          <ac:chgData name="Salome Padilla" userId="f4429905-10ae-4bb9-b94c-ec045543e81f" providerId="ADAL" clId="{12245B2D-6EC7-4FC5-BD59-F2B25D14DD5A}" dt="2022-07-19T12:20:42.446" v="6023" actId="1037"/>
          <ac:spMkLst>
            <pc:docMk/>
            <pc:sldMk cId="3304455264" sldId="300"/>
            <ac:spMk id="51" creationId="{E0BF015A-610D-6311-003E-AF7811124207}"/>
          </ac:spMkLst>
        </pc:spChg>
        <pc:spChg chg="add mod">
          <ac:chgData name="Salome Padilla" userId="f4429905-10ae-4bb9-b94c-ec045543e81f" providerId="ADAL" clId="{12245B2D-6EC7-4FC5-BD59-F2B25D14DD5A}" dt="2022-07-19T12:20:56.327" v="6026" actId="1038"/>
          <ac:spMkLst>
            <pc:docMk/>
            <pc:sldMk cId="3304455264" sldId="300"/>
            <ac:spMk id="52" creationId="{62F3C2ED-C58B-3834-D66E-75670157B2A7}"/>
          </ac:spMkLst>
        </pc:spChg>
        <pc:spChg chg="add mod">
          <ac:chgData name="Salome Padilla" userId="f4429905-10ae-4bb9-b94c-ec045543e81f" providerId="ADAL" clId="{12245B2D-6EC7-4FC5-BD59-F2B25D14DD5A}" dt="2022-07-19T12:21:35.573" v="6030" actId="1076"/>
          <ac:spMkLst>
            <pc:docMk/>
            <pc:sldMk cId="3304455264" sldId="300"/>
            <ac:spMk id="53" creationId="{50BC7DE4-E5B1-C81B-E579-35A1869215DF}"/>
          </ac:spMkLst>
        </pc:spChg>
        <pc:spChg chg="mod">
          <ac:chgData name="Salome Padilla" userId="f4429905-10ae-4bb9-b94c-ec045543e81f" providerId="ADAL" clId="{12245B2D-6EC7-4FC5-BD59-F2B25D14DD5A}" dt="2022-07-19T11:56:39.968" v="5830" actId="12788"/>
          <ac:spMkLst>
            <pc:docMk/>
            <pc:sldMk cId="3304455264" sldId="300"/>
            <ac:spMk id="72" creationId="{00EBEDC0-C877-BC1B-E01C-C144D9F3FB07}"/>
          </ac:spMkLst>
        </pc:spChg>
        <pc:spChg chg="del">
          <ac:chgData name="Salome Padilla" userId="f4429905-10ae-4bb9-b94c-ec045543e81f" providerId="ADAL" clId="{12245B2D-6EC7-4FC5-BD59-F2B25D14DD5A}" dt="2022-07-19T11:56:23.431" v="5809" actId="478"/>
          <ac:spMkLst>
            <pc:docMk/>
            <pc:sldMk cId="3304455264" sldId="300"/>
            <ac:spMk id="83" creationId="{6AF6889D-0389-11F8-C472-254D6BC96605}"/>
          </ac:spMkLst>
        </pc:spChg>
        <pc:spChg chg="del">
          <ac:chgData name="Salome Padilla" userId="f4429905-10ae-4bb9-b94c-ec045543e81f" providerId="ADAL" clId="{12245B2D-6EC7-4FC5-BD59-F2B25D14DD5A}" dt="2022-07-19T11:56:23.431" v="5809" actId="478"/>
          <ac:spMkLst>
            <pc:docMk/>
            <pc:sldMk cId="3304455264" sldId="300"/>
            <ac:spMk id="86" creationId="{F14D801E-E208-2F24-8ADD-A327BA40F998}"/>
          </ac:spMkLst>
        </pc:spChg>
        <pc:spChg chg="del">
          <ac:chgData name="Salome Padilla" userId="f4429905-10ae-4bb9-b94c-ec045543e81f" providerId="ADAL" clId="{12245B2D-6EC7-4FC5-BD59-F2B25D14DD5A}" dt="2022-07-19T11:56:23.431" v="5809" actId="478"/>
          <ac:spMkLst>
            <pc:docMk/>
            <pc:sldMk cId="3304455264" sldId="300"/>
            <ac:spMk id="88" creationId="{A656C738-1AD7-8B89-6E20-D42EC5A45296}"/>
          </ac:spMkLst>
        </pc:spChg>
        <pc:spChg chg="del">
          <ac:chgData name="Salome Padilla" userId="f4429905-10ae-4bb9-b94c-ec045543e81f" providerId="ADAL" clId="{12245B2D-6EC7-4FC5-BD59-F2B25D14DD5A}" dt="2022-07-19T11:56:23.431" v="5809" actId="478"/>
          <ac:spMkLst>
            <pc:docMk/>
            <pc:sldMk cId="3304455264" sldId="300"/>
            <ac:spMk id="94" creationId="{20DB952C-040F-A4B7-620E-BF25A050BCC5}"/>
          </ac:spMkLst>
        </pc:spChg>
        <pc:spChg chg="del">
          <ac:chgData name="Salome Padilla" userId="f4429905-10ae-4bb9-b94c-ec045543e81f" providerId="ADAL" clId="{12245B2D-6EC7-4FC5-BD59-F2B25D14DD5A}" dt="2022-07-19T11:56:23.431" v="5809" actId="478"/>
          <ac:spMkLst>
            <pc:docMk/>
            <pc:sldMk cId="3304455264" sldId="300"/>
            <ac:spMk id="100" creationId="{7F9A1C8E-C18C-F6C3-8C0E-797728937F23}"/>
          </ac:spMkLst>
        </pc:spChg>
        <pc:grpChg chg="add mod">
          <ac:chgData name="Salome Padilla" userId="f4429905-10ae-4bb9-b94c-ec045543e81f" providerId="ADAL" clId="{12245B2D-6EC7-4FC5-BD59-F2B25D14DD5A}" dt="2022-07-19T12:15:41.751" v="6004" actId="1076"/>
          <ac:grpSpMkLst>
            <pc:docMk/>
            <pc:sldMk cId="3304455264" sldId="300"/>
            <ac:grpSpMk id="42" creationId="{A6A3B6EA-46A7-91F7-A7E5-E600645D08AF}"/>
          </ac:grpSpMkLst>
        </pc:grpChg>
        <pc:grpChg chg="add mod">
          <ac:chgData name="Salome Padilla" userId="f4429905-10ae-4bb9-b94c-ec045543e81f" providerId="ADAL" clId="{12245B2D-6EC7-4FC5-BD59-F2B25D14DD5A}" dt="2022-07-19T12:15:55.769" v="6006" actId="1076"/>
          <ac:grpSpMkLst>
            <pc:docMk/>
            <pc:sldMk cId="3304455264" sldId="300"/>
            <ac:grpSpMk id="46" creationId="{B7EB7FB4-9470-B51C-D54E-61C7FF0AA55B}"/>
          </ac:grpSpMkLst>
        </pc:grpChg>
        <pc:grpChg chg="del">
          <ac:chgData name="Salome Padilla" userId="f4429905-10ae-4bb9-b94c-ec045543e81f" providerId="ADAL" clId="{12245B2D-6EC7-4FC5-BD59-F2B25D14DD5A}" dt="2022-07-19T11:56:23.431" v="5809" actId="478"/>
          <ac:grpSpMkLst>
            <pc:docMk/>
            <pc:sldMk cId="3304455264" sldId="300"/>
            <ac:grpSpMk id="79" creationId="{6444C970-392A-EA7C-DFCF-B7F5A69316EE}"/>
          </ac:grpSpMkLst>
        </pc:grpChg>
        <pc:grpChg chg="del">
          <ac:chgData name="Salome Padilla" userId="f4429905-10ae-4bb9-b94c-ec045543e81f" providerId="ADAL" clId="{12245B2D-6EC7-4FC5-BD59-F2B25D14DD5A}" dt="2022-07-19T11:56:23.431" v="5809" actId="478"/>
          <ac:grpSpMkLst>
            <pc:docMk/>
            <pc:sldMk cId="3304455264" sldId="300"/>
            <ac:grpSpMk id="89" creationId="{A7C315A5-6D85-34CD-9F53-AB55FD148D31}"/>
          </ac:grpSpMkLst>
        </pc:grpChg>
        <pc:grpChg chg="del">
          <ac:chgData name="Salome Padilla" userId="f4429905-10ae-4bb9-b94c-ec045543e81f" providerId="ADAL" clId="{12245B2D-6EC7-4FC5-BD59-F2B25D14DD5A}" dt="2022-07-19T11:56:23.431" v="5809" actId="478"/>
          <ac:grpSpMkLst>
            <pc:docMk/>
            <pc:sldMk cId="3304455264" sldId="300"/>
            <ac:grpSpMk id="95" creationId="{B184CD30-C92C-D03A-F7DF-845326B29C3C}"/>
          </ac:grpSpMkLst>
        </pc:grpChg>
        <pc:grpChg chg="del">
          <ac:chgData name="Salome Padilla" userId="f4429905-10ae-4bb9-b94c-ec045543e81f" providerId="ADAL" clId="{12245B2D-6EC7-4FC5-BD59-F2B25D14DD5A}" dt="2022-07-19T11:56:23.431" v="5809" actId="478"/>
          <ac:grpSpMkLst>
            <pc:docMk/>
            <pc:sldMk cId="3304455264" sldId="300"/>
            <ac:grpSpMk id="101" creationId="{4CB9A877-8FC0-0DF9-DAA1-584FD7EF412A}"/>
          </ac:grpSpMkLst>
        </pc:grpChg>
        <pc:grpChg chg="del">
          <ac:chgData name="Salome Padilla" userId="f4429905-10ae-4bb9-b94c-ec045543e81f" providerId="ADAL" clId="{12245B2D-6EC7-4FC5-BD59-F2B25D14DD5A}" dt="2022-07-19T11:56:23.431" v="5809" actId="478"/>
          <ac:grpSpMkLst>
            <pc:docMk/>
            <pc:sldMk cId="3304455264" sldId="300"/>
            <ac:grpSpMk id="105" creationId="{3E67B161-51B6-6B18-C72B-50014BF36C83}"/>
          </ac:grpSpMkLst>
        </pc:grpChg>
        <pc:picChg chg="del">
          <ac:chgData name="Salome Padilla" userId="f4429905-10ae-4bb9-b94c-ec045543e81f" providerId="ADAL" clId="{12245B2D-6EC7-4FC5-BD59-F2B25D14DD5A}" dt="2022-07-19T11:56:23.431" v="5809" actId="478"/>
          <ac:picMkLst>
            <pc:docMk/>
            <pc:sldMk cId="3304455264" sldId="300"/>
            <ac:picMk id="4" creationId="{502BADA4-73E5-A4E7-BC2A-8F2E823C9688}"/>
          </ac:picMkLst>
        </pc:picChg>
        <pc:picChg chg="add mod">
          <ac:chgData name="Salome Padilla" userId="f4429905-10ae-4bb9-b94c-ec045543e81f" providerId="ADAL" clId="{12245B2D-6EC7-4FC5-BD59-F2B25D14DD5A}" dt="2022-07-19T12:09:37.783" v="5932" actId="1076"/>
          <ac:picMkLst>
            <pc:docMk/>
            <pc:sldMk cId="3304455264" sldId="300"/>
            <ac:picMk id="5" creationId="{5E2A5565-FFF6-17C4-FEDB-745C93796D91}"/>
          </ac:picMkLst>
        </pc:picChg>
        <pc:picChg chg="mod">
          <ac:chgData name="Salome Padilla" userId="f4429905-10ae-4bb9-b94c-ec045543e81f" providerId="ADAL" clId="{12245B2D-6EC7-4FC5-BD59-F2B25D14DD5A}" dt="2022-07-19T12:15:36.635" v="6003"/>
          <ac:picMkLst>
            <pc:docMk/>
            <pc:sldMk cId="3304455264" sldId="300"/>
            <ac:picMk id="43" creationId="{6D5D693B-F0C8-4B3D-F63F-65BBB9277779}"/>
          </ac:picMkLst>
        </pc:picChg>
        <pc:picChg chg="mod">
          <ac:chgData name="Salome Padilla" userId="f4429905-10ae-4bb9-b94c-ec045543e81f" providerId="ADAL" clId="{12245B2D-6EC7-4FC5-BD59-F2B25D14DD5A}" dt="2022-07-19T12:15:42.177" v="6005"/>
          <ac:picMkLst>
            <pc:docMk/>
            <pc:sldMk cId="3304455264" sldId="300"/>
            <ac:picMk id="47" creationId="{8AB8E698-CA43-2AFE-F96C-10210174FDEF}"/>
          </ac:picMkLst>
        </pc:picChg>
      </pc:sldChg>
      <pc:sldChg chg="addSp delSp modSp add mod">
        <pc:chgData name="Salome Padilla" userId="f4429905-10ae-4bb9-b94c-ec045543e81f" providerId="ADAL" clId="{12245B2D-6EC7-4FC5-BD59-F2B25D14DD5A}" dt="2022-07-19T11:32:25.703" v="5640" actId="1076"/>
        <pc:sldMkLst>
          <pc:docMk/>
          <pc:sldMk cId="528133546" sldId="301"/>
        </pc:sldMkLst>
        <pc:spChg chg="add mod">
          <ac:chgData name="Salome Padilla" userId="f4429905-10ae-4bb9-b94c-ec045543e81f" providerId="ADAL" clId="{12245B2D-6EC7-4FC5-BD59-F2B25D14DD5A}" dt="2022-07-19T11:26:23.376" v="5518" actId="207"/>
          <ac:spMkLst>
            <pc:docMk/>
            <pc:sldMk cId="528133546" sldId="301"/>
            <ac:spMk id="5" creationId="{BA0A78A5-AF1F-716B-2FA7-0DF66F9B5E75}"/>
          </ac:spMkLst>
        </pc:spChg>
        <pc:spChg chg="add mod">
          <ac:chgData name="Salome Padilla" userId="f4429905-10ae-4bb9-b94c-ec045543e81f" providerId="ADAL" clId="{12245B2D-6EC7-4FC5-BD59-F2B25D14DD5A}" dt="2022-07-19T11:27:41.960" v="5550" actId="20577"/>
          <ac:spMkLst>
            <pc:docMk/>
            <pc:sldMk cId="528133546" sldId="301"/>
            <ac:spMk id="6" creationId="{07EE0D3D-5ECA-DD78-9782-75EE0044EC0B}"/>
          </ac:spMkLst>
        </pc:spChg>
        <pc:spChg chg="add mod">
          <ac:chgData name="Salome Padilla" userId="f4429905-10ae-4bb9-b94c-ec045543e81f" providerId="ADAL" clId="{12245B2D-6EC7-4FC5-BD59-F2B25D14DD5A}" dt="2022-07-19T11:13:20.674" v="5409" actId="1035"/>
          <ac:spMkLst>
            <pc:docMk/>
            <pc:sldMk cId="528133546" sldId="301"/>
            <ac:spMk id="17" creationId="{347F5E53-F7D9-7050-CE37-B1A5DD8E0AE9}"/>
          </ac:spMkLst>
        </pc:spChg>
        <pc:spChg chg="add mod">
          <ac:chgData name="Salome Padilla" userId="f4429905-10ae-4bb9-b94c-ec045543e81f" providerId="ADAL" clId="{12245B2D-6EC7-4FC5-BD59-F2B25D14DD5A}" dt="2022-07-19T11:17:42.053" v="5465" actId="12788"/>
          <ac:spMkLst>
            <pc:docMk/>
            <pc:sldMk cId="528133546" sldId="301"/>
            <ac:spMk id="18" creationId="{5F72B9EF-1FC8-4E98-A063-C90F5DDE7198}"/>
          </ac:spMkLst>
        </pc:spChg>
        <pc:spChg chg="add mod">
          <ac:chgData name="Salome Padilla" userId="f4429905-10ae-4bb9-b94c-ec045543e81f" providerId="ADAL" clId="{12245B2D-6EC7-4FC5-BD59-F2B25D14DD5A}" dt="2022-07-19T11:32:25.703" v="5640" actId="1076"/>
          <ac:spMkLst>
            <pc:docMk/>
            <pc:sldMk cId="528133546" sldId="301"/>
            <ac:spMk id="23" creationId="{9A353EEA-BB3E-5A0A-AA5D-7B1A8E392A58}"/>
          </ac:spMkLst>
        </pc:spChg>
        <pc:spChg chg="add mod">
          <ac:chgData name="Salome Padilla" userId="f4429905-10ae-4bb9-b94c-ec045543e81f" providerId="ADAL" clId="{12245B2D-6EC7-4FC5-BD59-F2B25D14DD5A}" dt="2022-07-19T11:32:04.984" v="5637" actId="1076"/>
          <ac:spMkLst>
            <pc:docMk/>
            <pc:sldMk cId="528133546" sldId="301"/>
            <ac:spMk id="24" creationId="{667C458A-12A5-32A0-E17B-19741D5B6D3E}"/>
          </ac:spMkLst>
        </pc:spChg>
        <pc:spChg chg="add mod">
          <ac:chgData name="Salome Padilla" userId="f4429905-10ae-4bb9-b94c-ec045543e81f" providerId="ADAL" clId="{12245B2D-6EC7-4FC5-BD59-F2B25D14DD5A}" dt="2022-07-19T11:32:16.143" v="5639" actId="1076"/>
          <ac:spMkLst>
            <pc:docMk/>
            <pc:sldMk cId="528133546" sldId="301"/>
            <ac:spMk id="25" creationId="{BC384973-DB93-9239-AE86-1FE7F5EFF6CE}"/>
          </ac:spMkLst>
        </pc:spChg>
        <pc:spChg chg="add mod">
          <ac:chgData name="Salome Padilla" userId="f4429905-10ae-4bb9-b94c-ec045543e81f" providerId="ADAL" clId="{12245B2D-6EC7-4FC5-BD59-F2B25D14DD5A}" dt="2022-07-19T11:32:25.703" v="5640" actId="1076"/>
          <ac:spMkLst>
            <pc:docMk/>
            <pc:sldMk cId="528133546" sldId="301"/>
            <ac:spMk id="27" creationId="{517FA5AB-C69B-0112-29BE-DD4939AE5904}"/>
          </ac:spMkLst>
        </pc:spChg>
        <pc:spChg chg="add mod">
          <ac:chgData name="Salome Padilla" userId="f4429905-10ae-4bb9-b94c-ec045543e81f" providerId="ADAL" clId="{12245B2D-6EC7-4FC5-BD59-F2B25D14DD5A}" dt="2022-07-19T11:32:16.143" v="5639" actId="1076"/>
          <ac:spMkLst>
            <pc:docMk/>
            <pc:sldMk cId="528133546" sldId="301"/>
            <ac:spMk id="28" creationId="{830FF040-B89D-AC0F-603C-681B0B1C1477}"/>
          </ac:spMkLst>
        </pc:spChg>
        <pc:spChg chg="add del mod">
          <ac:chgData name="Salome Padilla" userId="f4429905-10ae-4bb9-b94c-ec045543e81f" providerId="ADAL" clId="{12245B2D-6EC7-4FC5-BD59-F2B25D14DD5A}" dt="2022-07-19T11:29:40.449" v="5594" actId="478"/>
          <ac:spMkLst>
            <pc:docMk/>
            <pc:sldMk cId="528133546" sldId="301"/>
            <ac:spMk id="30" creationId="{858638FD-60DA-7793-A184-89EFEFDFDEFE}"/>
          </ac:spMkLst>
        </pc:spChg>
        <pc:spChg chg="add mod">
          <ac:chgData name="Salome Padilla" userId="f4429905-10ae-4bb9-b94c-ec045543e81f" providerId="ADAL" clId="{12245B2D-6EC7-4FC5-BD59-F2B25D14DD5A}" dt="2022-07-19T11:32:08.408" v="5638" actId="1076"/>
          <ac:spMkLst>
            <pc:docMk/>
            <pc:sldMk cId="528133546" sldId="301"/>
            <ac:spMk id="31" creationId="{FFC23A78-2C2B-278C-3C33-BF189D4D7639}"/>
          </ac:spMkLst>
        </pc:spChg>
        <pc:spChg chg="mod">
          <ac:chgData name="Salome Padilla" userId="f4429905-10ae-4bb9-b94c-ec045543e81f" providerId="ADAL" clId="{12245B2D-6EC7-4FC5-BD59-F2B25D14DD5A}" dt="2022-07-19T11:12:36.942" v="5374" actId="12788"/>
          <ac:spMkLst>
            <pc:docMk/>
            <pc:sldMk cId="528133546" sldId="301"/>
            <ac:spMk id="38" creationId="{B326CA5C-42AC-8CE7-5887-628644A61109}"/>
          </ac:spMkLst>
        </pc:spChg>
        <pc:spChg chg="del">
          <ac:chgData name="Salome Padilla" userId="f4429905-10ae-4bb9-b94c-ec045543e81f" providerId="ADAL" clId="{12245B2D-6EC7-4FC5-BD59-F2B25D14DD5A}" dt="2022-07-19T11:12:46.283" v="5375" actId="478"/>
          <ac:spMkLst>
            <pc:docMk/>
            <pc:sldMk cId="528133546" sldId="301"/>
            <ac:spMk id="86" creationId="{4FD88C40-D84A-F2CF-524A-5CE071EA906A}"/>
          </ac:spMkLst>
        </pc:spChg>
        <pc:spChg chg="del">
          <ac:chgData name="Salome Padilla" userId="f4429905-10ae-4bb9-b94c-ec045543e81f" providerId="ADAL" clId="{12245B2D-6EC7-4FC5-BD59-F2B25D14DD5A}" dt="2022-07-19T11:12:46.283" v="5375" actId="478"/>
          <ac:spMkLst>
            <pc:docMk/>
            <pc:sldMk cId="528133546" sldId="301"/>
            <ac:spMk id="96" creationId="{AEDB595D-CA9F-94A6-0501-79667F4FAD4F}"/>
          </ac:spMkLst>
        </pc:spChg>
        <pc:spChg chg="del">
          <ac:chgData name="Salome Padilla" userId="f4429905-10ae-4bb9-b94c-ec045543e81f" providerId="ADAL" clId="{12245B2D-6EC7-4FC5-BD59-F2B25D14DD5A}" dt="2022-07-19T11:12:46.283" v="5375" actId="478"/>
          <ac:spMkLst>
            <pc:docMk/>
            <pc:sldMk cId="528133546" sldId="301"/>
            <ac:spMk id="97" creationId="{11E6E2BF-5920-53E7-BF17-43E44526B016}"/>
          </ac:spMkLst>
        </pc:spChg>
        <pc:spChg chg="del">
          <ac:chgData name="Salome Padilla" userId="f4429905-10ae-4bb9-b94c-ec045543e81f" providerId="ADAL" clId="{12245B2D-6EC7-4FC5-BD59-F2B25D14DD5A}" dt="2022-07-19T11:12:46.283" v="5375" actId="478"/>
          <ac:spMkLst>
            <pc:docMk/>
            <pc:sldMk cId="528133546" sldId="301"/>
            <ac:spMk id="130" creationId="{89AD653D-C9E5-F986-83C1-B02771359E85}"/>
          </ac:spMkLst>
        </pc:spChg>
        <pc:spChg chg="del">
          <ac:chgData name="Salome Padilla" userId="f4429905-10ae-4bb9-b94c-ec045543e81f" providerId="ADAL" clId="{12245B2D-6EC7-4FC5-BD59-F2B25D14DD5A}" dt="2022-07-19T11:12:46.283" v="5375" actId="478"/>
          <ac:spMkLst>
            <pc:docMk/>
            <pc:sldMk cId="528133546" sldId="301"/>
            <ac:spMk id="134" creationId="{60CA7AFC-CB30-15B3-3EE0-93289DAC6ABD}"/>
          </ac:spMkLst>
        </pc:spChg>
        <pc:spChg chg="del">
          <ac:chgData name="Salome Padilla" userId="f4429905-10ae-4bb9-b94c-ec045543e81f" providerId="ADAL" clId="{12245B2D-6EC7-4FC5-BD59-F2B25D14DD5A}" dt="2022-07-19T11:12:46.283" v="5375" actId="478"/>
          <ac:spMkLst>
            <pc:docMk/>
            <pc:sldMk cId="528133546" sldId="301"/>
            <ac:spMk id="135" creationId="{A588E269-1DEC-8537-2EC5-55A5EE5289B1}"/>
          </ac:spMkLst>
        </pc:spChg>
        <pc:spChg chg="del">
          <ac:chgData name="Salome Padilla" userId="f4429905-10ae-4bb9-b94c-ec045543e81f" providerId="ADAL" clId="{12245B2D-6EC7-4FC5-BD59-F2B25D14DD5A}" dt="2022-07-19T11:12:46.283" v="5375" actId="478"/>
          <ac:spMkLst>
            <pc:docMk/>
            <pc:sldMk cId="528133546" sldId="301"/>
            <ac:spMk id="136" creationId="{DBDF4DA2-0BC8-526E-FF90-F8924209630E}"/>
          </ac:spMkLst>
        </pc:spChg>
        <pc:spChg chg="del">
          <ac:chgData name="Salome Padilla" userId="f4429905-10ae-4bb9-b94c-ec045543e81f" providerId="ADAL" clId="{12245B2D-6EC7-4FC5-BD59-F2B25D14DD5A}" dt="2022-07-19T11:12:46.283" v="5375" actId="478"/>
          <ac:spMkLst>
            <pc:docMk/>
            <pc:sldMk cId="528133546" sldId="301"/>
            <ac:spMk id="137" creationId="{352BAD67-5F5D-C657-DC42-205B38E10687}"/>
          </ac:spMkLst>
        </pc:spChg>
        <pc:grpChg chg="del">
          <ac:chgData name="Salome Padilla" userId="f4429905-10ae-4bb9-b94c-ec045543e81f" providerId="ADAL" clId="{12245B2D-6EC7-4FC5-BD59-F2B25D14DD5A}" dt="2022-07-19T11:12:46.283" v="5375" actId="478"/>
          <ac:grpSpMkLst>
            <pc:docMk/>
            <pc:sldMk cId="528133546" sldId="301"/>
            <ac:grpSpMk id="101" creationId="{999C24B4-A2FC-887C-69A9-F23C17C05B5F}"/>
          </ac:grpSpMkLst>
        </pc:grpChg>
        <pc:grpChg chg="del">
          <ac:chgData name="Salome Padilla" userId="f4429905-10ae-4bb9-b94c-ec045543e81f" providerId="ADAL" clId="{12245B2D-6EC7-4FC5-BD59-F2B25D14DD5A}" dt="2022-07-19T11:12:46.283" v="5375" actId="478"/>
          <ac:grpSpMkLst>
            <pc:docMk/>
            <pc:sldMk cId="528133546" sldId="301"/>
            <ac:grpSpMk id="131" creationId="{94882C26-1CD2-DC99-4EEE-0F63A21303E1}"/>
          </ac:grpSpMkLst>
        </pc:grpChg>
        <pc:graphicFrameChg chg="add del mod modGraphic">
          <ac:chgData name="Salome Padilla" userId="f4429905-10ae-4bb9-b94c-ec045543e81f" providerId="ADAL" clId="{12245B2D-6EC7-4FC5-BD59-F2B25D14DD5A}" dt="2022-07-19T11:23:47.088" v="5498" actId="478"/>
          <ac:graphicFrameMkLst>
            <pc:docMk/>
            <pc:sldMk cId="528133546" sldId="301"/>
            <ac:graphicFrameMk id="4" creationId="{1DCF8AED-7228-98C1-1289-89522D752903}"/>
          </ac:graphicFrameMkLst>
        </pc:graphicFrameChg>
        <pc:picChg chg="add mod modCrop">
          <ac:chgData name="Salome Padilla" userId="f4429905-10ae-4bb9-b94c-ec045543e81f" providerId="ADAL" clId="{12245B2D-6EC7-4FC5-BD59-F2B25D14DD5A}" dt="2022-07-19T11:20:01.393" v="5480" actId="1076"/>
          <ac:picMkLst>
            <pc:docMk/>
            <pc:sldMk cId="528133546" sldId="301"/>
            <ac:picMk id="3" creationId="{7AD966D7-96B2-1E66-95AA-8891F3E98664}"/>
          </ac:picMkLst>
        </pc:picChg>
      </pc:sldChg>
      <pc:sldChg chg="addSp delSp modSp add mod">
        <pc:chgData name="Salome Padilla" userId="f4429905-10ae-4bb9-b94c-ec045543e81f" providerId="ADAL" clId="{12245B2D-6EC7-4FC5-BD59-F2B25D14DD5A}" dt="2022-07-19T13:30:25.568" v="6218" actId="1076"/>
        <pc:sldMkLst>
          <pc:docMk/>
          <pc:sldMk cId="3808317321" sldId="302"/>
        </pc:sldMkLst>
        <pc:spChg chg="mod">
          <ac:chgData name="Salome Padilla" userId="f4429905-10ae-4bb9-b94c-ec045543e81f" providerId="ADAL" clId="{12245B2D-6EC7-4FC5-BD59-F2B25D14DD5A}" dt="2022-07-19T12:24:59.737" v="6075" actId="114"/>
          <ac:spMkLst>
            <pc:docMk/>
            <pc:sldMk cId="3808317321" sldId="302"/>
            <ac:spMk id="2" creationId="{00000000-0000-0000-0000-000000000000}"/>
          </ac:spMkLst>
        </pc:spChg>
        <pc:spChg chg="del">
          <ac:chgData name="Salome Padilla" userId="f4429905-10ae-4bb9-b94c-ec045543e81f" providerId="ADAL" clId="{12245B2D-6EC7-4FC5-BD59-F2B25D14DD5A}" dt="2022-07-19T12:25:12.764" v="6091" actId="478"/>
          <ac:spMkLst>
            <pc:docMk/>
            <pc:sldMk cId="3808317321" sldId="302"/>
            <ac:spMk id="8" creationId="{F405D0BC-9552-FE53-2FAC-B29C2BAD8C47}"/>
          </ac:spMkLst>
        </pc:spChg>
        <pc:spChg chg="add mod">
          <ac:chgData name="Salome Padilla" userId="f4429905-10ae-4bb9-b94c-ec045543e81f" providerId="ADAL" clId="{12245B2D-6EC7-4FC5-BD59-F2B25D14DD5A}" dt="2022-07-19T13:19:27.992" v="6104" actId="208"/>
          <ac:spMkLst>
            <pc:docMk/>
            <pc:sldMk cId="3808317321" sldId="302"/>
            <ac:spMk id="24" creationId="{2E28AF02-C6CF-2821-71A1-53C4CA022BCE}"/>
          </ac:spMkLst>
        </pc:spChg>
        <pc:spChg chg="add mod">
          <ac:chgData name="Salome Padilla" userId="f4429905-10ae-4bb9-b94c-ec045543e81f" providerId="ADAL" clId="{12245B2D-6EC7-4FC5-BD59-F2B25D14DD5A}" dt="2022-07-19T13:19:16.606" v="6103" actId="1076"/>
          <ac:spMkLst>
            <pc:docMk/>
            <pc:sldMk cId="3808317321" sldId="302"/>
            <ac:spMk id="25" creationId="{55081B8A-6651-6758-43EA-F5D7F15930F1}"/>
          </ac:spMkLst>
        </pc:spChg>
        <pc:spChg chg="add del mod">
          <ac:chgData name="Salome Padilla" userId="f4429905-10ae-4bb9-b94c-ec045543e81f" providerId="ADAL" clId="{12245B2D-6EC7-4FC5-BD59-F2B25D14DD5A}" dt="2022-07-19T13:19:35.404" v="6106" actId="478"/>
          <ac:spMkLst>
            <pc:docMk/>
            <pc:sldMk cId="3808317321" sldId="302"/>
            <ac:spMk id="26" creationId="{AC038914-5376-A260-0F23-1BBC2936FA6E}"/>
          </ac:spMkLst>
        </pc:spChg>
        <pc:spChg chg="add mod">
          <ac:chgData name="Salome Padilla" userId="f4429905-10ae-4bb9-b94c-ec045543e81f" providerId="ADAL" clId="{12245B2D-6EC7-4FC5-BD59-F2B25D14DD5A}" dt="2022-07-19T13:19:41.639" v="6111" actId="208"/>
          <ac:spMkLst>
            <pc:docMk/>
            <pc:sldMk cId="3808317321" sldId="302"/>
            <ac:spMk id="27" creationId="{F2AD65F2-68A3-2DD2-EC0A-A805A90F6B56}"/>
          </ac:spMkLst>
        </pc:spChg>
        <pc:spChg chg="add del mod">
          <ac:chgData name="Salome Padilla" userId="f4429905-10ae-4bb9-b94c-ec045543e81f" providerId="ADAL" clId="{12245B2D-6EC7-4FC5-BD59-F2B25D14DD5A}" dt="2022-07-19T13:19:37.408" v="6108" actId="478"/>
          <ac:spMkLst>
            <pc:docMk/>
            <pc:sldMk cId="3808317321" sldId="302"/>
            <ac:spMk id="28" creationId="{2A5350DA-D5D9-E1FE-17F6-AD883971B61B}"/>
          </ac:spMkLst>
        </pc:spChg>
        <pc:spChg chg="add mod">
          <ac:chgData name="Salome Padilla" userId="f4429905-10ae-4bb9-b94c-ec045543e81f" providerId="ADAL" clId="{12245B2D-6EC7-4FC5-BD59-F2B25D14DD5A}" dt="2022-07-19T13:19:41.639" v="6111" actId="208"/>
          <ac:spMkLst>
            <pc:docMk/>
            <pc:sldMk cId="3808317321" sldId="302"/>
            <ac:spMk id="29" creationId="{7B858902-8E1A-4945-B091-9489120A1873}"/>
          </ac:spMkLst>
        </pc:spChg>
        <pc:spChg chg="add mod">
          <ac:chgData name="Salome Padilla" userId="f4429905-10ae-4bb9-b94c-ec045543e81f" providerId="ADAL" clId="{12245B2D-6EC7-4FC5-BD59-F2B25D14DD5A}" dt="2022-07-19T13:19:27.992" v="6104" actId="208"/>
          <ac:spMkLst>
            <pc:docMk/>
            <pc:sldMk cId="3808317321" sldId="302"/>
            <ac:spMk id="30" creationId="{A3416AD5-D1E8-0528-B89D-D6E47D64A1FB}"/>
          </ac:spMkLst>
        </pc:spChg>
        <pc:spChg chg="add mod">
          <ac:chgData name="Salome Padilla" userId="f4429905-10ae-4bb9-b94c-ec045543e81f" providerId="ADAL" clId="{12245B2D-6EC7-4FC5-BD59-F2B25D14DD5A}" dt="2022-07-19T13:19:16.606" v="6103" actId="1076"/>
          <ac:spMkLst>
            <pc:docMk/>
            <pc:sldMk cId="3808317321" sldId="302"/>
            <ac:spMk id="31" creationId="{7186A893-FC74-CA93-6C04-83D2BA379D52}"/>
          </ac:spMkLst>
        </pc:spChg>
        <pc:spChg chg="add mod">
          <ac:chgData name="Salome Padilla" userId="f4429905-10ae-4bb9-b94c-ec045543e81f" providerId="ADAL" clId="{12245B2D-6EC7-4FC5-BD59-F2B25D14DD5A}" dt="2022-07-19T13:19:27.992" v="6104" actId="208"/>
          <ac:spMkLst>
            <pc:docMk/>
            <pc:sldMk cId="3808317321" sldId="302"/>
            <ac:spMk id="32" creationId="{36254F83-D550-2F9F-A137-F11989320AFC}"/>
          </ac:spMkLst>
        </pc:spChg>
        <pc:spChg chg="add mod">
          <ac:chgData name="Salome Padilla" userId="f4429905-10ae-4bb9-b94c-ec045543e81f" providerId="ADAL" clId="{12245B2D-6EC7-4FC5-BD59-F2B25D14DD5A}" dt="2022-07-19T13:21:12.862" v="6122" actId="20577"/>
          <ac:spMkLst>
            <pc:docMk/>
            <pc:sldMk cId="3808317321" sldId="302"/>
            <ac:spMk id="33" creationId="{C974C652-96E7-826D-5A37-745F3405CBF1}"/>
          </ac:spMkLst>
        </pc:spChg>
        <pc:spChg chg="mod">
          <ac:chgData name="Salome Padilla" userId="f4429905-10ae-4bb9-b94c-ec045543e81f" providerId="ADAL" clId="{12245B2D-6EC7-4FC5-BD59-F2B25D14DD5A}" dt="2022-07-19T12:25:43.580" v="6101" actId="1076"/>
          <ac:spMkLst>
            <pc:docMk/>
            <pc:sldMk cId="3808317321" sldId="302"/>
            <ac:spMk id="34" creationId="{DD84962F-90AA-2330-E89E-A5ECFB5BA693}"/>
          </ac:spMkLst>
        </pc:spChg>
        <pc:spChg chg="add del mod">
          <ac:chgData name="Salome Padilla" userId="f4429905-10ae-4bb9-b94c-ec045543e81f" providerId="ADAL" clId="{12245B2D-6EC7-4FC5-BD59-F2B25D14DD5A}" dt="2022-07-19T13:19:38.976" v="6110" actId="478"/>
          <ac:spMkLst>
            <pc:docMk/>
            <pc:sldMk cId="3808317321" sldId="302"/>
            <ac:spMk id="35" creationId="{ACB6D7F7-A7DB-18F1-95EC-0AB48A53C0FF}"/>
          </ac:spMkLst>
        </pc:spChg>
        <pc:spChg chg="del">
          <ac:chgData name="Salome Padilla" userId="f4429905-10ae-4bb9-b94c-ec045543e81f" providerId="ADAL" clId="{12245B2D-6EC7-4FC5-BD59-F2B25D14DD5A}" dt="2022-07-19T12:25:17.078" v="6092" actId="478"/>
          <ac:spMkLst>
            <pc:docMk/>
            <pc:sldMk cId="3808317321" sldId="302"/>
            <ac:spMk id="36" creationId="{22215824-3048-EBBE-A8E1-A69B77E8B553}"/>
          </ac:spMkLst>
        </pc:spChg>
        <pc:spChg chg="del">
          <ac:chgData name="Salome Padilla" userId="f4429905-10ae-4bb9-b94c-ec045543e81f" providerId="ADAL" clId="{12245B2D-6EC7-4FC5-BD59-F2B25D14DD5A}" dt="2022-07-19T12:25:12.764" v="6091" actId="478"/>
          <ac:spMkLst>
            <pc:docMk/>
            <pc:sldMk cId="3808317321" sldId="302"/>
            <ac:spMk id="37" creationId="{C5247BB0-0942-31DD-BAFF-05BA11C0B758}"/>
          </ac:spMkLst>
        </pc:spChg>
        <pc:spChg chg="del">
          <ac:chgData name="Salome Padilla" userId="f4429905-10ae-4bb9-b94c-ec045543e81f" providerId="ADAL" clId="{12245B2D-6EC7-4FC5-BD59-F2B25D14DD5A}" dt="2022-07-19T12:25:12.764" v="6091" actId="478"/>
          <ac:spMkLst>
            <pc:docMk/>
            <pc:sldMk cId="3808317321" sldId="302"/>
            <ac:spMk id="38" creationId="{7729E4CD-04C6-E2A6-0B82-6B8A0C69A3D6}"/>
          </ac:spMkLst>
        </pc:spChg>
        <pc:spChg chg="add mod">
          <ac:chgData name="Salome Padilla" userId="f4429905-10ae-4bb9-b94c-ec045543e81f" providerId="ADAL" clId="{12245B2D-6EC7-4FC5-BD59-F2B25D14DD5A}" dt="2022-07-19T13:19:41.639" v="6111" actId="208"/>
          <ac:spMkLst>
            <pc:docMk/>
            <pc:sldMk cId="3808317321" sldId="302"/>
            <ac:spMk id="39" creationId="{47A1524A-2D28-F533-B0FD-93CE44F54372}"/>
          </ac:spMkLst>
        </pc:spChg>
        <pc:spChg chg="del">
          <ac:chgData name="Salome Padilla" userId="f4429905-10ae-4bb9-b94c-ec045543e81f" providerId="ADAL" clId="{12245B2D-6EC7-4FC5-BD59-F2B25D14DD5A}" dt="2022-07-19T12:25:12.764" v="6091" actId="478"/>
          <ac:spMkLst>
            <pc:docMk/>
            <pc:sldMk cId="3808317321" sldId="302"/>
            <ac:spMk id="40" creationId="{1AB4D65F-4493-3560-B9AF-B16F18BF5D14}"/>
          </ac:spMkLst>
        </pc:spChg>
        <pc:spChg chg="del">
          <ac:chgData name="Salome Padilla" userId="f4429905-10ae-4bb9-b94c-ec045543e81f" providerId="ADAL" clId="{12245B2D-6EC7-4FC5-BD59-F2B25D14DD5A}" dt="2022-07-19T12:25:12.764" v="6091" actId="478"/>
          <ac:spMkLst>
            <pc:docMk/>
            <pc:sldMk cId="3808317321" sldId="302"/>
            <ac:spMk id="41" creationId="{46516A3A-6E20-8A51-517C-C56126F95ED2}"/>
          </ac:spMkLst>
        </pc:spChg>
        <pc:spChg chg="del">
          <ac:chgData name="Salome Padilla" userId="f4429905-10ae-4bb9-b94c-ec045543e81f" providerId="ADAL" clId="{12245B2D-6EC7-4FC5-BD59-F2B25D14DD5A}" dt="2022-07-19T12:25:12.764" v="6091" actId="478"/>
          <ac:spMkLst>
            <pc:docMk/>
            <pc:sldMk cId="3808317321" sldId="302"/>
            <ac:spMk id="50" creationId="{3AB1A939-CAF8-B864-2C3D-7C591D0139DB}"/>
          </ac:spMkLst>
        </pc:spChg>
        <pc:spChg chg="del">
          <ac:chgData name="Salome Padilla" userId="f4429905-10ae-4bb9-b94c-ec045543e81f" providerId="ADAL" clId="{12245B2D-6EC7-4FC5-BD59-F2B25D14DD5A}" dt="2022-07-19T12:25:12.764" v="6091" actId="478"/>
          <ac:spMkLst>
            <pc:docMk/>
            <pc:sldMk cId="3808317321" sldId="302"/>
            <ac:spMk id="51" creationId="{E0BF015A-610D-6311-003E-AF7811124207}"/>
          </ac:spMkLst>
        </pc:spChg>
        <pc:spChg chg="del">
          <ac:chgData name="Salome Padilla" userId="f4429905-10ae-4bb9-b94c-ec045543e81f" providerId="ADAL" clId="{12245B2D-6EC7-4FC5-BD59-F2B25D14DD5A}" dt="2022-07-19T12:25:12.764" v="6091" actId="478"/>
          <ac:spMkLst>
            <pc:docMk/>
            <pc:sldMk cId="3808317321" sldId="302"/>
            <ac:spMk id="52" creationId="{62F3C2ED-C58B-3834-D66E-75670157B2A7}"/>
          </ac:spMkLst>
        </pc:spChg>
        <pc:spChg chg="del">
          <ac:chgData name="Salome Padilla" userId="f4429905-10ae-4bb9-b94c-ec045543e81f" providerId="ADAL" clId="{12245B2D-6EC7-4FC5-BD59-F2B25D14DD5A}" dt="2022-07-19T12:25:12.764" v="6091" actId="478"/>
          <ac:spMkLst>
            <pc:docMk/>
            <pc:sldMk cId="3808317321" sldId="302"/>
            <ac:spMk id="53" creationId="{50BC7DE4-E5B1-C81B-E579-35A1869215DF}"/>
          </ac:spMkLst>
        </pc:spChg>
        <pc:spChg chg="mod">
          <ac:chgData name="Salome Padilla" userId="f4429905-10ae-4bb9-b94c-ec045543e81f" providerId="ADAL" clId="{12245B2D-6EC7-4FC5-BD59-F2B25D14DD5A}" dt="2022-07-19T13:19:45.583" v="6112" actId="207"/>
          <ac:spMkLst>
            <pc:docMk/>
            <pc:sldMk cId="3808317321" sldId="302"/>
            <ac:spMk id="56" creationId="{16F196F0-E0CF-07DE-BBC2-5123433F4C8A}"/>
          </ac:spMkLst>
        </pc:spChg>
        <pc:spChg chg="mod">
          <ac:chgData name="Salome Padilla" userId="f4429905-10ae-4bb9-b94c-ec045543e81f" providerId="ADAL" clId="{12245B2D-6EC7-4FC5-BD59-F2B25D14DD5A}" dt="2022-07-19T13:19:47.902" v="6113" actId="207"/>
          <ac:spMkLst>
            <pc:docMk/>
            <pc:sldMk cId="3808317321" sldId="302"/>
            <ac:spMk id="59" creationId="{F887233D-6FC9-9244-1C4A-34E27C19278E}"/>
          </ac:spMkLst>
        </pc:spChg>
        <pc:spChg chg="mod">
          <ac:chgData name="Salome Padilla" userId="f4429905-10ae-4bb9-b94c-ec045543e81f" providerId="ADAL" clId="{12245B2D-6EC7-4FC5-BD59-F2B25D14DD5A}" dt="2022-07-19T13:19:50.138" v="6114" actId="207"/>
          <ac:spMkLst>
            <pc:docMk/>
            <pc:sldMk cId="3808317321" sldId="302"/>
            <ac:spMk id="62" creationId="{EC8777CB-14C0-AE80-9A0B-998176CD93E0}"/>
          </ac:spMkLst>
        </pc:spChg>
        <pc:spChg chg="add mod">
          <ac:chgData name="Salome Padilla" userId="f4429905-10ae-4bb9-b94c-ec045543e81f" providerId="ADAL" clId="{12245B2D-6EC7-4FC5-BD59-F2B25D14DD5A}" dt="2022-07-19T13:29:57.012" v="6211" actId="1076"/>
          <ac:spMkLst>
            <pc:docMk/>
            <pc:sldMk cId="3808317321" sldId="302"/>
            <ac:spMk id="63" creationId="{9FEE05C2-9077-B362-BB23-8B2CB175EB28}"/>
          </ac:spMkLst>
        </pc:spChg>
        <pc:spChg chg="add mod">
          <ac:chgData name="Salome Padilla" userId="f4429905-10ae-4bb9-b94c-ec045543e81f" providerId="ADAL" clId="{12245B2D-6EC7-4FC5-BD59-F2B25D14DD5A}" dt="2022-07-19T13:30:01.494" v="6212" actId="113"/>
          <ac:spMkLst>
            <pc:docMk/>
            <pc:sldMk cId="3808317321" sldId="302"/>
            <ac:spMk id="64" creationId="{CA1597FD-D155-2F13-F9B3-BB05A8E0439A}"/>
          </ac:spMkLst>
        </pc:spChg>
        <pc:spChg chg="mod">
          <ac:chgData name="Salome Padilla" userId="f4429905-10ae-4bb9-b94c-ec045543e81f" providerId="ADAL" clId="{12245B2D-6EC7-4FC5-BD59-F2B25D14DD5A}" dt="2022-07-19T13:20:36.478" v="6117" actId="208"/>
          <ac:spMkLst>
            <pc:docMk/>
            <pc:sldMk cId="3808317321" sldId="302"/>
            <ac:spMk id="67" creationId="{ABD54678-5F22-AA9E-729C-6DAAB4ECA912}"/>
          </ac:spMkLst>
        </pc:spChg>
        <pc:spChg chg="add mod">
          <ac:chgData name="Salome Padilla" userId="f4429905-10ae-4bb9-b94c-ec045543e81f" providerId="ADAL" clId="{12245B2D-6EC7-4FC5-BD59-F2B25D14DD5A}" dt="2022-07-19T13:26:13.656" v="6146" actId="1035"/>
          <ac:spMkLst>
            <pc:docMk/>
            <pc:sldMk cId="3808317321" sldId="302"/>
            <ac:spMk id="68" creationId="{356DCAEB-A1AC-15AC-197B-1506448EF9B6}"/>
          </ac:spMkLst>
        </pc:spChg>
        <pc:spChg chg="add mod">
          <ac:chgData name="Salome Padilla" userId="f4429905-10ae-4bb9-b94c-ec045543e81f" providerId="ADAL" clId="{12245B2D-6EC7-4FC5-BD59-F2B25D14DD5A}" dt="2022-07-19T13:26:38.053" v="6161" actId="1038"/>
          <ac:spMkLst>
            <pc:docMk/>
            <pc:sldMk cId="3808317321" sldId="302"/>
            <ac:spMk id="69" creationId="{76362E38-90FD-FA94-5ABB-FDBD0070808E}"/>
          </ac:spMkLst>
        </pc:spChg>
        <pc:spChg chg="add mod">
          <ac:chgData name="Salome Padilla" userId="f4429905-10ae-4bb9-b94c-ec045543e81f" providerId="ADAL" clId="{12245B2D-6EC7-4FC5-BD59-F2B25D14DD5A}" dt="2022-07-19T13:26:45.521" v="6163" actId="1076"/>
          <ac:spMkLst>
            <pc:docMk/>
            <pc:sldMk cId="3808317321" sldId="302"/>
            <ac:spMk id="70" creationId="{BE7E720E-600E-87DB-720C-E67625FAB158}"/>
          </ac:spMkLst>
        </pc:spChg>
        <pc:spChg chg="add mod">
          <ac:chgData name="Salome Padilla" userId="f4429905-10ae-4bb9-b94c-ec045543e81f" providerId="ADAL" clId="{12245B2D-6EC7-4FC5-BD59-F2B25D14DD5A}" dt="2022-07-19T13:27:47.184" v="6175" actId="14100"/>
          <ac:spMkLst>
            <pc:docMk/>
            <pc:sldMk cId="3808317321" sldId="302"/>
            <ac:spMk id="71" creationId="{91AE5DAD-E6A3-990F-8911-37E12A4B9C1F}"/>
          </ac:spMkLst>
        </pc:spChg>
        <pc:spChg chg="mod">
          <ac:chgData name="Salome Padilla" userId="f4429905-10ae-4bb9-b94c-ec045543e81f" providerId="ADAL" clId="{12245B2D-6EC7-4FC5-BD59-F2B25D14DD5A}" dt="2022-07-19T12:25:40.559" v="6100" actId="12788"/>
          <ac:spMkLst>
            <pc:docMk/>
            <pc:sldMk cId="3808317321" sldId="302"/>
            <ac:spMk id="72" creationId="{00EBEDC0-C877-BC1B-E01C-C144D9F3FB07}"/>
          </ac:spMkLst>
        </pc:spChg>
        <pc:spChg chg="add mod">
          <ac:chgData name="Salome Padilla" userId="f4429905-10ae-4bb9-b94c-ec045543e81f" providerId="ADAL" clId="{12245B2D-6EC7-4FC5-BD59-F2B25D14DD5A}" dt="2022-07-19T13:30:23.048" v="6217" actId="1076"/>
          <ac:spMkLst>
            <pc:docMk/>
            <pc:sldMk cId="3808317321" sldId="302"/>
            <ac:spMk id="73" creationId="{896E1607-A662-7957-B8C3-74C8CA7F9AED}"/>
          </ac:spMkLst>
        </pc:spChg>
        <pc:spChg chg="add mod">
          <ac:chgData name="Salome Padilla" userId="f4429905-10ae-4bb9-b94c-ec045543e81f" providerId="ADAL" clId="{12245B2D-6EC7-4FC5-BD59-F2B25D14DD5A}" dt="2022-07-19T13:30:25.568" v="6218" actId="1076"/>
          <ac:spMkLst>
            <pc:docMk/>
            <pc:sldMk cId="3808317321" sldId="302"/>
            <ac:spMk id="74" creationId="{E2662E93-60CB-4A27-63C5-C72DA2EBC828}"/>
          </ac:spMkLst>
        </pc:spChg>
        <pc:spChg chg="add mod">
          <ac:chgData name="Salome Padilla" userId="f4429905-10ae-4bb9-b94c-ec045543e81f" providerId="ADAL" clId="{12245B2D-6EC7-4FC5-BD59-F2B25D14DD5A}" dt="2022-07-19T13:29:50.213" v="6209" actId="1076"/>
          <ac:spMkLst>
            <pc:docMk/>
            <pc:sldMk cId="3808317321" sldId="302"/>
            <ac:spMk id="75" creationId="{D007B614-0158-9A9D-BF9D-6F152C4DDBA2}"/>
          </ac:spMkLst>
        </pc:spChg>
        <pc:spChg chg="add mod">
          <ac:chgData name="Salome Padilla" userId="f4429905-10ae-4bb9-b94c-ec045543e81f" providerId="ADAL" clId="{12245B2D-6EC7-4FC5-BD59-F2B25D14DD5A}" dt="2022-07-19T13:29:46.319" v="6208" actId="1076"/>
          <ac:spMkLst>
            <pc:docMk/>
            <pc:sldMk cId="3808317321" sldId="302"/>
            <ac:spMk id="76" creationId="{DF082380-4331-4043-6DC1-6C3802AFF231}"/>
          </ac:spMkLst>
        </pc:spChg>
        <pc:grpChg chg="del">
          <ac:chgData name="Salome Padilla" userId="f4429905-10ae-4bb9-b94c-ec045543e81f" providerId="ADAL" clId="{12245B2D-6EC7-4FC5-BD59-F2B25D14DD5A}" dt="2022-07-19T12:25:12.764" v="6091" actId="478"/>
          <ac:grpSpMkLst>
            <pc:docMk/>
            <pc:sldMk cId="3808317321" sldId="302"/>
            <ac:grpSpMk id="42" creationId="{A6A3B6EA-46A7-91F7-A7E5-E600645D08AF}"/>
          </ac:grpSpMkLst>
        </pc:grpChg>
        <pc:grpChg chg="del">
          <ac:chgData name="Salome Padilla" userId="f4429905-10ae-4bb9-b94c-ec045543e81f" providerId="ADAL" clId="{12245B2D-6EC7-4FC5-BD59-F2B25D14DD5A}" dt="2022-07-19T12:25:12.764" v="6091" actId="478"/>
          <ac:grpSpMkLst>
            <pc:docMk/>
            <pc:sldMk cId="3808317321" sldId="302"/>
            <ac:grpSpMk id="46" creationId="{B7EB7FB4-9470-B51C-D54E-61C7FF0AA55B}"/>
          </ac:grpSpMkLst>
        </pc:grpChg>
        <pc:grpChg chg="add mod">
          <ac:chgData name="Salome Padilla" userId="f4429905-10ae-4bb9-b94c-ec045543e81f" providerId="ADAL" clId="{12245B2D-6EC7-4FC5-BD59-F2B25D14DD5A}" dt="2022-07-19T13:19:16.606" v="6103" actId="1076"/>
          <ac:grpSpMkLst>
            <pc:docMk/>
            <pc:sldMk cId="3808317321" sldId="302"/>
            <ac:grpSpMk id="54" creationId="{51A5469D-9F44-8CE8-50FE-C8BA7A30E18E}"/>
          </ac:grpSpMkLst>
        </pc:grpChg>
        <pc:grpChg chg="add mod">
          <ac:chgData name="Salome Padilla" userId="f4429905-10ae-4bb9-b94c-ec045543e81f" providerId="ADAL" clId="{12245B2D-6EC7-4FC5-BD59-F2B25D14DD5A}" dt="2022-07-19T13:19:16.606" v="6103" actId="1076"/>
          <ac:grpSpMkLst>
            <pc:docMk/>
            <pc:sldMk cId="3808317321" sldId="302"/>
            <ac:grpSpMk id="57" creationId="{393397AE-1FA3-45AB-9D92-6D692258F0CE}"/>
          </ac:grpSpMkLst>
        </pc:grpChg>
        <pc:grpChg chg="add mod">
          <ac:chgData name="Salome Padilla" userId="f4429905-10ae-4bb9-b94c-ec045543e81f" providerId="ADAL" clId="{12245B2D-6EC7-4FC5-BD59-F2B25D14DD5A}" dt="2022-07-19T13:19:16.606" v="6103" actId="1076"/>
          <ac:grpSpMkLst>
            <pc:docMk/>
            <pc:sldMk cId="3808317321" sldId="302"/>
            <ac:grpSpMk id="60" creationId="{7328A4FD-D421-8BFF-83E3-BCFBF3882C5D}"/>
          </ac:grpSpMkLst>
        </pc:grpChg>
        <pc:grpChg chg="add mod">
          <ac:chgData name="Salome Padilla" userId="f4429905-10ae-4bb9-b94c-ec045543e81f" providerId="ADAL" clId="{12245B2D-6EC7-4FC5-BD59-F2B25D14DD5A}" dt="2022-07-19T13:29:53.558" v="6210" actId="14100"/>
          <ac:grpSpMkLst>
            <pc:docMk/>
            <pc:sldMk cId="3808317321" sldId="302"/>
            <ac:grpSpMk id="65" creationId="{BFE4235C-971D-FD8A-EBD2-1EB33C83B61A}"/>
          </ac:grpSpMkLst>
        </pc:grpChg>
        <pc:picChg chg="del">
          <ac:chgData name="Salome Padilla" userId="f4429905-10ae-4bb9-b94c-ec045543e81f" providerId="ADAL" clId="{12245B2D-6EC7-4FC5-BD59-F2B25D14DD5A}" dt="2022-07-19T12:25:12.764" v="6091" actId="478"/>
          <ac:picMkLst>
            <pc:docMk/>
            <pc:sldMk cId="3808317321" sldId="302"/>
            <ac:picMk id="5" creationId="{5E2A5565-FFF6-17C4-FEDB-745C93796D91}"/>
          </ac:picMkLst>
        </pc:picChg>
        <pc:picChg chg="mod">
          <ac:chgData name="Salome Padilla" userId="f4429905-10ae-4bb9-b94c-ec045543e81f" providerId="ADAL" clId="{12245B2D-6EC7-4FC5-BD59-F2B25D14DD5A}" dt="2022-07-19T13:19:07.957" v="6102"/>
          <ac:picMkLst>
            <pc:docMk/>
            <pc:sldMk cId="3808317321" sldId="302"/>
            <ac:picMk id="55" creationId="{C2BB6D5C-8505-2CFB-08F3-DCDE606C0D7E}"/>
          </ac:picMkLst>
        </pc:picChg>
        <pc:picChg chg="mod">
          <ac:chgData name="Salome Padilla" userId="f4429905-10ae-4bb9-b94c-ec045543e81f" providerId="ADAL" clId="{12245B2D-6EC7-4FC5-BD59-F2B25D14DD5A}" dt="2022-07-19T13:19:07.957" v="6102"/>
          <ac:picMkLst>
            <pc:docMk/>
            <pc:sldMk cId="3808317321" sldId="302"/>
            <ac:picMk id="58" creationId="{4E9ACFCC-5F63-A3E2-E7E8-FDCF634649BD}"/>
          </ac:picMkLst>
        </pc:picChg>
        <pc:picChg chg="mod">
          <ac:chgData name="Salome Padilla" userId="f4429905-10ae-4bb9-b94c-ec045543e81f" providerId="ADAL" clId="{12245B2D-6EC7-4FC5-BD59-F2B25D14DD5A}" dt="2022-07-19T13:19:07.957" v="6102"/>
          <ac:picMkLst>
            <pc:docMk/>
            <pc:sldMk cId="3808317321" sldId="302"/>
            <ac:picMk id="61" creationId="{6E3C77E5-CAC2-C63E-8AFE-100574F7B3BF}"/>
          </ac:picMkLst>
        </pc:picChg>
        <pc:picChg chg="mod">
          <ac:chgData name="Salome Padilla" userId="f4429905-10ae-4bb9-b94c-ec045543e81f" providerId="ADAL" clId="{12245B2D-6EC7-4FC5-BD59-F2B25D14DD5A}" dt="2022-07-19T13:20:25.751" v="6115"/>
          <ac:picMkLst>
            <pc:docMk/>
            <pc:sldMk cId="3808317321" sldId="302"/>
            <ac:picMk id="66" creationId="{78936654-8ED8-7A3E-B588-DEA1737FA86F}"/>
          </ac:picMkLst>
        </pc:picChg>
      </pc:sldChg>
      <pc:sldChg chg="addSp delSp modSp add mod">
        <pc:chgData name="Salome Padilla" userId="f4429905-10ae-4bb9-b94c-ec045543e81f" providerId="ADAL" clId="{12245B2D-6EC7-4FC5-BD59-F2B25D14DD5A}" dt="2022-07-19T13:50:22.325" v="6506" actId="1076"/>
        <pc:sldMkLst>
          <pc:docMk/>
          <pc:sldMk cId="2322493488" sldId="303"/>
        </pc:sldMkLst>
        <pc:spChg chg="add mod">
          <ac:chgData name="Salome Padilla" userId="f4429905-10ae-4bb9-b94c-ec045543e81f" providerId="ADAL" clId="{12245B2D-6EC7-4FC5-BD59-F2B25D14DD5A}" dt="2022-07-19T13:40:02.094" v="6366" actId="20577"/>
          <ac:spMkLst>
            <pc:docMk/>
            <pc:sldMk cId="2322493488" sldId="303"/>
            <ac:spMk id="32" creationId="{508CD879-8605-B04B-197A-833EB332C022}"/>
          </ac:spMkLst>
        </pc:spChg>
        <pc:spChg chg="add mod">
          <ac:chgData name="Salome Padilla" userId="f4429905-10ae-4bb9-b94c-ec045543e81f" providerId="ADAL" clId="{12245B2D-6EC7-4FC5-BD59-F2B25D14DD5A}" dt="2022-07-19T13:41:12.697" v="6379" actId="1076"/>
          <ac:spMkLst>
            <pc:docMk/>
            <pc:sldMk cId="2322493488" sldId="303"/>
            <ac:spMk id="33" creationId="{6EEC584E-FFEA-6302-B041-929575176C6E}"/>
          </ac:spMkLst>
        </pc:spChg>
        <pc:spChg chg="add mod">
          <ac:chgData name="Salome Padilla" userId="f4429905-10ae-4bb9-b94c-ec045543e81f" providerId="ADAL" clId="{12245B2D-6EC7-4FC5-BD59-F2B25D14DD5A}" dt="2022-07-19T13:41:15.024" v="6380" actId="1076"/>
          <ac:spMkLst>
            <pc:docMk/>
            <pc:sldMk cId="2322493488" sldId="303"/>
            <ac:spMk id="34" creationId="{D7A127D3-7BD0-7216-8BCA-DCC2428EA04B}"/>
          </ac:spMkLst>
        </pc:spChg>
        <pc:spChg chg="add mod">
          <ac:chgData name="Salome Padilla" userId="f4429905-10ae-4bb9-b94c-ec045543e81f" providerId="ADAL" clId="{12245B2D-6EC7-4FC5-BD59-F2B25D14DD5A}" dt="2022-07-19T13:40:40.540" v="6369" actId="1076"/>
          <ac:spMkLst>
            <pc:docMk/>
            <pc:sldMk cId="2322493488" sldId="303"/>
            <ac:spMk id="35" creationId="{3F474FDA-185B-E10B-09EB-F781B94E9B11}"/>
          </ac:spMkLst>
        </pc:spChg>
        <pc:spChg chg="add mod">
          <ac:chgData name="Salome Padilla" userId="f4429905-10ae-4bb9-b94c-ec045543e81f" providerId="ADAL" clId="{12245B2D-6EC7-4FC5-BD59-F2B25D14DD5A}" dt="2022-07-19T13:41:30.130" v="6384" actId="208"/>
          <ac:spMkLst>
            <pc:docMk/>
            <pc:sldMk cId="2322493488" sldId="303"/>
            <ac:spMk id="36" creationId="{519D929B-F0FF-919C-2AC9-8799366EF1F1}"/>
          </ac:spMkLst>
        </pc:spChg>
        <pc:spChg chg="add mod">
          <ac:chgData name="Salome Padilla" userId="f4429905-10ae-4bb9-b94c-ec045543e81f" providerId="ADAL" clId="{12245B2D-6EC7-4FC5-BD59-F2B25D14DD5A}" dt="2022-07-19T13:41:30.130" v="6384" actId="208"/>
          <ac:spMkLst>
            <pc:docMk/>
            <pc:sldMk cId="2322493488" sldId="303"/>
            <ac:spMk id="37" creationId="{9DFB7B71-CE2E-C447-E2EB-BE0018C9E977}"/>
          </ac:spMkLst>
        </pc:spChg>
        <pc:spChg chg="add mod">
          <ac:chgData name="Salome Padilla" userId="f4429905-10ae-4bb9-b94c-ec045543e81f" providerId="ADAL" clId="{12245B2D-6EC7-4FC5-BD59-F2B25D14DD5A}" dt="2022-07-19T13:38:34.870" v="6358"/>
          <ac:spMkLst>
            <pc:docMk/>
            <pc:sldMk cId="2322493488" sldId="303"/>
            <ac:spMk id="38" creationId="{9F242DE3-967B-AAA4-444B-AA106F0B3361}"/>
          </ac:spMkLst>
        </pc:spChg>
        <pc:spChg chg="add mod">
          <ac:chgData name="Salome Padilla" userId="f4429905-10ae-4bb9-b94c-ec045543e81f" providerId="ADAL" clId="{12245B2D-6EC7-4FC5-BD59-F2B25D14DD5A}" dt="2022-07-19T13:38:34.870" v="6358"/>
          <ac:spMkLst>
            <pc:docMk/>
            <pc:sldMk cId="2322493488" sldId="303"/>
            <ac:spMk id="39" creationId="{F1B9B9CA-D016-EB8B-DD85-BBEB7FBC61EC}"/>
          </ac:spMkLst>
        </pc:spChg>
        <pc:spChg chg="add mod">
          <ac:chgData name="Salome Padilla" userId="f4429905-10ae-4bb9-b94c-ec045543e81f" providerId="ADAL" clId="{12245B2D-6EC7-4FC5-BD59-F2B25D14DD5A}" dt="2022-07-19T13:50:22.325" v="6506" actId="1076"/>
          <ac:spMkLst>
            <pc:docMk/>
            <pc:sldMk cId="2322493488" sldId="303"/>
            <ac:spMk id="40" creationId="{A4D763B5-D8E2-5A34-AA22-09A07C90D65B}"/>
          </ac:spMkLst>
        </pc:spChg>
        <pc:spChg chg="add mod">
          <ac:chgData name="Salome Padilla" userId="f4429905-10ae-4bb9-b94c-ec045543e81f" providerId="ADAL" clId="{12245B2D-6EC7-4FC5-BD59-F2B25D14DD5A}" dt="2022-07-19T13:50:22.325" v="6506" actId="1076"/>
          <ac:spMkLst>
            <pc:docMk/>
            <pc:sldMk cId="2322493488" sldId="303"/>
            <ac:spMk id="41" creationId="{C81A66EC-F44A-975B-A627-162A3903E8AC}"/>
          </ac:spMkLst>
        </pc:spChg>
        <pc:spChg chg="add mod">
          <ac:chgData name="Salome Padilla" userId="f4429905-10ae-4bb9-b94c-ec045543e81f" providerId="ADAL" clId="{12245B2D-6EC7-4FC5-BD59-F2B25D14DD5A}" dt="2022-07-19T13:50:22.325" v="6506" actId="1076"/>
          <ac:spMkLst>
            <pc:docMk/>
            <pc:sldMk cId="2322493488" sldId="303"/>
            <ac:spMk id="42" creationId="{04CA1D7D-58D7-727D-C43D-FFB3B6722985}"/>
          </ac:spMkLst>
        </pc:spChg>
        <pc:spChg chg="mod">
          <ac:chgData name="Salome Padilla" userId="f4429905-10ae-4bb9-b94c-ec045543e81f" providerId="ADAL" clId="{12245B2D-6EC7-4FC5-BD59-F2B25D14DD5A}" dt="2022-07-19T13:40:52.184" v="6375" actId="208"/>
          <ac:spMkLst>
            <pc:docMk/>
            <pc:sldMk cId="2322493488" sldId="303"/>
            <ac:spMk id="45" creationId="{5F5952B5-3C79-45C6-AA52-F504DEC3B8BD}"/>
          </ac:spMkLst>
        </pc:spChg>
        <pc:spChg chg="mod">
          <ac:chgData name="Salome Padilla" userId="f4429905-10ae-4bb9-b94c-ec045543e81f" providerId="ADAL" clId="{12245B2D-6EC7-4FC5-BD59-F2B25D14DD5A}" dt="2022-07-19T13:41:18.550" v="6381" actId="208"/>
          <ac:spMkLst>
            <pc:docMk/>
            <pc:sldMk cId="2322493488" sldId="303"/>
            <ac:spMk id="48" creationId="{8C4EA90E-23A4-A898-2FEA-780B5CBE3117}"/>
          </ac:spMkLst>
        </pc:spChg>
        <pc:spChg chg="mod">
          <ac:chgData name="Salome Padilla" userId="f4429905-10ae-4bb9-b94c-ec045543e81f" providerId="ADAL" clId="{12245B2D-6EC7-4FC5-BD59-F2B25D14DD5A}" dt="2022-07-19T13:41:24.317" v="6383" actId="208"/>
          <ac:spMkLst>
            <pc:docMk/>
            <pc:sldMk cId="2322493488" sldId="303"/>
            <ac:spMk id="51" creationId="{CB6314C1-9F25-9968-9642-097681B2A2F5}"/>
          </ac:spMkLst>
        </pc:spChg>
        <pc:spChg chg="mod">
          <ac:chgData name="Salome Padilla" userId="f4429905-10ae-4bb9-b94c-ec045543e81f" providerId="ADAL" clId="{12245B2D-6EC7-4FC5-BD59-F2B25D14DD5A}" dt="2022-07-19T13:41:21.782" v="6382" actId="208"/>
          <ac:spMkLst>
            <pc:docMk/>
            <pc:sldMk cId="2322493488" sldId="303"/>
            <ac:spMk id="54" creationId="{63FA5BA5-F690-3F03-119C-BEC559EAAFF8}"/>
          </ac:spMkLst>
        </pc:spChg>
        <pc:spChg chg="mod">
          <ac:chgData name="Salome Padilla" userId="f4429905-10ae-4bb9-b94c-ec045543e81f" providerId="ADAL" clId="{12245B2D-6EC7-4FC5-BD59-F2B25D14DD5A}" dt="2022-07-19T13:42:15.151" v="6390"/>
          <ac:spMkLst>
            <pc:docMk/>
            <pc:sldMk cId="2322493488" sldId="303"/>
            <ac:spMk id="57" creationId="{7C5000FE-B2FC-60D2-7C42-B5768AC48273}"/>
          </ac:spMkLst>
        </pc:spChg>
        <pc:spChg chg="del">
          <ac:chgData name="Salome Padilla" userId="f4429905-10ae-4bb9-b94c-ec045543e81f" providerId="ADAL" clId="{12245B2D-6EC7-4FC5-BD59-F2B25D14DD5A}" dt="2022-07-19T13:38:03.896" v="6331" actId="478"/>
          <ac:spMkLst>
            <pc:docMk/>
            <pc:sldMk cId="2322493488" sldId="303"/>
            <ac:spMk id="103" creationId="{93126B36-0EAE-DF93-61EA-44EC54ED5E5F}"/>
          </ac:spMkLst>
        </pc:spChg>
        <pc:spChg chg="del">
          <ac:chgData name="Salome Padilla" userId="f4429905-10ae-4bb9-b94c-ec045543e81f" providerId="ADAL" clId="{12245B2D-6EC7-4FC5-BD59-F2B25D14DD5A}" dt="2022-07-19T13:38:03.896" v="6331" actId="478"/>
          <ac:spMkLst>
            <pc:docMk/>
            <pc:sldMk cId="2322493488" sldId="303"/>
            <ac:spMk id="104" creationId="{2446E679-59C3-C073-6FD4-7BFD80AC14E0}"/>
          </ac:spMkLst>
        </pc:spChg>
        <pc:spChg chg="del">
          <ac:chgData name="Salome Padilla" userId="f4429905-10ae-4bb9-b94c-ec045543e81f" providerId="ADAL" clId="{12245B2D-6EC7-4FC5-BD59-F2B25D14DD5A}" dt="2022-07-19T13:38:03.896" v="6331" actId="478"/>
          <ac:spMkLst>
            <pc:docMk/>
            <pc:sldMk cId="2322493488" sldId="303"/>
            <ac:spMk id="105" creationId="{CD361E96-A076-C0FB-CA31-CC260E7D13DD}"/>
          </ac:spMkLst>
        </pc:spChg>
        <pc:spChg chg="del">
          <ac:chgData name="Salome Padilla" userId="f4429905-10ae-4bb9-b94c-ec045543e81f" providerId="ADAL" clId="{12245B2D-6EC7-4FC5-BD59-F2B25D14DD5A}" dt="2022-07-19T13:38:03.896" v="6331" actId="478"/>
          <ac:spMkLst>
            <pc:docMk/>
            <pc:sldMk cId="2322493488" sldId="303"/>
            <ac:spMk id="106" creationId="{8861DF90-B595-5EE9-FDEF-B7B76C5AB5CA}"/>
          </ac:spMkLst>
        </pc:spChg>
        <pc:spChg chg="del">
          <ac:chgData name="Salome Padilla" userId="f4429905-10ae-4bb9-b94c-ec045543e81f" providerId="ADAL" clId="{12245B2D-6EC7-4FC5-BD59-F2B25D14DD5A}" dt="2022-07-19T13:38:03.896" v="6331" actId="478"/>
          <ac:spMkLst>
            <pc:docMk/>
            <pc:sldMk cId="2322493488" sldId="303"/>
            <ac:spMk id="107" creationId="{A322F96B-C483-6411-5050-ABCFFE75BD7B}"/>
          </ac:spMkLst>
        </pc:spChg>
        <pc:spChg chg="del">
          <ac:chgData name="Salome Padilla" userId="f4429905-10ae-4bb9-b94c-ec045543e81f" providerId="ADAL" clId="{12245B2D-6EC7-4FC5-BD59-F2B25D14DD5A}" dt="2022-07-19T13:38:03.896" v="6331" actId="478"/>
          <ac:spMkLst>
            <pc:docMk/>
            <pc:sldMk cId="2322493488" sldId="303"/>
            <ac:spMk id="130" creationId="{4299BFC8-CF59-85CB-0F4F-B9627FA0B809}"/>
          </ac:spMkLst>
        </pc:spChg>
        <pc:spChg chg="del">
          <ac:chgData name="Salome Padilla" userId="f4429905-10ae-4bb9-b94c-ec045543e81f" providerId="ADAL" clId="{12245B2D-6EC7-4FC5-BD59-F2B25D14DD5A}" dt="2022-07-19T13:38:03.896" v="6331" actId="478"/>
          <ac:spMkLst>
            <pc:docMk/>
            <pc:sldMk cId="2322493488" sldId="303"/>
            <ac:spMk id="131" creationId="{782C75B9-FBDC-DC4A-0F3F-F1B34214C713}"/>
          </ac:spMkLst>
        </pc:spChg>
        <pc:spChg chg="del">
          <ac:chgData name="Salome Padilla" userId="f4429905-10ae-4bb9-b94c-ec045543e81f" providerId="ADAL" clId="{12245B2D-6EC7-4FC5-BD59-F2B25D14DD5A}" dt="2022-07-19T13:38:03.896" v="6331" actId="478"/>
          <ac:spMkLst>
            <pc:docMk/>
            <pc:sldMk cId="2322493488" sldId="303"/>
            <ac:spMk id="132" creationId="{84F9A045-C1C3-73A0-E979-9401E8C46FDE}"/>
          </ac:spMkLst>
        </pc:spChg>
        <pc:spChg chg="del">
          <ac:chgData name="Salome Padilla" userId="f4429905-10ae-4bb9-b94c-ec045543e81f" providerId="ADAL" clId="{12245B2D-6EC7-4FC5-BD59-F2B25D14DD5A}" dt="2022-07-19T13:38:03.896" v="6331" actId="478"/>
          <ac:spMkLst>
            <pc:docMk/>
            <pc:sldMk cId="2322493488" sldId="303"/>
            <ac:spMk id="133" creationId="{56CDA28F-97E8-4A7A-3293-05F25F207529}"/>
          </ac:spMkLst>
        </pc:spChg>
        <pc:spChg chg="del">
          <ac:chgData name="Salome Padilla" userId="f4429905-10ae-4bb9-b94c-ec045543e81f" providerId="ADAL" clId="{12245B2D-6EC7-4FC5-BD59-F2B25D14DD5A}" dt="2022-07-19T13:38:03.896" v="6331" actId="478"/>
          <ac:spMkLst>
            <pc:docMk/>
            <pc:sldMk cId="2322493488" sldId="303"/>
            <ac:spMk id="134" creationId="{4B36403B-3084-3C6B-91EB-35657FD96410}"/>
          </ac:spMkLst>
        </pc:spChg>
        <pc:spChg chg="del">
          <ac:chgData name="Salome Padilla" userId="f4429905-10ae-4bb9-b94c-ec045543e81f" providerId="ADAL" clId="{12245B2D-6EC7-4FC5-BD59-F2B25D14DD5A}" dt="2022-07-19T13:38:03.896" v="6331" actId="478"/>
          <ac:spMkLst>
            <pc:docMk/>
            <pc:sldMk cId="2322493488" sldId="303"/>
            <ac:spMk id="135" creationId="{1BFC84B4-ADF0-B050-AEB9-40170883E97D}"/>
          </ac:spMkLst>
        </pc:spChg>
        <pc:spChg chg="del">
          <ac:chgData name="Salome Padilla" userId="f4429905-10ae-4bb9-b94c-ec045543e81f" providerId="ADAL" clId="{12245B2D-6EC7-4FC5-BD59-F2B25D14DD5A}" dt="2022-07-19T13:38:03.896" v="6331" actId="478"/>
          <ac:spMkLst>
            <pc:docMk/>
            <pc:sldMk cId="2322493488" sldId="303"/>
            <ac:spMk id="137" creationId="{5A0F7431-9776-A244-139E-80ACDE3D2509}"/>
          </ac:spMkLst>
        </pc:spChg>
        <pc:spChg chg="del">
          <ac:chgData name="Salome Padilla" userId="f4429905-10ae-4bb9-b94c-ec045543e81f" providerId="ADAL" clId="{12245B2D-6EC7-4FC5-BD59-F2B25D14DD5A}" dt="2022-07-19T13:38:03.896" v="6331" actId="478"/>
          <ac:spMkLst>
            <pc:docMk/>
            <pc:sldMk cId="2322493488" sldId="303"/>
            <ac:spMk id="138" creationId="{7563F2B5-7290-8DD9-B921-6593A229E710}"/>
          </ac:spMkLst>
        </pc:spChg>
        <pc:spChg chg="mod">
          <ac:chgData name="Salome Padilla" userId="f4429905-10ae-4bb9-b94c-ec045543e81f" providerId="ADAL" clId="{12245B2D-6EC7-4FC5-BD59-F2B25D14DD5A}" dt="2022-07-19T13:38:21.246" v="6357" actId="12788"/>
          <ac:spMkLst>
            <pc:docMk/>
            <pc:sldMk cId="2322493488" sldId="303"/>
            <ac:spMk id="151" creationId="{3C8AC2BC-EED9-C881-2504-DFB9FBF8EB5E}"/>
          </ac:spMkLst>
        </pc:spChg>
        <pc:spChg chg="del">
          <ac:chgData name="Salome Padilla" userId="f4429905-10ae-4bb9-b94c-ec045543e81f" providerId="ADAL" clId="{12245B2D-6EC7-4FC5-BD59-F2B25D14DD5A}" dt="2022-07-19T13:38:05.492" v="6332" actId="478"/>
          <ac:spMkLst>
            <pc:docMk/>
            <pc:sldMk cId="2322493488" sldId="303"/>
            <ac:spMk id="161" creationId="{FB8D402B-EFE0-C8C0-3E69-8A952DE077D6}"/>
          </ac:spMkLst>
        </pc:spChg>
        <pc:grpChg chg="add mod">
          <ac:chgData name="Salome Padilla" userId="f4429905-10ae-4bb9-b94c-ec045543e81f" providerId="ADAL" clId="{12245B2D-6EC7-4FC5-BD59-F2B25D14DD5A}" dt="2022-07-19T13:40:40.540" v="6369" actId="1076"/>
          <ac:grpSpMkLst>
            <pc:docMk/>
            <pc:sldMk cId="2322493488" sldId="303"/>
            <ac:grpSpMk id="43" creationId="{2BEC950A-C9FB-EA4F-64B6-4EC24B6D66F6}"/>
          </ac:grpSpMkLst>
        </pc:grpChg>
        <pc:grpChg chg="add mod">
          <ac:chgData name="Salome Padilla" userId="f4429905-10ae-4bb9-b94c-ec045543e81f" providerId="ADAL" clId="{12245B2D-6EC7-4FC5-BD59-F2B25D14DD5A}" dt="2022-07-19T13:38:34.870" v="6358"/>
          <ac:grpSpMkLst>
            <pc:docMk/>
            <pc:sldMk cId="2322493488" sldId="303"/>
            <ac:grpSpMk id="46" creationId="{CF2C26AF-8BD0-A50D-942A-5AF245A7092D}"/>
          </ac:grpSpMkLst>
        </pc:grpChg>
        <pc:grpChg chg="add mod">
          <ac:chgData name="Salome Padilla" userId="f4429905-10ae-4bb9-b94c-ec045543e81f" providerId="ADAL" clId="{12245B2D-6EC7-4FC5-BD59-F2B25D14DD5A}" dt="2022-07-19T13:38:34.870" v="6358"/>
          <ac:grpSpMkLst>
            <pc:docMk/>
            <pc:sldMk cId="2322493488" sldId="303"/>
            <ac:grpSpMk id="49" creationId="{190FB796-49E2-1427-6AEE-564C83E6569A}"/>
          </ac:grpSpMkLst>
        </pc:grpChg>
        <pc:grpChg chg="add mod">
          <ac:chgData name="Salome Padilla" userId="f4429905-10ae-4bb9-b94c-ec045543e81f" providerId="ADAL" clId="{12245B2D-6EC7-4FC5-BD59-F2B25D14DD5A}" dt="2022-07-19T13:41:42.865" v="6386" actId="1076"/>
          <ac:grpSpMkLst>
            <pc:docMk/>
            <pc:sldMk cId="2322493488" sldId="303"/>
            <ac:grpSpMk id="52" creationId="{E66DA217-011A-C1EC-E9DE-FC0F322BFE0D}"/>
          </ac:grpSpMkLst>
        </pc:grpChg>
        <pc:grpChg chg="add mod">
          <ac:chgData name="Salome Padilla" userId="f4429905-10ae-4bb9-b94c-ec045543e81f" providerId="ADAL" clId="{12245B2D-6EC7-4FC5-BD59-F2B25D14DD5A}" dt="2022-07-19T13:50:22.325" v="6506" actId="1076"/>
          <ac:grpSpMkLst>
            <pc:docMk/>
            <pc:sldMk cId="2322493488" sldId="303"/>
            <ac:grpSpMk id="55" creationId="{FBA23E27-3E56-7B7F-4F7A-71F81387A75E}"/>
          </ac:grpSpMkLst>
        </pc:grpChg>
        <pc:grpChg chg="del">
          <ac:chgData name="Salome Padilla" userId="f4429905-10ae-4bb9-b94c-ec045543e81f" providerId="ADAL" clId="{12245B2D-6EC7-4FC5-BD59-F2B25D14DD5A}" dt="2022-07-19T13:38:03.896" v="6331" actId="478"/>
          <ac:grpSpMkLst>
            <pc:docMk/>
            <pc:sldMk cId="2322493488" sldId="303"/>
            <ac:grpSpMk id="139" creationId="{440820AB-6839-7BCF-4719-6D4E032010DD}"/>
          </ac:grpSpMkLst>
        </pc:grpChg>
        <pc:grpChg chg="del">
          <ac:chgData name="Salome Padilla" userId="f4429905-10ae-4bb9-b94c-ec045543e81f" providerId="ADAL" clId="{12245B2D-6EC7-4FC5-BD59-F2B25D14DD5A}" dt="2022-07-19T13:38:05.492" v="6332" actId="478"/>
          <ac:grpSpMkLst>
            <pc:docMk/>
            <pc:sldMk cId="2322493488" sldId="303"/>
            <ac:grpSpMk id="148" creationId="{5CA7E562-880B-0520-E1FA-72665DD133F2}"/>
          </ac:grpSpMkLst>
        </pc:grpChg>
        <pc:grpChg chg="del">
          <ac:chgData name="Salome Padilla" userId="f4429905-10ae-4bb9-b94c-ec045543e81f" providerId="ADAL" clId="{12245B2D-6EC7-4FC5-BD59-F2B25D14DD5A}" dt="2022-07-19T13:38:03.896" v="6331" actId="478"/>
          <ac:grpSpMkLst>
            <pc:docMk/>
            <pc:sldMk cId="2322493488" sldId="303"/>
            <ac:grpSpMk id="152" creationId="{9228C224-2E9F-0816-C490-FBCEAE183870}"/>
          </ac:grpSpMkLst>
        </pc:grpChg>
        <pc:grpChg chg="del">
          <ac:chgData name="Salome Padilla" userId="f4429905-10ae-4bb9-b94c-ec045543e81f" providerId="ADAL" clId="{12245B2D-6EC7-4FC5-BD59-F2B25D14DD5A}" dt="2022-07-19T13:38:03.896" v="6331" actId="478"/>
          <ac:grpSpMkLst>
            <pc:docMk/>
            <pc:sldMk cId="2322493488" sldId="303"/>
            <ac:grpSpMk id="155" creationId="{4F4CC9B3-A1D6-B7BD-64FC-03D29BDA637E}"/>
          </ac:grpSpMkLst>
        </pc:grpChg>
        <pc:grpChg chg="del">
          <ac:chgData name="Salome Padilla" userId="f4429905-10ae-4bb9-b94c-ec045543e81f" providerId="ADAL" clId="{12245B2D-6EC7-4FC5-BD59-F2B25D14DD5A}" dt="2022-07-19T13:38:03.896" v="6331" actId="478"/>
          <ac:grpSpMkLst>
            <pc:docMk/>
            <pc:sldMk cId="2322493488" sldId="303"/>
            <ac:grpSpMk id="158" creationId="{05463C9E-1395-4D32-5E89-35E50675AC1B}"/>
          </ac:grpSpMkLst>
        </pc:grpChg>
        <pc:picChg chg="mod">
          <ac:chgData name="Salome Padilla" userId="f4429905-10ae-4bb9-b94c-ec045543e81f" providerId="ADAL" clId="{12245B2D-6EC7-4FC5-BD59-F2B25D14DD5A}" dt="2022-07-19T13:40:50.650" v="6374" actId="208"/>
          <ac:picMkLst>
            <pc:docMk/>
            <pc:sldMk cId="2322493488" sldId="303"/>
            <ac:picMk id="44" creationId="{70B82B1D-7E4B-3BD0-B916-B9CC0B7F77C5}"/>
          </ac:picMkLst>
        </pc:picChg>
        <pc:picChg chg="mod">
          <ac:chgData name="Salome Padilla" userId="f4429905-10ae-4bb9-b94c-ec045543e81f" providerId="ADAL" clId="{12245B2D-6EC7-4FC5-BD59-F2B25D14DD5A}" dt="2022-07-19T13:38:34.870" v="6358"/>
          <ac:picMkLst>
            <pc:docMk/>
            <pc:sldMk cId="2322493488" sldId="303"/>
            <ac:picMk id="47" creationId="{66BC490E-6A43-B0B9-4B9A-2565AEAA64FB}"/>
          </ac:picMkLst>
        </pc:picChg>
        <pc:picChg chg="mod">
          <ac:chgData name="Salome Padilla" userId="f4429905-10ae-4bb9-b94c-ec045543e81f" providerId="ADAL" clId="{12245B2D-6EC7-4FC5-BD59-F2B25D14DD5A}" dt="2022-07-19T13:38:34.870" v="6358"/>
          <ac:picMkLst>
            <pc:docMk/>
            <pc:sldMk cId="2322493488" sldId="303"/>
            <ac:picMk id="50" creationId="{23A1E144-EC4C-5869-7512-0957545249E9}"/>
          </ac:picMkLst>
        </pc:picChg>
        <pc:picChg chg="mod">
          <ac:chgData name="Salome Padilla" userId="f4429905-10ae-4bb9-b94c-ec045543e81f" providerId="ADAL" clId="{12245B2D-6EC7-4FC5-BD59-F2B25D14DD5A}" dt="2022-07-19T13:38:34.870" v="6358"/>
          <ac:picMkLst>
            <pc:docMk/>
            <pc:sldMk cId="2322493488" sldId="303"/>
            <ac:picMk id="53" creationId="{E2B7683A-9110-F14E-EDC6-E5B9CAB37D4C}"/>
          </ac:picMkLst>
        </pc:picChg>
        <pc:picChg chg="mod">
          <ac:chgData name="Salome Padilla" userId="f4429905-10ae-4bb9-b94c-ec045543e81f" providerId="ADAL" clId="{12245B2D-6EC7-4FC5-BD59-F2B25D14DD5A}" dt="2022-07-19T13:42:15.151" v="6390"/>
          <ac:picMkLst>
            <pc:docMk/>
            <pc:sldMk cId="2322493488" sldId="303"/>
            <ac:picMk id="56" creationId="{4E2F8CE3-93BF-F083-5780-8E636A2B5EF2}"/>
          </ac:picMkLst>
        </pc:picChg>
      </pc:sldChg>
      <pc:sldChg chg="addSp delSp modSp add mod">
        <pc:chgData name="Salome Padilla" userId="f4429905-10ae-4bb9-b94c-ec045543e81f" providerId="ADAL" clId="{12245B2D-6EC7-4FC5-BD59-F2B25D14DD5A}" dt="2022-07-19T13:59:30.785" v="6729" actId="113"/>
        <pc:sldMkLst>
          <pc:docMk/>
          <pc:sldMk cId="3423806828" sldId="304"/>
        </pc:sldMkLst>
        <pc:spChg chg="add mod">
          <ac:chgData name="Salome Padilla" userId="f4429905-10ae-4bb9-b94c-ec045543e81f" providerId="ADAL" clId="{12245B2D-6EC7-4FC5-BD59-F2B25D14DD5A}" dt="2022-07-19T13:51:27.387" v="6516" actId="1076"/>
          <ac:spMkLst>
            <pc:docMk/>
            <pc:sldMk cId="3423806828" sldId="304"/>
            <ac:spMk id="29" creationId="{95131DE4-1B5F-4BF3-1C5F-215ACA66791B}"/>
          </ac:spMkLst>
        </pc:spChg>
        <pc:spChg chg="add mod">
          <ac:chgData name="Salome Padilla" userId="f4429905-10ae-4bb9-b94c-ec045543e81f" providerId="ADAL" clId="{12245B2D-6EC7-4FC5-BD59-F2B25D14DD5A}" dt="2022-07-19T13:52:00.436" v="6551" actId="1076"/>
          <ac:spMkLst>
            <pc:docMk/>
            <pc:sldMk cId="3423806828" sldId="304"/>
            <ac:spMk id="30" creationId="{CF474C0C-626F-8B75-C60C-AA0E605B37D1}"/>
          </ac:spMkLst>
        </pc:spChg>
        <pc:spChg chg="del">
          <ac:chgData name="Salome Padilla" userId="f4429905-10ae-4bb9-b94c-ec045543e81f" providerId="ADAL" clId="{12245B2D-6EC7-4FC5-BD59-F2B25D14DD5A}" dt="2022-07-19T13:50:55.137" v="6508" actId="478"/>
          <ac:spMkLst>
            <pc:docMk/>
            <pc:sldMk cId="3423806828" sldId="304"/>
            <ac:spMk id="32" creationId="{508CD879-8605-B04B-197A-833EB332C022}"/>
          </ac:spMkLst>
        </pc:spChg>
        <pc:spChg chg="del">
          <ac:chgData name="Salome Padilla" userId="f4429905-10ae-4bb9-b94c-ec045543e81f" providerId="ADAL" clId="{12245B2D-6EC7-4FC5-BD59-F2B25D14DD5A}" dt="2022-07-19T13:50:55.137" v="6508" actId="478"/>
          <ac:spMkLst>
            <pc:docMk/>
            <pc:sldMk cId="3423806828" sldId="304"/>
            <ac:spMk id="33" creationId="{6EEC584E-FFEA-6302-B041-929575176C6E}"/>
          </ac:spMkLst>
        </pc:spChg>
        <pc:spChg chg="del">
          <ac:chgData name="Salome Padilla" userId="f4429905-10ae-4bb9-b94c-ec045543e81f" providerId="ADAL" clId="{12245B2D-6EC7-4FC5-BD59-F2B25D14DD5A}" dt="2022-07-19T13:50:55.137" v="6508" actId="478"/>
          <ac:spMkLst>
            <pc:docMk/>
            <pc:sldMk cId="3423806828" sldId="304"/>
            <ac:spMk id="34" creationId="{D7A127D3-7BD0-7216-8BCA-DCC2428EA04B}"/>
          </ac:spMkLst>
        </pc:spChg>
        <pc:spChg chg="del">
          <ac:chgData name="Salome Padilla" userId="f4429905-10ae-4bb9-b94c-ec045543e81f" providerId="ADAL" clId="{12245B2D-6EC7-4FC5-BD59-F2B25D14DD5A}" dt="2022-07-19T13:50:55.137" v="6508" actId="478"/>
          <ac:spMkLst>
            <pc:docMk/>
            <pc:sldMk cId="3423806828" sldId="304"/>
            <ac:spMk id="35" creationId="{3F474FDA-185B-E10B-09EB-F781B94E9B11}"/>
          </ac:spMkLst>
        </pc:spChg>
        <pc:spChg chg="del">
          <ac:chgData name="Salome Padilla" userId="f4429905-10ae-4bb9-b94c-ec045543e81f" providerId="ADAL" clId="{12245B2D-6EC7-4FC5-BD59-F2B25D14DD5A}" dt="2022-07-19T13:50:55.137" v="6508" actId="478"/>
          <ac:spMkLst>
            <pc:docMk/>
            <pc:sldMk cId="3423806828" sldId="304"/>
            <ac:spMk id="36" creationId="{519D929B-F0FF-919C-2AC9-8799366EF1F1}"/>
          </ac:spMkLst>
        </pc:spChg>
        <pc:spChg chg="del">
          <ac:chgData name="Salome Padilla" userId="f4429905-10ae-4bb9-b94c-ec045543e81f" providerId="ADAL" clId="{12245B2D-6EC7-4FC5-BD59-F2B25D14DD5A}" dt="2022-07-19T13:50:55.137" v="6508" actId="478"/>
          <ac:spMkLst>
            <pc:docMk/>
            <pc:sldMk cId="3423806828" sldId="304"/>
            <ac:spMk id="37" creationId="{9DFB7B71-CE2E-C447-E2EB-BE0018C9E977}"/>
          </ac:spMkLst>
        </pc:spChg>
        <pc:spChg chg="del">
          <ac:chgData name="Salome Padilla" userId="f4429905-10ae-4bb9-b94c-ec045543e81f" providerId="ADAL" clId="{12245B2D-6EC7-4FC5-BD59-F2B25D14DD5A}" dt="2022-07-19T13:50:55.137" v="6508" actId="478"/>
          <ac:spMkLst>
            <pc:docMk/>
            <pc:sldMk cId="3423806828" sldId="304"/>
            <ac:spMk id="38" creationId="{9F242DE3-967B-AAA4-444B-AA106F0B3361}"/>
          </ac:spMkLst>
        </pc:spChg>
        <pc:spChg chg="del">
          <ac:chgData name="Salome Padilla" userId="f4429905-10ae-4bb9-b94c-ec045543e81f" providerId="ADAL" clId="{12245B2D-6EC7-4FC5-BD59-F2B25D14DD5A}" dt="2022-07-19T13:50:55.137" v="6508" actId="478"/>
          <ac:spMkLst>
            <pc:docMk/>
            <pc:sldMk cId="3423806828" sldId="304"/>
            <ac:spMk id="39" creationId="{F1B9B9CA-D016-EB8B-DD85-BBEB7FBC61EC}"/>
          </ac:spMkLst>
        </pc:spChg>
        <pc:spChg chg="del">
          <ac:chgData name="Salome Padilla" userId="f4429905-10ae-4bb9-b94c-ec045543e81f" providerId="ADAL" clId="{12245B2D-6EC7-4FC5-BD59-F2B25D14DD5A}" dt="2022-07-19T13:50:55.137" v="6508" actId="478"/>
          <ac:spMkLst>
            <pc:docMk/>
            <pc:sldMk cId="3423806828" sldId="304"/>
            <ac:spMk id="40" creationId="{A4D763B5-D8E2-5A34-AA22-09A07C90D65B}"/>
          </ac:spMkLst>
        </pc:spChg>
        <pc:spChg chg="del">
          <ac:chgData name="Salome Padilla" userId="f4429905-10ae-4bb9-b94c-ec045543e81f" providerId="ADAL" clId="{12245B2D-6EC7-4FC5-BD59-F2B25D14DD5A}" dt="2022-07-19T13:50:55.137" v="6508" actId="478"/>
          <ac:spMkLst>
            <pc:docMk/>
            <pc:sldMk cId="3423806828" sldId="304"/>
            <ac:spMk id="41" creationId="{C81A66EC-F44A-975B-A627-162A3903E8AC}"/>
          </ac:spMkLst>
        </pc:spChg>
        <pc:spChg chg="del">
          <ac:chgData name="Salome Padilla" userId="f4429905-10ae-4bb9-b94c-ec045543e81f" providerId="ADAL" clId="{12245B2D-6EC7-4FC5-BD59-F2B25D14DD5A}" dt="2022-07-19T13:50:55.137" v="6508" actId="478"/>
          <ac:spMkLst>
            <pc:docMk/>
            <pc:sldMk cId="3423806828" sldId="304"/>
            <ac:spMk id="42" creationId="{04CA1D7D-58D7-727D-C43D-FFB3B6722985}"/>
          </ac:spMkLst>
        </pc:spChg>
        <pc:spChg chg="add mod">
          <ac:chgData name="Salome Padilla" userId="f4429905-10ae-4bb9-b94c-ec045543e81f" providerId="ADAL" clId="{12245B2D-6EC7-4FC5-BD59-F2B25D14DD5A}" dt="2022-07-19T13:55:10.103" v="6594" actId="208"/>
          <ac:spMkLst>
            <pc:docMk/>
            <pc:sldMk cId="3423806828" sldId="304"/>
            <ac:spMk id="59" creationId="{80BF00A4-10D0-71FB-E699-3D63B4806E75}"/>
          </ac:spMkLst>
        </pc:spChg>
        <pc:spChg chg="add mod">
          <ac:chgData name="Salome Padilla" userId="f4429905-10ae-4bb9-b94c-ec045543e81f" providerId="ADAL" clId="{12245B2D-6EC7-4FC5-BD59-F2B25D14DD5A}" dt="2022-07-19T13:57:45.088" v="6679" actId="1076"/>
          <ac:spMkLst>
            <pc:docMk/>
            <pc:sldMk cId="3423806828" sldId="304"/>
            <ac:spMk id="60" creationId="{EF293ABF-5EB3-CE3F-7415-57DA75D4FE7E}"/>
          </ac:spMkLst>
        </pc:spChg>
        <pc:spChg chg="add mod">
          <ac:chgData name="Salome Padilla" userId="f4429905-10ae-4bb9-b94c-ec045543e81f" providerId="ADAL" clId="{12245B2D-6EC7-4FC5-BD59-F2B25D14DD5A}" dt="2022-07-19T13:57:33.652" v="6678" actId="1076"/>
          <ac:spMkLst>
            <pc:docMk/>
            <pc:sldMk cId="3423806828" sldId="304"/>
            <ac:spMk id="61" creationId="{42A24C3B-FD25-F6A8-7770-34B317F9EC9A}"/>
          </ac:spMkLst>
        </pc:spChg>
        <pc:spChg chg="add mod">
          <ac:chgData name="Salome Padilla" userId="f4429905-10ae-4bb9-b94c-ec045543e81f" providerId="ADAL" clId="{12245B2D-6EC7-4FC5-BD59-F2B25D14DD5A}" dt="2022-07-19T13:57:27.399" v="6676" actId="1076"/>
          <ac:spMkLst>
            <pc:docMk/>
            <pc:sldMk cId="3423806828" sldId="304"/>
            <ac:spMk id="62" creationId="{AB4642DB-FA5C-ACA7-8B01-AAB76C1D6784}"/>
          </ac:spMkLst>
        </pc:spChg>
        <pc:spChg chg="add mod">
          <ac:chgData name="Salome Padilla" userId="f4429905-10ae-4bb9-b94c-ec045543e81f" providerId="ADAL" clId="{12245B2D-6EC7-4FC5-BD59-F2B25D14DD5A}" dt="2022-07-19T13:57:45.088" v="6679" actId="1076"/>
          <ac:spMkLst>
            <pc:docMk/>
            <pc:sldMk cId="3423806828" sldId="304"/>
            <ac:spMk id="63" creationId="{71E51C1A-F6B6-5737-45F6-8B44F93CB47B}"/>
          </ac:spMkLst>
        </pc:spChg>
        <pc:spChg chg="add del mod">
          <ac:chgData name="Salome Padilla" userId="f4429905-10ae-4bb9-b94c-ec045543e81f" providerId="ADAL" clId="{12245B2D-6EC7-4FC5-BD59-F2B25D14DD5A}" dt="2022-07-19T13:55:46.378" v="6607" actId="478"/>
          <ac:spMkLst>
            <pc:docMk/>
            <pc:sldMk cId="3423806828" sldId="304"/>
            <ac:spMk id="64" creationId="{CBF30A19-7DB0-3767-D586-F9FB2C7C230E}"/>
          </ac:spMkLst>
        </pc:spChg>
        <pc:spChg chg="add del mod">
          <ac:chgData name="Salome Padilla" userId="f4429905-10ae-4bb9-b94c-ec045543e81f" providerId="ADAL" clId="{12245B2D-6EC7-4FC5-BD59-F2B25D14DD5A}" dt="2022-07-19T13:55:47.285" v="6608" actId="478"/>
          <ac:spMkLst>
            <pc:docMk/>
            <pc:sldMk cId="3423806828" sldId="304"/>
            <ac:spMk id="65" creationId="{689CBAA1-6DE1-89D6-0406-64F04C4CBCDC}"/>
          </ac:spMkLst>
        </pc:spChg>
        <pc:spChg chg="add mod">
          <ac:chgData name="Salome Padilla" userId="f4429905-10ae-4bb9-b94c-ec045543e81f" providerId="ADAL" clId="{12245B2D-6EC7-4FC5-BD59-F2B25D14DD5A}" dt="2022-07-19T13:59:30.785" v="6729" actId="113"/>
          <ac:spMkLst>
            <pc:docMk/>
            <pc:sldMk cId="3423806828" sldId="304"/>
            <ac:spMk id="66" creationId="{A62C3433-9DC6-40E0-9B3E-DDBF061E21FD}"/>
          </ac:spMkLst>
        </pc:spChg>
        <pc:spChg chg="add mod">
          <ac:chgData name="Salome Padilla" userId="f4429905-10ae-4bb9-b94c-ec045543e81f" providerId="ADAL" clId="{12245B2D-6EC7-4FC5-BD59-F2B25D14DD5A}" dt="2022-07-19T13:59:16.489" v="6727" actId="208"/>
          <ac:spMkLst>
            <pc:docMk/>
            <pc:sldMk cId="3423806828" sldId="304"/>
            <ac:spMk id="67" creationId="{44B69529-B509-F1A5-9BF1-58147D9B7E64}"/>
          </ac:spMkLst>
        </pc:spChg>
        <pc:spChg chg="add mod">
          <ac:chgData name="Salome Padilla" userId="f4429905-10ae-4bb9-b94c-ec045543e81f" providerId="ADAL" clId="{12245B2D-6EC7-4FC5-BD59-F2B25D14DD5A}" dt="2022-07-19T13:58:29.417" v="6725" actId="208"/>
          <ac:spMkLst>
            <pc:docMk/>
            <pc:sldMk cId="3423806828" sldId="304"/>
            <ac:spMk id="68" creationId="{76E81BD1-55BA-66DF-E2C0-74B11719880C}"/>
          </ac:spMkLst>
        </pc:spChg>
        <pc:spChg chg="add mod">
          <ac:chgData name="Salome Padilla" userId="f4429905-10ae-4bb9-b94c-ec045543e81f" providerId="ADAL" clId="{12245B2D-6EC7-4FC5-BD59-F2B25D14DD5A}" dt="2022-07-19T13:58:29.417" v="6725" actId="208"/>
          <ac:spMkLst>
            <pc:docMk/>
            <pc:sldMk cId="3423806828" sldId="304"/>
            <ac:spMk id="69" creationId="{7FEADD77-33FA-337D-2194-4E762144C6DE}"/>
          </ac:spMkLst>
        </pc:spChg>
        <pc:spChg chg="add mod">
          <ac:chgData name="Salome Padilla" userId="f4429905-10ae-4bb9-b94c-ec045543e81f" providerId="ADAL" clId="{12245B2D-6EC7-4FC5-BD59-F2B25D14DD5A}" dt="2022-07-19T13:58:29.417" v="6725" actId="208"/>
          <ac:spMkLst>
            <pc:docMk/>
            <pc:sldMk cId="3423806828" sldId="304"/>
            <ac:spMk id="70" creationId="{2FD7F457-9103-3D57-BF0D-ECCF6486D579}"/>
          </ac:spMkLst>
        </pc:spChg>
        <pc:spChg chg="mod">
          <ac:chgData name="Salome Padilla" userId="f4429905-10ae-4bb9-b94c-ec045543e81f" providerId="ADAL" clId="{12245B2D-6EC7-4FC5-BD59-F2B25D14DD5A}" dt="2022-07-19T13:59:19.416" v="6728" actId="208"/>
          <ac:spMkLst>
            <pc:docMk/>
            <pc:sldMk cId="3423806828" sldId="304"/>
            <ac:spMk id="73" creationId="{02C571B5-CDA8-9322-986A-E7BA4E1D8137}"/>
          </ac:spMkLst>
        </pc:spChg>
        <pc:spChg chg="add mod">
          <ac:chgData name="Salome Padilla" userId="f4429905-10ae-4bb9-b94c-ec045543e81f" providerId="ADAL" clId="{12245B2D-6EC7-4FC5-BD59-F2B25D14DD5A}" dt="2022-07-19T13:57:45.088" v="6679" actId="1076"/>
          <ac:spMkLst>
            <pc:docMk/>
            <pc:sldMk cId="3423806828" sldId="304"/>
            <ac:spMk id="74" creationId="{C88EB145-7B54-EFFC-EACE-1AF8A63D07E0}"/>
          </ac:spMkLst>
        </pc:spChg>
        <pc:spChg chg="add mod">
          <ac:chgData name="Salome Padilla" userId="f4429905-10ae-4bb9-b94c-ec045543e81f" providerId="ADAL" clId="{12245B2D-6EC7-4FC5-BD59-F2B25D14DD5A}" dt="2022-07-19T13:56:20.296" v="6615" actId="1076"/>
          <ac:spMkLst>
            <pc:docMk/>
            <pc:sldMk cId="3423806828" sldId="304"/>
            <ac:spMk id="75" creationId="{729EB0C4-B7A4-E6D9-A2CA-E03B78178627}"/>
          </ac:spMkLst>
        </pc:spChg>
        <pc:spChg chg="add mod">
          <ac:chgData name="Salome Padilla" userId="f4429905-10ae-4bb9-b94c-ec045543e81f" providerId="ADAL" clId="{12245B2D-6EC7-4FC5-BD59-F2B25D14DD5A}" dt="2022-07-19T13:58:04.337" v="6723" actId="20577"/>
          <ac:spMkLst>
            <pc:docMk/>
            <pc:sldMk cId="3423806828" sldId="304"/>
            <ac:spMk id="76" creationId="{44FF9081-DD49-3CF6-AB4A-6E472B544992}"/>
          </ac:spMkLst>
        </pc:spChg>
        <pc:spChg chg="add mod">
          <ac:chgData name="Salome Padilla" userId="f4429905-10ae-4bb9-b94c-ec045543e81f" providerId="ADAL" clId="{12245B2D-6EC7-4FC5-BD59-F2B25D14DD5A}" dt="2022-07-19T13:56:49.688" v="6622" actId="1076"/>
          <ac:spMkLst>
            <pc:docMk/>
            <pc:sldMk cId="3423806828" sldId="304"/>
            <ac:spMk id="77" creationId="{3E1C2BAC-D89A-7725-945A-6BEEFD6B8552}"/>
          </ac:spMkLst>
        </pc:spChg>
        <pc:spChg chg="add mod">
          <ac:chgData name="Salome Padilla" userId="f4429905-10ae-4bb9-b94c-ec045543e81f" providerId="ADAL" clId="{12245B2D-6EC7-4FC5-BD59-F2B25D14DD5A}" dt="2022-07-19T13:57:22.167" v="6675" actId="20577"/>
          <ac:spMkLst>
            <pc:docMk/>
            <pc:sldMk cId="3423806828" sldId="304"/>
            <ac:spMk id="78" creationId="{640395BC-FBF4-6279-DBEB-60292DC5A9C9}"/>
          </ac:spMkLst>
        </pc:spChg>
        <pc:spChg chg="del">
          <ac:chgData name="Salome Padilla" userId="f4429905-10ae-4bb9-b94c-ec045543e81f" providerId="ADAL" clId="{12245B2D-6EC7-4FC5-BD59-F2B25D14DD5A}" dt="2022-07-19T13:50:55.137" v="6508" actId="478"/>
          <ac:spMkLst>
            <pc:docMk/>
            <pc:sldMk cId="3423806828" sldId="304"/>
            <ac:spMk id="151" creationId="{3C8AC2BC-EED9-C881-2504-DFB9FBF8EB5E}"/>
          </ac:spMkLst>
        </pc:spChg>
        <pc:grpChg chg="del">
          <ac:chgData name="Salome Padilla" userId="f4429905-10ae-4bb9-b94c-ec045543e81f" providerId="ADAL" clId="{12245B2D-6EC7-4FC5-BD59-F2B25D14DD5A}" dt="2022-07-19T13:50:55.137" v="6508" actId="478"/>
          <ac:grpSpMkLst>
            <pc:docMk/>
            <pc:sldMk cId="3423806828" sldId="304"/>
            <ac:grpSpMk id="43" creationId="{2BEC950A-C9FB-EA4F-64B6-4EC24B6D66F6}"/>
          </ac:grpSpMkLst>
        </pc:grpChg>
        <pc:grpChg chg="del">
          <ac:chgData name="Salome Padilla" userId="f4429905-10ae-4bb9-b94c-ec045543e81f" providerId="ADAL" clId="{12245B2D-6EC7-4FC5-BD59-F2B25D14DD5A}" dt="2022-07-19T13:50:55.137" v="6508" actId="478"/>
          <ac:grpSpMkLst>
            <pc:docMk/>
            <pc:sldMk cId="3423806828" sldId="304"/>
            <ac:grpSpMk id="46" creationId="{CF2C26AF-8BD0-A50D-942A-5AF245A7092D}"/>
          </ac:grpSpMkLst>
        </pc:grpChg>
        <pc:grpChg chg="del">
          <ac:chgData name="Salome Padilla" userId="f4429905-10ae-4bb9-b94c-ec045543e81f" providerId="ADAL" clId="{12245B2D-6EC7-4FC5-BD59-F2B25D14DD5A}" dt="2022-07-19T13:50:55.137" v="6508" actId="478"/>
          <ac:grpSpMkLst>
            <pc:docMk/>
            <pc:sldMk cId="3423806828" sldId="304"/>
            <ac:grpSpMk id="49" creationId="{190FB796-49E2-1427-6AEE-564C83E6569A}"/>
          </ac:grpSpMkLst>
        </pc:grpChg>
        <pc:grpChg chg="del">
          <ac:chgData name="Salome Padilla" userId="f4429905-10ae-4bb9-b94c-ec045543e81f" providerId="ADAL" clId="{12245B2D-6EC7-4FC5-BD59-F2B25D14DD5A}" dt="2022-07-19T13:50:55.137" v="6508" actId="478"/>
          <ac:grpSpMkLst>
            <pc:docMk/>
            <pc:sldMk cId="3423806828" sldId="304"/>
            <ac:grpSpMk id="52" creationId="{E66DA217-011A-C1EC-E9DE-FC0F322BFE0D}"/>
          </ac:grpSpMkLst>
        </pc:grpChg>
        <pc:grpChg chg="del">
          <ac:chgData name="Salome Padilla" userId="f4429905-10ae-4bb9-b94c-ec045543e81f" providerId="ADAL" clId="{12245B2D-6EC7-4FC5-BD59-F2B25D14DD5A}" dt="2022-07-19T13:50:55.137" v="6508" actId="478"/>
          <ac:grpSpMkLst>
            <pc:docMk/>
            <pc:sldMk cId="3423806828" sldId="304"/>
            <ac:grpSpMk id="55" creationId="{FBA23E27-3E56-7B7F-4F7A-71F81387A75E}"/>
          </ac:grpSpMkLst>
        </pc:grpChg>
        <pc:grpChg chg="add mod">
          <ac:chgData name="Salome Padilla" userId="f4429905-10ae-4bb9-b94c-ec045543e81f" providerId="ADAL" clId="{12245B2D-6EC7-4FC5-BD59-F2B25D14DD5A}" dt="2022-07-19T13:59:13.423" v="6726" actId="1076"/>
          <ac:grpSpMkLst>
            <pc:docMk/>
            <pc:sldMk cId="3423806828" sldId="304"/>
            <ac:grpSpMk id="71" creationId="{96C23274-5410-9BFA-3A8D-12BA7B1CBEEE}"/>
          </ac:grpSpMkLst>
        </pc:grpChg>
        <pc:picChg chg="add del mod">
          <ac:chgData name="Salome Padilla" userId="f4429905-10ae-4bb9-b94c-ec045543e81f" providerId="ADAL" clId="{12245B2D-6EC7-4FC5-BD59-F2B25D14DD5A}" dt="2022-07-19T13:52:07.864" v="6553" actId="478"/>
          <ac:picMkLst>
            <pc:docMk/>
            <pc:sldMk cId="3423806828" sldId="304"/>
            <ac:picMk id="31" creationId="{FFCA3CE2-5E64-7419-D7C7-C7ED51697553}"/>
          </ac:picMkLst>
        </pc:picChg>
        <pc:picChg chg="add del mod">
          <ac:chgData name="Salome Padilla" userId="f4429905-10ae-4bb9-b94c-ec045543e81f" providerId="ADAL" clId="{12245B2D-6EC7-4FC5-BD59-F2B25D14DD5A}" dt="2022-07-19T13:52:04.866" v="6552" actId="478"/>
          <ac:picMkLst>
            <pc:docMk/>
            <pc:sldMk cId="3423806828" sldId="304"/>
            <ac:picMk id="58" creationId="{BA6E86E3-6AD7-1541-A299-4CF43CC534B9}"/>
          </ac:picMkLst>
        </pc:picChg>
        <pc:picChg chg="mod">
          <ac:chgData name="Salome Padilla" userId="f4429905-10ae-4bb9-b94c-ec045543e81f" providerId="ADAL" clId="{12245B2D-6EC7-4FC5-BD59-F2B25D14DD5A}" dt="2022-07-19T13:50:56.102" v="6509"/>
          <ac:picMkLst>
            <pc:docMk/>
            <pc:sldMk cId="3423806828" sldId="304"/>
            <ac:picMk id="72" creationId="{1ACB1821-4578-67C5-4536-319406709296}"/>
          </ac:picMkLst>
        </pc:picChg>
      </pc:sldChg>
      <pc:sldChg chg="addSp delSp modSp add mod ord">
        <pc:chgData name="Salome Padilla" userId="f4429905-10ae-4bb9-b94c-ec045543e81f" providerId="ADAL" clId="{12245B2D-6EC7-4FC5-BD59-F2B25D14DD5A}" dt="2022-07-19T14:33:32.681" v="7437" actId="1076"/>
        <pc:sldMkLst>
          <pc:docMk/>
          <pc:sldMk cId="3957329958" sldId="305"/>
        </pc:sldMkLst>
        <pc:spChg chg="mod">
          <ac:chgData name="Salome Padilla" userId="f4429905-10ae-4bb9-b94c-ec045543e81f" providerId="ADAL" clId="{12245B2D-6EC7-4FC5-BD59-F2B25D14DD5A}" dt="2022-07-19T13:59:53.067" v="6754" actId="20577"/>
          <ac:spMkLst>
            <pc:docMk/>
            <pc:sldMk cId="3957329958" sldId="305"/>
            <ac:spMk id="2" creationId="{00000000-0000-0000-0000-000000000000}"/>
          </ac:spMkLst>
        </pc:spChg>
        <pc:spChg chg="del">
          <ac:chgData name="Salome Padilla" userId="f4429905-10ae-4bb9-b94c-ec045543e81f" providerId="ADAL" clId="{12245B2D-6EC7-4FC5-BD59-F2B25D14DD5A}" dt="2022-07-19T13:59:57.154" v="6755" actId="478"/>
          <ac:spMkLst>
            <pc:docMk/>
            <pc:sldMk cId="3957329958" sldId="305"/>
            <ac:spMk id="24" creationId="{2E28AF02-C6CF-2821-71A1-53C4CA022BCE}"/>
          </ac:spMkLst>
        </pc:spChg>
        <pc:spChg chg="del">
          <ac:chgData name="Salome Padilla" userId="f4429905-10ae-4bb9-b94c-ec045543e81f" providerId="ADAL" clId="{12245B2D-6EC7-4FC5-BD59-F2B25D14DD5A}" dt="2022-07-19T13:59:57.154" v="6755" actId="478"/>
          <ac:spMkLst>
            <pc:docMk/>
            <pc:sldMk cId="3957329958" sldId="305"/>
            <ac:spMk id="25" creationId="{55081B8A-6651-6758-43EA-F5D7F15930F1}"/>
          </ac:spMkLst>
        </pc:spChg>
        <pc:spChg chg="del">
          <ac:chgData name="Salome Padilla" userId="f4429905-10ae-4bb9-b94c-ec045543e81f" providerId="ADAL" clId="{12245B2D-6EC7-4FC5-BD59-F2B25D14DD5A}" dt="2022-07-19T13:59:57.154" v="6755" actId="478"/>
          <ac:spMkLst>
            <pc:docMk/>
            <pc:sldMk cId="3957329958" sldId="305"/>
            <ac:spMk id="27" creationId="{F2AD65F2-68A3-2DD2-EC0A-A805A90F6B56}"/>
          </ac:spMkLst>
        </pc:spChg>
        <pc:spChg chg="del">
          <ac:chgData name="Salome Padilla" userId="f4429905-10ae-4bb9-b94c-ec045543e81f" providerId="ADAL" clId="{12245B2D-6EC7-4FC5-BD59-F2B25D14DD5A}" dt="2022-07-19T13:59:57.154" v="6755" actId="478"/>
          <ac:spMkLst>
            <pc:docMk/>
            <pc:sldMk cId="3957329958" sldId="305"/>
            <ac:spMk id="29" creationId="{7B858902-8E1A-4945-B091-9489120A1873}"/>
          </ac:spMkLst>
        </pc:spChg>
        <pc:spChg chg="del">
          <ac:chgData name="Salome Padilla" userId="f4429905-10ae-4bb9-b94c-ec045543e81f" providerId="ADAL" clId="{12245B2D-6EC7-4FC5-BD59-F2B25D14DD5A}" dt="2022-07-19T13:59:57.154" v="6755" actId="478"/>
          <ac:spMkLst>
            <pc:docMk/>
            <pc:sldMk cId="3957329958" sldId="305"/>
            <ac:spMk id="30" creationId="{A3416AD5-D1E8-0528-B89D-D6E47D64A1FB}"/>
          </ac:spMkLst>
        </pc:spChg>
        <pc:spChg chg="del">
          <ac:chgData name="Salome Padilla" userId="f4429905-10ae-4bb9-b94c-ec045543e81f" providerId="ADAL" clId="{12245B2D-6EC7-4FC5-BD59-F2B25D14DD5A}" dt="2022-07-19T13:59:57.154" v="6755" actId="478"/>
          <ac:spMkLst>
            <pc:docMk/>
            <pc:sldMk cId="3957329958" sldId="305"/>
            <ac:spMk id="31" creationId="{7186A893-FC74-CA93-6C04-83D2BA379D52}"/>
          </ac:spMkLst>
        </pc:spChg>
        <pc:spChg chg="del">
          <ac:chgData name="Salome Padilla" userId="f4429905-10ae-4bb9-b94c-ec045543e81f" providerId="ADAL" clId="{12245B2D-6EC7-4FC5-BD59-F2B25D14DD5A}" dt="2022-07-19T13:59:57.154" v="6755" actId="478"/>
          <ac:spMkLst>
            <pc:docMk/>
            <pc:sldMk cId="3957329958" sldId="305"/>
            <ac:spMk id="32" creationId="{36254F83-D550-2F9F-A137-F11989320AFC}"/>
          </ac:spMkLst>
        </pc:spChg>
        <pc:spChg chg="del">
          <ac:chgData name="Salome Padilla" userId="f4429905-10ae-4bb9-b94c-ec045543e81f" providerId="ADAL" clId="{12245B2D-6EC7-4FC5-BD59-F2B25D14DD5A}" dt="2022-07-19T13:59:57.154" v="6755" actId="478"/>
          <ac:spMkLst>
            <pc:docMk/>
            <pc:sldMk cId="3957329958" sldId="305"/>
            <ac:spMk id="33" creationId="{C974C652-96E7-826D-5A37-745F3405CBF1}"/>
          </ac:spMkLst>
        </pc:spChg>
        <pc:spChg chg="del">
          <ac:chgData name="Salome Padilla" userId="f4429905-10ae-4bb9-b94c-ec045543e81f" providerId="ADAL" clId="{12245B2D-6EC7-4FC5-BD59-F2B25D14DD5A}" dt="2022-07-19T13:59:57.154" v="6755" actId="478"/>
          <ac:spMkLst>
            <pc:docMk/>
            <pc:sldMk cId="3957329958" sldId="305"/>
            <ac:spMk id="34" creationId="{DD84962F-90AA-2330-E89E-A5ECFB5BA693}"/>
          </ac:spMkLst>
        </pc:spChg>
        <pc:spChg chg="add mod">
          <ac:chgData name="Salome Padilla" userId="f4429905-10ae-4bb9-b94c-ec045543e81f" providerId="ADAL" clId="{12245B2D-6EC7-4FC5-BD59-F2B25D14DD5A}" dt="2022-07-19T14:01:16.015" v="6769" actId="1076"/>
          <ac:spMkLst>
            <pc:docMk/>
            <pc:sldMk cId="3957329958" sldId="305"/>
            <ac:spMk id="36" creationId="{61467D62-6CAD-583F-F382-3D6E602E2A28}"/>
          </ac:spMkLst>
        </pc:spChg>
        <pc:spChg chg="add mod">
          <ac:chgData name="Salome Padilla" userId="f4429905-10ae-4bb9-b94c-ec045543e81f" providerId="ADAL" clId="{12245B2D-6EC7-4FC5-BD59-F2B25D14DD5A}" dt="2022-07-19T14:01:35.898" v="6789" actId="208"/>
          <ac:spMkLst>
            <pc:docMk/>
            <pc:sldMk cId="3957329958" sldId="305"/>
            <ac:spMk id="37" creationId="{8088D3C8-67F5-1DC0-A158-0EDC7F8C7030}"/>
          </ac:spMkLst>
        </pc:spChg>
        <pc:spChg chg="add mod">
          <ac:chgData name="Salome Padilla" userId="f4429905-10ae-4bb9-b94c-ec045543e81f" providerId="ADAL" clId="{12245B2D-6EC7-4FC5-BD59-F2B25D14DD5A}" dt="2022-07-19T14:33:32.681" v="7437" actId="1076"/>
          <ac:spMkLst>
            <pc:docMk/>
            <pc:sldMk cId="3957329958" sldId="305"/>
            <ac:spMk id="38" creationId="{39387024-E389-4537-38CA-1304CDF0DA31}"/>
          </ac:spMkLst>
        </pc:spChg>
        <pc:spChg chg="del">
          <ac:chgData name="Salome Padilla" userId="f4429905-10ae-4bb9-b94c-ec045543e81f" providerId="ADAL" clId="{12245B2D-6EC7-4FC5-BD59-F2B25D14DD5A}" dt="2022-07-19T13:59:57.154" v="6755" actId="478"/>
          <ac:spMkLst>
            <pc:docMk/>
            <pc:sldMk cId="3957329958" sldId="305"/>
            <ac:spMk id="39" creationId="{47A1524A-2D28-F533-B0FD-93CE44F54372}"/>
          </ac:spMkLst>
        </pc:spChg>
        <pc:spChg chg="add mod">
          <ac:chgData name="Salome Padilla" userId="f4429905-10ae-4bb9-b94c-ec045543e81f" providerId="ADAL" clId="{12245B2D-6EC7-4FC5-BD59-F2B25D14DD5A}" dt="2022-07-19T14:03:45.169" v="6826" actId="14100"/>
          <ac:spMkLst>
            <pc:docMk/>
            <pc:sldMk cId="3957329958" sldId="305"/>
            <ac:spMk id="40" creationId="{31C9C053-FA51-D1C7-1BEA-1AF3CE1607C2}"/>
          </ac:spMkLst>
        </pc:spChg>
        <pc:spChg chg="add mod">
          <ac:chgData name="Salome Padilla" userId="f4429905-10ae-4bb9-b94c-ec045543e81f" providerId="ADAL" clId="{12245B2D-6EC7-4FC5-BD59-F2B25D14DD5A}" dt="2022-07-19T14:03:35.758" v="6824" actId="1076"/>
          <ac:spMkLst>
            <pc:docMk/>
            <pc:sldMk cId="3957329958" sldId="305"/>
            <ac:spMk id="41" creationId="{352188F8-FA06-80D3-C712-2A670DD31F10}"/>
          </ac:spMkLst>
        </pc:spChg>
        <pc:spChg chg="add mod">
          <ac:chgData name="Salome Padilla" userId="f4429905-10ae-4bb9-b94c-ec045543e81f" providerId="ADAL" clId="{12245B2D-6EC7-4FC5-BD59-F2B25D14DD5A}" dt="2022-07-19T14:03:56.682" v="6829" actId="208"/>
          <ac:spMkLst>
            <pc:docMk/>
            <pc:sldMk cId="3957329958" sldId="305"/>
            <ac:spMk id="42" creationId="{2D2FE010-1F5B-4C3B-E02A-A7C34E8DDDD2}"/>
          </ac:spMkLst>
        </pc:spChg>
        <pc:spChg chg="add mod">
          <ac:chgData name="Salome Padilla" userId="f4429905-10ae-4bb9-b94c-ec045543e81f" providerId="ADAL" clId="{12245B2D-6EC7-4FC5-BD59-F2B25D14DD5A}" dt="2022-07-19T14:03:56.682" v="6829" actId="208"/>
          <ac:spMkLst>
            <pc:docMk/>
            <pc:sldMk cId="3957329958" sldId="305"/>
            <ac:spMk id="43" creationId="{77C3489E-0579-4E2D-AC7E-D38A040BC8DF}"/>
          </ac:spMkLst>
        </pc:spChg>
        <pc:spChg chg="add mod">
          <ac:chgData name="Salome Padilla" userId="f4429905-10ae-4bb9-b94c-ec045543e81f" providerId="ADAL" clId="{12245B2D-6EC7-4FC5-BD59-F2B25D14DD5A}" dt="2022-07-19T14:05:19.459" v="6839" actId="14100"/>
          <ac:spMkLst>
            <pc:docMk/>
            <pc:sldMk cId="3957329958" sldId="305"/>
            <ac:spMk id="44" creationId="{E093C708-18AD-1019-2E90-DCC577D51B06}"/>
          </ac:spMkLst>
        </pc:spChg>
        <pc:spChg chg="add mod">
          <ac:chgData name="Salome Padilla" userId="f4429905-10ae-4bb9-b94c-ec045543e81f" providerId="ADAL" clId="{12245B2D-6EC7-4FC5-BD59-F2B25D14DD5A}" dt="2022-07-19T14:00:25.212" v="6756"/>
          <ac:spMkLst>
            <pc:docMk/>
            <pc:sldMk cId="3957329958" sldId="305"/>
            <ac:spMk id="45" creationId="{22C4EE42-FD53-0FD3-1035-07F56FCABD8F}"/>
          </ac:spMkLst>
        </pc:spChg>
        <pc:spChg chg="add mod">
          <ac:chgData name="Salome Padilla" userId="f4429905-10ae-4bb9-b94c-ec045543e81f" providerId="ADAL" clId="{12245B2D-6EC7-4FC5-BD59-F2B25D14DD5A}" dt="2022-07-19T14:04:36.663" v="6831" actId="113"/>
          <ac:spMkLst>
            <pc:docMk/>
            <pc:sldMk cId="3957329958" sldId="305"/>
            <ac:spMk id="46" creationId="{1DAEEB57-5D1C-EC3A-0FCF-D420FEF3E60E}"/>
          </ac:spMkLst>
        </pc:spChg>
        <pc:spChg chg="add mod">
          <ac:chgData name="Salome Padilla" userId="f4429905-10ae-4bb9-b94c-ec045543e81f" providerId="ADAL" clId="{12245B2D-6EC7-4FC5-BD59-F2B25D14DD5A}" dt="2022-07-19T14:05:07.902" v="6837" actId="113"/>
          <ac:spMkLst>
            <pc:docMk/>
            <pc:sldMk cId="3957329958" sldId="305"/>
            <ac:spMk id="47" creationId="{42C53E85-0B2E-B3FC-0E73-572DBF69925E}"/>
          </ac:spMkLst>
        </pc:spChg>
        <pc:spChg chg="add mod">
          <ac:chgData name="Salome Padilla" userId="f4429905-10ae-4bb9-b94c-ec045543e81f" providerId="ADAL" clId="{12245B2D-6EC7-4FC5-BD59-F2B25D14DD5A}" dt="2022-07-19T14:05:13.591" v="6838" actId="113"/>
          <ac:spMkLst>
            <pc:docMk/>
            <pc:sldMk cId="3957329958" sldId="305"/>
            <ac:spMk id="48" creationId="{B04686AB-9C17-6F2F-75FE-0CA442213F64}"/>
          </ac:spMkLst>
        </pc:spChg>
        <pc:spChg chg="add mod">
          <ac:chgData name="Salome Padilla" userId="f4429905-10ae-4bb9-b94c-ec045543e81f" providerId="ADAL" clId="{12245B2D-6EC7-4FC5-BD59-F2B25D14DD5A}" dt="2022-07-19T14:00:25.212" v="6756"/>
          <ac:spMkLst>
            <pc:docMk/>
            <pc:sldMk cId="3957329958" sldId="305"/>
            <ac:spMk id="49" creationId="{6300E399-5B90-AC88-46DA-8852324F8DC6}"/>
          </ac:spMkLst>
        </pc:spChg>
        <pc:spChg chg="mod">
          <ac:chgData name="Salome Padilla" userId="f4429905-10ae-4bb9-b94c-ec045543e81f" providerId="ADAL" clId="{12245B2D-6EC7-4FC5-BD59-F2B25D14DD5A}" dt="2022-07-19T14:01:38.758" v="6790" actId="207"/>
          <ac:spMkLst>
            <pc:docMk/>
            <pc:sldMk cId="3957329958" sldId="305"/>
            <ac:spMk id="52" creationId="{B0D24239-4669-2861-CC02-75C42C4ECDAE}"/>
          </ac:spMkLst>
        </pc:spChg>
        <pc:spChg chg="del">
          <ac:chgData name="Salome Padilla" userId="f4429905-10ae-4bb9-b94c-ec045543e81f" providerId="ADAL" clId="{12245B2D-6EC7-4FC5-BD59-F2B25D14DD5A}" dt="2022-07-19T13:59:57.154" v="6755" actId="478"/>
          <ac:spMkLst>
            <pc:docMk/>
            <pc:sldMk cId="3957329958" sldId="305"/>
            <ac:spMk id="63" creationId="{9FEE05C2-9077-B362-BB23-8B2CB175EB28}"/>
          </ac:spMkLst>
        </pc:spChg>
        <pc:spChg chg="del">
          <ac:chgData name="Salome Padilla" userId="f4429905-10ae-4bb9-b94c-ec045543e81f" providerId="ADAL" clId="{12245B2D-6EC7-4FC5-BD59-F2B25D14DD5A}" dt="2022-07-19T13:59:57.154" v="6755" actId="478"/>
          <ac:spMkLst>
            <pc:docMk/>
            <pc:sldMk cId="3957329958" sldId="305"/>
            <ac:spMk id="64" creationId="{CA1597FD-D155-2F13-F9B3-BB05A8E0439A}"/>
          </ac:spMkLst>
        </pc:spChg>
        <pc:spChg chg="del">
          <ac:chgData name="Salome Padilla" userId="f4429905-10ae-4bb9-b94c-ec045543e81f" providerId="ADAL" clId="{12245B2D-6EC7-4FC5-BD59-F2B25D14DD5A}" dt="2022-07-19T13:59:57.154" v="6755" actId="478"/>
          <ac:spMkLst>
            <pc:docMk/>
            <pc:sldMk cId="3957329958" sldId="305"/>
            <ac:spMk id="68" creationId="{356DCAEB-A1AC-15AC-197B-1506448EF9B6}"/>
          </ac:spMkLst>
        </pc:spChg>
        <pc:spChg chg="del">
          <ac:chgData name="Salome Padilla" userId="f4429905-10ae-4bb9-b94c-ec045543e81f" providerId="ADAL" clId="{12245B2D-6EC7-4FC5-BD59-F2B25D14DD5A}" dt="2022-07-19T13:59:57.154" v="6755" actId="478"/>
          <ac:spMkLst>
            <pc:docMk/>
            <pc:sldMk cId="3957329958" sldId="305"/>
            <ac:spMk id="69" creationId="{76362E38-90FD-FA94-5ABB-FDBD0070808E}"/>
          </ac:spMkLst>
        </pc:spChg>
        <pc:spChg chg="del">
          <ac:chgData name="Salome Padilla" userId="f4429905-10ae-4bb9-b94c-ec045543e81f" providerId="ADAL" clId="{12245B2D-6EC7-4FC5-BD59-F2B25D14DD5A}" dt="2022-07-19T13:59:57.154" v="6755" actId="478"/>
          <ac:spMkLst>
            <pc:docMk/>
            <pc:sldMk cId="3957329958" sldId="305"/>
            <ac:spMk id="70" creationId="{BE7E720E-600E-87DB-720C-E67625FAB158}"/>
          </ac:spMkLst>
        </pc:spChg>
        <pc:spChg chg="del">
          <ac:chgData name="Salome Padilla" userId="f4429905-10ae-4bb9-b94c-ec045543e81f" providerId="ADAL" clId="{12245B2D-6EC7-4FC5-BD59-F2B25D14DD5A}" dt="2022-07-19T13:59:57.154" v="6755" actId="478"/>
          <ac:spMkLst>
            <pc:docMk/>
            <pc:sldMk cId="3957329958" sldId="305"/>
            <ac:spMk id="71" creationId="{91AE5DAD-E6A3-990F-8911-37E12A4B9C1F}"/>
          </ac:spMkLst>
        </pc:spChg>
        <pc:spChg chg="del">
          <ac:chgData name="Salome Padilla" userId="f4429905-10ae-4bb9-b94c-ec045543e81f" providerId="ADAL" clId="{12245B2D-6EC7-4FC5-BD59-F2B25D14DD5A}" dt="2022-07-19T13:59:57.154" v="6755" actId="478"/>
          <ac:spMkLst>
            <pc:docMk/>
            <pc:sldMk cId="3957329958" sldId="305"/>
            <ac:spMk id="72" creationId="{00EBEDC0-C877-BC1B-E01C-C144D9F3FB07}"/>
          </ac:spMkLst>
        </pc:spChg>
        <pc:spChg chg="del">
          <ac:chgData name="Salome Padilla" userId="f4429905-10ae-4bb9-b94c-ec045543e81f" providerId="ADAL" clId="{12245B2D-6EC7-4FC5-BD59-F2B25D14DD5A}" dt="2022-07-19T13:59:57.154" v="6755" actId="478"/>
          <ac:spMkLst>
            <pc:docMk/>
            <pc:sldMk cId="3957329958" sldId="305"/>
            <ac:spMk id="73" creationId="{896E1607-A662-7957-B8C3-74C8CA7F9AED}"/>
          </ac:spMkLst>
        </pc:spChg>
        <pc:spChg chg="del">
          <ac:chgData name="Salome Padilla" userId="f4429905-10ae-4bb9-b94c-ec045543e81f" providerId="ADAL" clId="{12245B2D-6EC7-4FC5-BD59-F2B25D14DD5A}" dt="2022-07-19T13:59:57.154" v="6755" actId="478"/>
          <ac:spMkLst>
            <pc:docMk/>
            <pc:sldMk cId="3957329958" sldId="305"/>
            <ac:spMk id="74" creationId="{E2662E93-60CB-4A27-63C5-C72DA2EBC828}"/>
          </ac:spMkLst>
        </pc:spChg>
        <pc:spChg chg="del">
          <ac:chgData name="Salome Padilla" userId="f4429905-10ae-4bb9-b94c-ec045543e81f" providerId="ADAL" clId="{12245B2D-6EC7-4FC5-BD59-F2B25D14DD5A}" dt="2022-07-19T13:59:57.154" v="6755" actId="478"/>
          <ac:spMkLst>
            <pc:docMk/>
            <pc:sldMk cId="3957329958" sldId="305"/>
            <ac:spMk id="75" creationId="{D007B614-0158-9A9D-BF9D-6F152C4DDBA2}"/>
          </ac:spMkLst>
        </pc:spChg>
        <pc:spChg chg="del">
          <ac:chgData name="Salome Padilla" userId="f4429905-10ae-4bb9-b94c-ec045543e81f" providerId="ADAL" clId="{12245B2D-6EC7-4FC5-BD59-F2B25D14DD5A}" dt="2022-07-19T13:59:57.154" v="6755" actId="478"/>
          <ac:spMkLst>
            <pc:docMk/>
            <pc:sldMk cId="3957329958" sldId="305"/>
            <ac:spMk id="76" creationId="{DF082380-4331-4043-6DC1-6C3802AFF231}"/>
          </ac:spMkLst>
        </pc:spChg>
        <pc:spChg chg="mod">
          <ac:chgData name="Salome Padilla" userId="f4429905-10ae-4bb9-b94c-ec045543e81f" providerId="ADAL" clId="{12245B2D-6EC7-4FC5-BD59-F2B25D14DD5A}" dt="2022-07-19T14:05:24.977" v="6841" actId="207"/>
          <ac:spMkLst>
            <pc:docMk/>
            <pc:sldMk cId="3957329958" sldId="305"/>
            <ac:spMk id="78" creationId="{EDBA896D-E8CD-C90B-1086-B8BBA5CB08CD}"/>
          </ac:spMkLst>
        </pc:spChg>
        <pc:grpChg chg="add mod">
          <ac:chgData name="Salome Padilla" userId="f4429905-10ae-4bb9-b94c-ec045543e81f" providerId="ADAL" clId="{12245B2D-6EC7-4FC5-BD59-F2B25D14DD5A}" dt="2022-07-19T14:00:25.212" v="6756"/>
          <ac:grpSpMkLst>
            <pc:docMk/>
            <pc:sldMk cId="3957329958" sldId="305"/>
            <ac:grpSpMk id="50" creationId="{9F5D7C0B-E847-2EBC-4A53-96881AA67213}"/>
          </ac:grpSpMkLst>
        </pc:grpChg>
        <pc:grpChg chg="add mod">
          <ac:chgData name="Salome Padilla" userId="f4429905-10ae-4bb9-b94c-ec045543e81f" providerId="ADAL" clId="{12245B2D-6EC7-4FC5-BD59-F2B25D14DD5A}" dt="2022-07-19T14:00:25.212" v="6756"/>
          <ac:grpSpMkLst>
            <pc:docMk/>
            <pc:sldMk cId="3957329958" sldId="305"/>
            <ac:grpSpMk id="53" creationId="{227482D7-DA06-9EEF-2B11-D9E6CF905470}"/>
          </ac:grpSpMkLst>
        </pc:grpChg>
        <pc:grpChg chg="del">
          <ac:chgData name="Salome Padilla" userId="f4429905-10ae-4bb9-b94c-ec045543e81f" providerId="ADAL" clId="{12245B2D-6EC7-4FC5-BD59-F2B25D14DD5A}" dt="2022-07-19T13:59:57.154" v="6755" actId="478"/>
          <ac:grpSpMkLst>
            <pc:docMk/>
            <pc:sldMk cId="3957329958" sldId="305"/>
            <ac:grpSpMk id="54" creationId="{51A5469D-9F44-8CE8-50FE-C8BA7A30E18E}"/>
          </ac:grpSpMkLst>
        </pc:grpChg>
        <pc:grpChg chg="del">
          <ac:chgData name="Salome Padilla" userId="f4429905-10ae-4bb9-b94c-ec045543e81f" providerId="ADAL" clId="{12245B2D-6EC7-4FC5-BD59-F2B25D14DD5A}" dt="2022-07-19T13:59:57.154" v="6755" actId="478"/>
          <ac:grpSpMkLst>
            <pc:docMk/>
            <pc:sldMk cId="3957329958" sldId="305"/>
            <ac:grpSpMk id="57" creationId="{393397AE-1FA3-45AB-9D92-6D692258F0CE}"/>
          </ac:grpSpMkLst>
        </pc:grpChg>
        <pc:grpChg chg="del">
          <ac:chgData name="Salome Padilla" userId="f4429905-10ae-4bb9-b94c-ec045543e81f" providerId="ADAL" clId="{12245B2D-6EC7-4FC5-BD59-F2B25D14DD5A}" dt="2022-07-19T13:59:57.154" v="6755" actId="478"/>
          <ac:grpSpMkLst>
            <pc:docMk/>
            <pc:sldMk cId="3957329958" sldId="305"/>
            <ac:grpSpMk id="60" creationId="{7328A4FD-D421-8BFF-83E3-BCFBF3882C5D}"/>
          </ac:grpSpMkLst>
        </pc:grpChg>
        <pc:grpChg chg="del">
          <ac:chgData name="Salome Padilla" userId="f4429905-10ae-4bb9-b94c-ec045543e81f" providerId="ADAL" clId="{12245B2D-6EC7-4FC5-BD59-F2B25D14DD5A}" dt="2022-07-19T13:59:57.154" v="6755" actId="478"/>
          <ac:grpSpMkLst>
            <pc:docMk/>
            <pc:sldMk cId="3957329958" sldId="305"/>
            <ac:grpSpMk id="65" creationId="{BFE4235C-971D-FD8A-EBD2-1EB33C83B61A}"/>
          </ac:grpSpMkLst>
        </pc:grpChg>
        <pc:picChg chg="mod">
          <ac:chgData name="Salome Padilla" userId="f4429905-10ae-4bb9-b94c-ec045543e81f" providerId="ADAL" clId="{12245B2D-6EC7-4FC5-BD59-F2B25D14DD5A}" dt="2022-07-19T14:00:25.212" v="6756"/>
          <ac:picMkLst>
            <pc:docMk/>
            <pc:sldMk cId="3957329958" sldId="305"/>
            <ac:picMk id="51" creationId="{36520C89-DF07-323D-10D7-981FD0BCADE9}"/>
          </ac:picMkLst>
        </pc:picChg>
        <pc:picChg chg="mod">
          <ac:chgData name="Salome Padilla" userId="f4429905-10ae-4bb9-b94c-ec045543e81f" providerId="ADAL" clId="{12245B2D-6EC7-4FC5-BD59-F2B25D14DD5A}" dt="2022-07-19T14:00:25.212" v="6756"/>
          <ac:picMkLst>
            <pc:docMk/>
            <pc:sldMk cId="3957329958" sldId="305"/>
            <ac:picMk id="77" creationId="{553D6078-AC85-66FC-CB5D-47B7D80DCDE8}"/>
          </ac:picMkLst>
        </pc:picChg>
      </pc:sldChg>
      <pc:sldChg chg="addSp delSp modSp add mod">
        <pc:chgData name="Salome Padilla" userId="f4429905-10ae-4bb9-b94c-ec045543e81f" providerId="ADAL" clId="{12245B2D-6EC7-4FC5-BD59-F2B25D14DD5A}" dt="2022-07-19T14:33:47.247" v="7439" actId="1076"/>
        <pc:sldMkLst>
          <pc:docMk/>
          <pc:sldMk cId="2946133496" sldId="306"/>
        </pc:sldMkLst>
        <pc:spChg chg="del">
          <ac:chgData name="Salome Padilla" userId="f4429905-10ae-4bb9-b94c-ec045543e81f" providerId="ADAL" clId="{12245B2D-6EC7-4FC5-BD59-F2B25D14DD5A}" dt="2022-07-19T14:05:45.090" v="6843" actId="478"/>
          <ac:spMkLst>
            <pc:docMk/>
            <pc:sldMk cId="2946133496" sldId="306"/>
            <ac:spMk id="2" creationId="{00000000-0000-0000-0000-000000000000}"/>
          </ac:spMkLst>
        </pc:spChg>
        <pc:spChg chg="add del mod">
          <ac:chgData name="Salome Padilla" userId="f4429905-10ae-4bb9-b94c-ec045543e81f" providerId="ADAL" clId="{12245B2D-6EC7-4FC5-BD59-F2B25D14DD5A}" dt="2022-07-19T14:05:48.041" v="6844" actId="478"/>
          <ac:spMkLst>
            <pc:docMk/>
            <pc:sldMk cId="2946133496" sldId="306"/>
            <ac:spMk id="4" creationId="{2D69AE9F-D90C-824D-B632-C611C2890C27}"/>
          </ac:spMkLst>
        </pc:spChg>
        <pc:spChg chg="add mod">
          <ac:chgData name="Salome Padilla" userId="f4429905-10ae-4bb9-b94c-ec045543e81f" providerId="ADAL" clId="{12245B2D-6EC7-4FC5-BD59-F2B25D14DD5A}" dt="2022-07-19T14:33:42.278" v="7438" actId="12788"/>
          <ac:spMkLst>
            <pc:docMk/>
            <pc:sldMk cId="2946133496" sldId="306"/>
            <ac:spMk id="24" creationId="{04B2A3EB-FECD-13AA-C534-A33BFB8A5ED5}"/>
          </ac:spMkLst>
        </pc:spChg>
        <pc:spChg chg="add mod">
          <ac:chgData name="Salome Padilla" userId="f4429905-10ae-4bb9-b94c-ec045543e81f" providerId="ADAL" clId="{12245B2D-6EC7-4FC5-BD59-F2B25D14DD5A}" dt="2022-07-19T14:10:47.639" v="7008" actId="208"/>
          <ac:spMkLst>
            <pc:docMk/>
            <pc:sldMk cId="2946133496" sldId="306"/>
            <ac:spMk id="25" creationId="{38C44733-3F6A-01D4-95AF-DD5087FBF468}"/>
          </ac:spMkLst>
        </pc:spChg>
        <pc:spChg chg="add mod">
          <ac:chgData name="Salome Padilla" userId="f4429905-10ae-4bb9-b94c-ec045543e81f" providerId="ADAL" clId="{12245B2D-6EC7-4FC5-BD59-F2B25D14DD5A}" dt="2022-07-19T14:10:47.639" v="7008" actId="208"/>
          <ac:spMkLst>
            <pc:docMk/>
            <pc:sldMk cId="2946133496" sldId="306"/>
            <ac:spMk id="26" creationId="{810B8B50-589C-ECF3-4F37-21F23365EE9D}"/>
          </ac:spMkLst>
        </pc:spChg>
        <pc:spChg chg="add mod">
          <ac:chgData name="Salome Padilla" userId="f4429905-10ae-4bb9-b94c-ec045543e81f" providerId="ADAL" clId="{12245B2D-6EC7-4FC5-BD59-F2B25D14DD5A}" dt="2022-07-19T14:10:47.639" v="7008" actId="208"/>
          <ac:spMkLst>
            <pc:docMk/>
            <pc:sldMk cId="2946133496" sldId="306"/>
            <ac:spMk id="28" creationId="{215441C2-DF40-CCFB-DE75-A56CCA211A04}"/>
          </ac:spMkLst>
        </pc:spChg>
        <pc:spChg chg="add mod">
          <ac:chgData name="Salome Padilla" userId="f4429905-10ae-4bb9-b94c-ec045543e81f" providerId="ADAL" clId="{12245B2D-6EC7-4FC5-BD59-F2B25D14DD5A}" dt="2022-07-19T14:09:10.503" v="6963" actId="1035"/>
          <ac:spMkLst>
            <pc:docMk/>
            <pc:sldMk cId="2946133496" sldId="306"/>
            <ac:spMk id="29" creationId="{50459C17-FA73-77E2-9A46-5824127148B9}"/>
          </ac:spMkLst>
        </pc:spChg>
        <pc:spChg chg="add mod">
          <ac:chgData name="Salome Padilla" userId="f4429905-10ae-4bb9-b94c-ec045543e81f" providerId="ADAL" clId="{12245B2D-6EC7-4FC5-BD59-F2B25D14DD5A}" dt="2022-07-19T14:10:47.639" v="7008" actId="208"/>
          <ac:spMkLst>
            <pc:docMk/>
            <pc:sldMk cId="2946133496" sldId="306"/>
            <ac:spMk id="30" creationId="{37258912-D422-0512-120D-7E584A6D791F}"/>
          </ac:spMkLst>
        </pc:spChg>
        <pc:spChg chg="add mod">
          <ac:chgData name="Salome Padilla" userId="f4429905-10ae-4bb9-b94c-ec045543e81f" providerId="ADAL" clId="{12245B2D-6EC7-4FC5-BD59-F2B25D14DD5A}" dt="2022-07-19T14:09:41.085" v="6966" actId="20577"/>
          <ac:spMkLst>
            <pc:docMk/>
            <pc:sldMk cId="2946133496" sldId="306"/>
            <ac:spMk id="31" creationId="{3EEB7AD6-141F-1FC4-723D-730E4D387D8B}"/>
          </ac:spMkLst>
        </pc:spChg>
        <pc:spChg chg="add mod">
          <ac:chgData name="Salome Padilla" userId="f4429905-10ae-4bb9-b94c-ec045543e81f" providerId="ADAL" clId="{12245B2D-6EC7-4FC5-BD59-F2B25D14DD5A}" dt="2022-07-19T14:10:47.639" v="7008" actId="208"/>
          <ac:spMkLst>
            <pc:docMk/>
            <pc:sldMk cId="2946133496" sldId="306"/>
            <ac:spMk id="32" creationId="{2DFAC187-5A49-2AA7-F0E0-4C40D3533585}"/>
          </ac:spMkLst>
        </pc:spChg>
        <pc:spChg chg="add mod">
          <ac:chgData name="Salome Padilla" userId="f4429905-10ae-4bb9-b94c-ec045543e81f" providerId="ADAL" clId="{12245B2D-6EC7-4FC5-BD59-F2B25D14DD5A}" dt="2022-07-19T14:10:30.983" v="7006" actId="14100"/>
          <ac:spMkLst>
            <pc:docMk/>
            <pc:sldMk cId="2946133496" sldId="306"/>
            <ac:spMk id="33" creationId="{EE13C2B5-F838-9ED6-01B1-D277D752CC9F}"/>
          </ac:spMkLst>
        </pc:spChg>
        <pc:spChg chg="add del mod">
          <ac:chgData name="Salome Padilla" userId="f4429905-10ae-4bb9-b94c-ec045543e81f" providerId="ADAL" clId="{12245B2D-6EC7-4FC5-BD59-F2B25D14DD5A}" dt="2022-07-19T14:06:08.590" v="6848" actId="478"/>
          <ac:spMkLst>
            <pc:docMk/>
            <pc:sldMk cId="2946133496" sldId="306"/>
            <ac:spMk id="34" creationId="{8B20EA2F-F455-80D5-78AE-C55B07079CA3}"/>
          </ac:spMkLst>
        </pc:spChg>
        <pc:spChg chg="del">
          <ac:chgData name="Salome Padilla" userId="f4429905-10ae-4bb9-b94c-ec045543e81f" providerId="ADAL" clId="{12245B2D-6EC7-4FC5-BD59-F2B25D14DD5A}" dt="2022-07-19T14:05:48.041" v="6844" actId="478"/>
          <ac:spMkLst>
            <pc:docMk/>
            <pc:sldMk cId="2946133496" sldId="306"/>
            <ac:spMk id="36" creationId="{61467D62-6CAD-583F-F382-3D6E602E2A28}"/>
          </ac:spMkLst>
        </pc:spChg>
        <pc:spChg chg="del">
          <ac:chgData name="Salome Padilla" userId="f4429905-10ae-4bb9-b94c-ec045543e81f" providerId="ADAL" clId="{12245B2D-6EC7-4FC5-BD59-F2B25D14DD5A}" dt="2022-07-19T14:05:45.090" v="6843" actId="478"/>
          <ac:spMkLst>
            <pc:docMk/>
            <pc:sldMk cId="2946133496" sldId="306"/>
            <ac:spMk id="37" creationId="{8088D3C8-67F5-1DC0-A158-0EDC7F8C7030}"/>
          </ac:spMkLst>
        </pc:spChg>
        <pc:spChg chg="del">
          <ac:chgData name="Salome Padilla" userId="f4429905-10ae-4bb9-b94c-ec045543e81f" providerId="ADAL" clId="{12245B2D-6EC7-4FC5-BD59-F2B25D14DD5A}" dt="2022-07-19T14:05:45.090" v="6843" actId="478"/>
          <ac:spMkLst>
            <pc:docMk/>
            <pc:sldMk cId="2946133496" sldId="306"/>
            <ac:spMk id="38" creationId="{39387024-E389-4537-38CA-1304CDF0DA31}"/>
          </ac:spMkLst>
        </pc:spChg>
        <pc:spChg chg="del">
          <ac:chgData name="Salome Padilla" userId="f4429905-10ae-4bb9-b94c-ec045543e81f" providerId="ADAL" clId="{12245B2D-6EC7-4FC5-BD59-F2B25D14DD5A}" dt="2022-07-19T14:05:45.090" v="6843" actId="478"/>
          <ac:spMkLst>
            <pc:docMk/>
            <pc:sldMk cId="2946133496" sldId="306"/>
            <ac:spMk id="40" creationId="{31C9C053-FA51-D1C7-1BEA-1AF3CE1607C2}"/>
          </ac:spMkLst>
        </pc:spChg>
        <pc:spChg chg="del">
          <ac:chgData name="Salome Padilla" userId="f4429905-10ae-4bb9-b94c-ec045543e81f" providerId="ADAL" clId="{12245B2D-6EC7-4FC5-BD59-F2B25D14DD5A}" dt="2022-07-19T14:05:45.090" v="6843" actId="478"/>
          <ac:spMkLst>
            <pc:docMk/>
            <pc:sldMk cId="2946133496" sldId="306"/>
            <ac:spMk id="41" creationId="{352188F8-FA06-80D3-C712-2A670DD31F10}"/>
          </ac:spMkLst>
        </pc:spChg>
        <pc:spChg chg="del">
          <ac:chgData name="Salome Padilla" userId="f4429905-10ae-4bb9-b94c-ec045543e81f" providerId="ADAL" clId="{12245B2D-6EC7-4FC5-BD59-F2B25D14DD5A}" dt="2022-07-19T14:05:45.090" v="6843" actId="478"/>
          <ac:spMkLst>
            <pc:docMk/>
            <pc:sldMk cId="2946133496" sldId="306"/>
            <ac:spMk id="42" creationId="{2D2FE010-1F5B-4C3B-E02A-A7C34E8DDDD2}"/>
          </ac:spMkLst>
        </pc:spChg>
        <pc:spChg chg="del">
          <ac:chgData name="Salome Padilla" userId="f4429905-10ae-4bb9-b94c-ec045543e81f" providerId="ADAL" clId="{12245B2D-6EC7-4FC5-BD59-F2B25D14DD5A}" dt="2022-07-19T14:05:45.090" v="6843" actId="478"/>
          <ac:spMkLst>
            <pc:docMk/>
            <pc:sldMk cId="2946133496" sldId="306"/>
            <ac:spMk id="43" creationId="{77C3489E-0579-4E2D-AC7E-D38A040BC8DF}"/>
          </ac:spMkLst>
        </pc:spChg>
        <pc:spChg chg="del">
          <ac:chgData name="Salome Padilla" userId="f4429905-10ae-4bb9-b94c-ec045543e81f" providerId="ADAL" clId="{12245B2D-6EC7-4FC5-BD59-F2B25D14DD5A}" dt="2022-07-19T14:05:48.041" v="6844" actId="478"/>
          <ac:spMkLst>
            <pc:docMk/>
            <pc:sldMk cId="2946133496" sldId="306"/>
            <ac:spMk id="44" creationId="{E093C708-18AD-1019-2E90-DCC577D51B06}"/>
          </ac:spMkLst>
        </pc:spChg>
        <pc:spChg chg="del">
          <ac:chgData name="Salome Padilla" userId="f4429905-10ae-4bb9-b94c-ec045543e81f" providerId="ADAL" clId="{12245B2D-6EC7-4FC5-BD59-F2B25D14DD5A}" dt="2022-07-19T14:05:45.090" v="6843" actId="478"/>
          <ac:spMkLst>
            <pc:docMk/>
            <pc:sldMk cId="2946133496" sldId="306"/>
            <ac:spMk id="45" creationId="{22C4EE42-FD53-0FD3-1035-07F56FCABD8F}"/>
          </ac:spMkLst>
        </pc:spChg>
        <pc:spChg chg="del">
          <ac:chgData name="Salome Padilla" userId="f4429905-10ae-4bb9-b94c-ec045543e81f" providerId="ADAL" clId="{12245B2D-6EC7-4FC5-BD59-F2B25D14DD5A}" dt="2022-07-19T14:05:48.041" v="6844" actId="478"/>
          <ac:spMkLst>
            <pc:docMk/>
            <pc:sldMk cId="2946133496" sldId="306"/>
            <ac:spMk id="46" creationId="{1DAEEB57-5D1C-EC3A-0FCF-D420FEF3E60E}"/>
          </ac:spMkLst>
        </pc:spChg>
        <pc:spChg chg="del">
          <ac:chgData name="Salome Padilla" userId="f4429905-10ae-4bb9-b94c-ec045543e81f" providerId="ADAL" clId="{12245B2D-6EC7-4FC5-BD59-F2B25D14DD5A}" dt="2022-07-19T14:05:48.041" v="6844" actId="478"/>
          <ac:spMkLst>
            <pc:docMk/>
            <pc:sldMk cId="2946133496" sldId="306"/>
            <ac:spMk id="47" creationId="{42C53E85-0B2E-B3FC-0E73-572DBF69925E}"/>
          </ac:spMkLst>
        </pc:spChg>
        <pc:spChg chg="del">
          <ac:chgData name="Salome Padilla" userId="f4429905-10ae-4bb9-b94c-ec045543e81f" providerId="ADAL" clId="{12245B2D-6EC7-4FC5-BD59-F2B25D14DD5A}" dt="2022-07-19T14:05:45.090" v="6843" actId="478"/>
          <ac:spMkLst>
            <pc:docMk/>
            <pc:sldMk cId="2946133496" sldId="306"/>
            <ac:spMk id="48" creationId="{B04686AB-9C17-6F2F-75FE-0CA442213F64}"/>
          </ac:spMkLst>
        </pc:spChg>
        <pc:spChg chg="del">
          <ac:chgData name="Salome Padilla" userId="f4429905-10ae-4bb9-b94c-ec045543e81f" providerId="ADAL" clId="{12245B2D-6EC7-4FC5-BD59-F2B25D14DD5A}" dt="2022-07-19T14:05:45.090" v="6843" actId="478"/>
          <ac:spMkLst>
            <pc:docMk/>
            <pc:sldMk cId="2946133496" sldId="306"/>
            <ac:spMk id="49" creationId="{6300E399-5B90-AC88-46DA-8852324F8DC6}"/>
          </ac:spMkLst>
        </pc:spChg>
        <pc:spChg chg="mod">
          <ac:chgData name="Salome Padilla" userId="f4429905-10ae-4bb9-b94c-ec045543e81f" providerId="ADAL" clId="{12245B2D-6EC7-4FC5-BD59-F2B25D14DD5A}" dt="2022-07-19T14:10:50.168" v="7009" actId="207"/>
          <ac:spMkLst>
            <pc:docMk/>
            <pc:sldMk cId="2946133496" sldId="306"/>
            <ac:spMk id="54" creationId="{F6039B05-97DB-BF2D-76DD-A41B667D08F6}"/>
          </ac:spMkLst>
        </pc:spChg>
        <pc:spChg chg="mod">
          <ac:chgData name="Salome Padilla" userId="f4429905-10ae-4bb9-b94c-ec045543e81f" providerId="ADAL" clId="{12245B2D-6EC7-4FC5-BD59-F2B25D14DD5A}" dt="2022-07-19T14:10:52.386" v="7010" actId="207"/>
          <ac:spMkLst>
            <pc:docMk/>
            <pc:sldMk cId="2946133496" sldId="306"/>
            <ac:spMk id="57" creationId="{7CB68199-82E7-C27E-7DD4-3F332A8BBC5D}"/>
          </ac:spMkLst>
        </pc:spChg>
        <pc:spChg chg="mod">
          <ac:chgData name="Salome Padilla" userId="f4429905-10ae-4bb9-b94c-ec045543e81f" providerId="ADAL" clId="{12245B2D-6EC7-4FC5-BD59-F2B25D14DD5A}" dt="2022-07-19T14:10:56.615" v="7011" actId="207"/>
          <ac:spMkLst>
            <pc:docMk/>
            <pc:sldMk cId="2946133496" sldId="306"/>
            <ac:spMk id="60" creationId="{6C752761-4341-EFD5-065C-04395CE2BF27}"/>
          </ac:spMkLst>
        </pc:spChg>
        <pc:spChg chg="add mod">
          <ac:chgData name="Salome Padilla" userId="f4429905-10ae-4bb9-b94c-ec045543e81f" providerId="ADAL" clId="{12245B2D-6EC7-4FC5-BD59-F2B25D14DD5A}" dt="2022-07-19T14:33:47.247" v="7439" actId="1076"/>
          <ac:spMkLst>
            <pc:docMk/>
            <pc:sldMk cId="2946133496" sldId="306"/>
            <ac:spMk id="61" creationId="{AC9E0070-2E16-D02C-BE89-BEF37CFFFCB4}"/>
          </ac:spMkLst>
        </pc:spChg>
        <pc:grpChg chg="add mod">
          <ac:chgData name="Salome Padilla" userId="f4429905-10ae-4bb9-b94c-ec045543e81f" providerId="ADAL" clId="{12245B2D-6EC7-4FC5-BD59-F2B25D14DD5A}" dt="2022-07-19T14:09:05.431" v="6958" actId="1035"/>
          <ac:grpSpMkLst>
            <pc:docMk/>
            <pc:sldMk cId="2946133496" sldId="306"/>
            <ac:grpSpMk id="35" creationId="{079615F6-9D42-4EB7-240B-C7A73C0C2322}"/>
          </ac:grpSpMkLst>
        </pc:grpChg>
        <pc:grpChg chg="del">
          <ac:chgData name="Salome Padilla" userId="f4429905-10ae-4bb9-b94c-ec045543e81f" providerId="ADAL" clId="{12245B2D-6EC7-4FC5-BD59-F2B25D14DD5A}" dt="2022-07-19T14:05:45.090" v="6843" actId="478"/>
          <ac:grpSpMkLst>
            <pc:docMk/>
            <pc:sldMk cId="2946133496" sldId="306"/>
            <ac:grpSpMk id="50" creationId="{9F5D7C0B-E847-2EBC-4A53-96881AA67213}"/>
          </ac:grpSpMkLst>
        </pc:grpChg>
        <pc:grpChg chg="del">
          <ac:chgData name="Salome Padilla" userId="f4429905-10ae-4bb9-b94c-ec045543e81f" providerId="ADAL" clId="{12245B2D-6EC7-4FC5-BD59-F2B25D14DD5A}" dt="2022-07-19T14:05:45.090" v="6843" actId="478"/>
          <ac:grpSpMkLst>
            <pc:docMk/>
            <pc:sldMk cId="2946133496" sldId="306"/>
            <ac:grpSpMk id="53" creationId="{227482D7-DA06-9EEF-2B11-D9E6CF905470}"/>
          </ac:grpSpMkLst>
        </pc:grpChg>
        <pc:grpChg chg="add mod">
          <ac:chgData name="Salome Padilla" userId="f4429905-10ae-4bb9-b94c-ec045543e81f" providerId="ADAL" clId="{12245B2D-6EC7-4FC5-BD59-F2B25D14DD5A}" dt="2022-07-19T14:07:36.900" v="6892" actId="12788"/>
          <ac:grpSpMkLst>
            <pc:docMk/>
            <pc:sldMk cId="2946133496" sldId="306"/>
            <ac:grpSpMk id="55" creationId="{AA22A464-D7B4-A9B3-4D77-75C596479B45}"/>
          </ac:grpSpMkLst>
        </pc:grpChg>
        <pc:grpChg chg="add mod">
          <ac:chgData name="Salome Padilla" userId="f4429905-10ae-4bb9-b94c-ec045543e81f" providerId="ADAL" clId="{12245B2D-6EC7-4FC5-BD59-F2B25D14DD5A}" dt="2022-07-19T14:10:16.717" v="7004" actId="1035"/>
          <ac:grpSpMkLst>
            <pc:docMk/>
            <pc:sldMk cId="2946133496" sldId="306"/>
            <ac:grpSpMk id="58" creationId="{20BE3F9A-337C-832D-8AC9-690145AD1C6F}"/>
          </ac:grpSpMkLst>
        </pc:grpChg>
        <pc:picChg chg="add del mod">
          <ac:chgData name="Salome Padilla" userId="f4429905-10ae-4bb9-b94c-ec045543e81f" providerId="ADAL" clId="{12245B2D-6EC7-4FC5-BD59-F2B25D14DD5A}" dt="2022-07-19T14:05:53.906" v="6846" actId="478"/>
          <ac:picMkLst>
            <pc:docMk/>
            <pc:sldMk cId="2946133496" sldId="306"/>
            <ac:picMk id="27" creationId="{51D912D2-123D-54F0-B6DB-303FC3B815E0}"/>
          </ac:picMkLst>
        </pc:picChg>
        <pc:picChg chg="mod">
          <ac:chgData name="Salome Padilla" userId="f4429905-10ae-4bb9-b94c-ec045543e81f" providerId="ADAL" clId="{12245B2D-6EC7-4FC5-BD59-F2B25D14DD5A}" dt="2022-07-19T14:05:49.776" v="6845"/>
          <ac:picMkLst>
            <pc:docMk/>
            <pc:sldMk cId="2946133496" sldId="306"/>
            <ac:picMk id="39" creationId="{31CDDA08-65C3-DC36-DCEC-FA31BAFA5E5D}"/>
          </ac:picMkLst>
        </pc:picChg>
        <pc:picChg chg="mod">
          <ac:chgData name="Salome Padilla" userId="f4429905-10ae-4bb9-b94c-ec045543e81f" providerId="ADAL" clId="{12245B2D-6EC7-4FC5-BD59-F2B25D14DD5A}" dt="2022-07-19T14:05:49.776" v="6845"/>
          <ac:picMkLst>
            <pc:docMk/>
            <pc:sldMk cId="2946133496" sldId="306"/>
            <ac:picMk id="56" creationId="{317F46E1-285D-6D6D-C413-2DAC0B019B66}"/>
          </ac:picMkLst>
        </pc:picChg>
        <pc:picChg chg="mod">
          <ac:chgData name="Salome Padilla" userId="f4429905-10ae-4bb9-b94c-ec045543e81f" providerId="ADAL" clId="{12245B2D-6EC7-4FC5-BD59-F2B25D14DD5A}" dt="2022-07-19T14:05:49.776" v="6845"/>
          <ac:picMkLst>
            <pc:docMk/>
            <pc:sldMk cId="2946133496" sldId="306"/>
            <ac:picMk id="59" creationId="{80B8ABCF-498B-D1F3-7954-ACB289BD6497}"/>
          </ac:picMkLst>
        </pc:picChg>
      </pc:sldChg>
      <pc:sldChg chg="addSp delSp modSp add mod ord">
        <pc:chgData name="Salome Padilla" userId="f4429905-10ae-4bb9-b94c-ec045543e81f" providerId="ADAL" clId="{12245B2D-6EC7-4FC5-BD59-F2B25D14DD5A}" dt="2022-07-19T14:34:02.830" v="7440" actId="1076"/>
        <pc:sldMkLst>
          <pc:docMk/>
          <pc:sldMk cId="1184608444" sldId="307"/>
        </pc:sldMkLst>
        <pc:spChg chg="mod">
          <ac:chgData name="Salome Padilla" userId="f4429905-10ae-4bb9-b94c-ec045543e81f" providerId="ADAL" clId="{12245B2D-6EC7-4FC5-BD59-F2B25D14DD5A}" dt="2022-07-19T14:11:41.877" v="7092" actId="114"/>
          <ac:spMkLst>
            <pc:docMk/>
            <pc:sldMk cId="1184608444" sldId="307"/>
            <ac:spMk id="2" creationId="{00000000-0000-0000-0000-000000000000}"/>
          </ac:spMkLst>
        </pc:spChg>
        <pc:spChg chg="add mod">
          <ac:chgData name="Salome Padilla" userId="f4429905-10ae-4bb9-b94c-ec045543e81f" providerId="ADAL" clId="{12245B2D-6EC7-4FC5-BD59-F2B25D14DD5A}" dt="2022-07-19T14:34:02.830" v="7440" actId="1076"/>
          <ac:spMkLst>
            <pc:docMk/>
            <pc:sldMk cId="1184608444" sldId="307"/>
            <ac:spMk id="22" creationId="{7A4E5B0E-BAAF-5BE6-302F-D8A851569515}"/>
          </ac:spMkLst>
        </pc:spChg>
        <pc:spChg chg="add mod">
          <ac:chgData name="Salome Padilla" userId="f4429905-10ae-4bb9-b94c-ec045543e81f" providerId="ADAL" clId="{12245B2D-6EC7-4FC5-BD59-F2B25D14DD5A}" dt="2022-07-19T14:34:02.830" v="7440" actId="1076"/>
          <ac:spMkLst>
            <pc:docMk/>
            <pc:sldMk cId="1184608444" sldId="307"/>
            <ac:spMk id="23" creationId="{AEF898EB-3080-00F8-58EC-94B195CE5DB4}"/>
          </ac:spMkLst>
        </pc:spChg>
        <pc:spChg chg="add mod">
          <ac:chgData name="Salome Padilla" userId="f4429905-10ae-4bb9-b94c-ec045543e81f" providerId="ADAL" clId="{12245B2D-6EC7-4FC5-BD59-F2B25D14DD5A}" dt="2022-07-19T14:34:02.830" v="7440" actId="1076"/>
          <ac:spMkLst>
            <pc:docMk/>
            <pc:sldMk cId="1184608444" sldId="307"/>
            <ac:spMk id="24" creationId="{BE115F2F-C90A-CA4A-7B8F-0D897ABD0625}"/>
          </ac:spMkLst>
        </pc:spChg>
        <pc:spChg chg="add mod">
          <ac:chgData name="Salome Padilla" userId="f4429905-10ae-4bb9-b94c-ec045543e81f" providerId="ADAL" clId="{12245B2D-6EC7-4FC5-BD59-F2B25D14DD5A}" dt="2022-07-19T14:34:02.830" v="7440" actId="1076"/>
          <ac:spMkLst>
            <pc:docMk/>
            <pc:sldMk cId="1184608444" sldId="307"/>
            <ac:spMk id="25" creationId="{BDDE302C-913C-F13E-9EBD-7718B879C19D}"/>
          </ac:spMkLst>
        </pc:spChg>
        <pc:spChg chg="del">
          <ac:chgData name="Salome Padilla" userId="f4429905-10ae-4bb9-b94c-ec045543e81f" providerId="ADAL" clId="{12245B2D-6EC7-4FC5-BD59-F2B25D14DD5A}" dt="2022-07-19T14:11:44.686" v="7093" actId="478"/>
          <ac:spMkLst>
            <pc:docMk/>
            <pc:sldMk cId="1184608444" sldId="307"/>
            <ac:spMk id="36" creationId="{61467D62-6CAD-583F-F382-3D6E602E2A28}"/>
          </ac:spMkLst>
        </pc:spChg>
        <pc:spChg chg="del">
          <ac:chgData name="Salome Padilla" userId="f4429905-10ae-4bb9-b94c-ec045543e81f" providerId="ADAL" clId="{12245B2D-6EC7-4FC5-BD59-F2B25D14DD5A}" dt="2022-07-19T14:11:44.686" v="7093" actId="478"/>
          <ac:spMkLst>
            <pc:docMk/>
            <pc:sldMk cId="1184608444" sldId="307"/>
            <ac:spMk id="37" creationId="{8088D3C8-67F5-1DC0-A158-0EDC7F8C7030}"/>
          </ac:spMkLst>
        </pc:spChg>
        <pc:spChg chg="del">
          <ac:chgData name="Salome Padilla" userId="f4429905-10ae-4bb9-b94c-ec045543e81f" providerId="ADAL" clId="{12245B2D-6EC7-4FC5-BD59-F2B25D14DD5A}" dt="2022-07-19T14:11:44.686" v="7093" actId="478"/>
          <ac:spMkLst>
            <pc:docMk/>
            <pc:sldMk cId="1184608444" sldId="307"/>
            <ac:spMk id="38" creationId="{39387024-E389-4537-38CA-1304CDF0DA31}"/>
          </ac:spMkLst>
        </pc:spChg>
        <pc:spChg chg="del">
          <ac:chgData name="Salome Padilla" userId="f4429905-10ae-4bb9-b94c-ec045543e81f" providerId="ADAL" clId="{12245B2D-6EC7-4FC5-BD59-F2B25D14DD5A}" dt="2022-07-19T14:11:44.686" v="7093" actId="478"/>
          <ac:spMkLst>
            <pc:docMk/>
            <pc:sldMk cId="1184608444" sldId="307"/>
            <ac:spMk id="40" creationId="{31C9C053-FA51-D1C7-1BEA-1AF3CE1607C2}"/>
          </ac:spMkLst>
        </pc:spChg>
        <pc:spChg chg="del">
          <ac:chgData name="Salome Padilla" userId="f4429905-10ae-4bb9-b94c-ec045543e81f" providerId="ADAL" clId="{12245B2D-6EC7-4FC5-BD59-F2B25D14DD5A}" dt="2022-07-19T14:11:44.686" v="7093" actId="478"/>
          <ac:spMkLst>
            <pc:docMk/>
            <pc:sldMk cId="1184608444" sldId="307"/>
            <ac:spMk id="41" creationId="{352188F8-FA06-80D3-C712-2A670DD31F10}"/>
          </ac:spMkLst>
        </pc:spChg>
        <pc:spChg chg="del">
          <ac:chgData name="Salome Padilla" userId="f4429905-10ae-4bb9-b94c-ec045543e81f" providerId="ADAL" clId="{12245B2D-6EC7-4FC5-BD59-F2B25D14DD5A}" dt="2022-07-19T14:11:44.686" v="7093" actId="478"/>
          <ac:spMkLst>
            <pc:docMk/>
            <pc:sldMk cId="1184608444" sldId="307"/>
            <ac:spMk id="42" creationId="{2D2FE010-1F5B-4C3B-E02A-A7C34E8DDDD2}"/>
          </ac:spMkLst>
        </pc:spChg>
        <pc:spChg chg="del">
          <ac:chgData name="Salome Padilla" userId="f4429905-10ae-4bb9-b94c-ec045543e81f" providerId="ADAL" clId="{12245B2D-6EC7-4FC5-BD59-F2B25D14DD5A}" dt="2022-07-19T14:11:44.686" v="7093" actId="478"/>
          <ac:spMkLst>
            <pc:docMk/>
            <pc:sldMk cId="1184608444" sldId="307"/>
            <ac:spMk id="43" creationId="{77C3489E-0579-4E2D-AC7E-D38A040BC8DF}"/>
          </ac:spMkLst>
        </pc:spChg>
        <pc:spChg chg="del">
          <ac:chgData name="Salome Padilla" userId="f4429905-10ae-4bb9-b94c-ec045543e81f" providerId="ADAL" clId="{12245B2D-6EC7-4FC5-BD59-F2B25D14DD5A}" dt="2022-07-19T14:11:44.686" v="7093" actId="478"/>
          <ac:spMkLst>
            <pc:docMk/>
            <pc:sldMk cId="1184608444" sldId="307"/>
            <ac:spMk id="44" creationId="{E093C708-18AD-1019-2E90-DCC577D51B06}"/>
          </ac:spMkLst>
        </pc:spChg>
        <pc:spChg chg="del">
          <ac:chgData name="Salome Padilla" userId="f4429905-10ae-4bb9-b94c-ec045543e81f" providerId="ADAL" clId="{12245B2D-6EC7-4FC5-BD59-F2B25D14DD5A}" dt="2022-07-19T14:11:44.686" v="7093" actId="478"/>
          <ac:spMkLst>
            <pc:docMk/>
            <pc:sldMk cId="1184608444" sldId="307"/>
            <ac:spMk id="45" creationId="{22C4EE42-FD53-0FD3-1035-07F56FCABD8F}"/>
          </ac:spMkLst>
        </pc:spChg>
        <pc:spChg chg="del">
          <ac:chgData name="Salome Padilla" userId="f4429905-10ae-4bb9-b94c-ec045543e81f" providerId="ADAL" clId="{12245B2D-6EC7-4FC5-BD59-F2B25D14DD5A}" dt="2022-07-19T14:11:44.686" v="7093" actId="478"/>
          <ac:spMkLst>
            <pc:docMk/>
            <pc:sldMk cId="1184608444" sldId="307"/>
            <ac:spMk id="46" creationId="{1DAEEB57-5D1C-EC3A-0FCF-D420FEF3E60E}"/>
          </ac:spMkLst>
        </pc:spChg>
        <pc:spChg chg="del">
          <ac:chgData name="Salome Padilla" userId="f4429905-10ae-4bb9-b94c-ec045543e81f" providerId="ADAL" clId="{12245B2D-6EC7-4FC5-BD59-F2B25D14DD5A}" dt="2022-07-19T14:11:44.686" v="7093" actId="478"/>
          <ac:spMkLst>
            <pc:docMk/>
            <pc:sldMk cId="1184608444" sldId="307"/>
            <ac:spMk id="47" creationId="{42C53E85-0B2E-B3FC-0E73-572DBF69925E}"/>
          </ac:spMkLst>
        </pc:spChg>
        <pc:spChg chg="del">
          <ac:chgData name="Salome Padilla" userId="f4429905-10ae-4bb9-b94c-ec045543e81f" providerId="ADAL" clId="{12245B2D-6EC7-4FC5-BD59-F2B25D14DD5A}" dt="2022-07-19T14:11:44.686" v="7093" actId="478"/>
          <ac:spMkLst>
            <pc:docMk/>
            <pc:sldMk cId="1184608444" sldId="307"/>
            <ac:spMk id="48" creationId="{B04686AB-9C17-6F2F-75FE-0CA442213F64}"/>
          </ac:spMkLst>
        </pc:spChg>
        <pc:spChg chg="del">
          <ac:chgData name="Salome Padilla" userId="f4429905-10ae-4bb9-b94c-ec045543e81f" providerId="ADAL" clId="{12245B2D-6EC7-4FC5-BD59-F2B25D14DD5A}" dt="2022-07-19T14:11:44.686" v="7093" actId="478"/>
          <ac:spMkLst>
            <pc:docMk/>
            <pc:sldMk cId="1184608444" sldId="307"/>
            <ac:spMk id="49" creationId="{6300E399-5B90-AC88-46DA-8852324F8DC6}"/>
          </ac:spMkLst>
        </pc:spChg>
        <pc:grpChg chg="add del mod">
          <ac:chgData name="Salome Padilla" userId="f4429905-10ae-4bb9-b94c-ec045543e81f" providerId="ADAL" clId="{12245B2D-6EC7-4FC5-BD59-F2B25D14DD5A}" dt="2022-07-19T14:13:14.648" v="7142" actId="478"/>
          <ac:grpSpMkLst>
            <pc:docMk/>
            <pc:sldMk cId="1184608444" sldId="307"/>
            <ac:grpSpMk id="26" creationId="{96D1C5B4-8A0E-B064-57E3-20847DACAC1D}"/>
          </ac:grpSpMkLst>
        </pc:grpChg>
        <pc:grpChg chg="del">
          <ac:chgData name="Salome Padilla" userId="f4429905-10ae-4bb9-b94c-ec045543e81f" providerId="ADAL" clId="{12245B2D-6EC7-4FC5-BD59-F2B25D14DD5A}" dt="2022-07-19T14:11:44.686" v="7093" actId="478"/>
          <ac:grpSpMkLst>
            <pc:docMk/>
            <pc:sldMk cId="1184608444" sldId="307"/>
            <ac:grpSpMk id="50" creationId="{9F5D7C0B-E847-2EBC-4A53-96881AA67213}"/>
          </ac:grpSpMkLst>
        </pc:grpChg>
        <pc:grpChg chg="del">
          <ac:chgData name="Salome Padilla" userId="f4429905-10ae-4bb9-b94c-ec045543e81f" providerId="ADAL" clId="{12245B2D-6EC7-4FC5-BD59-F2B25D14DD5A}" dt="2022-07-19T14:11:44.686" v="7093" actId="478"/>
          <ac:grpSpMkLst>
            <pc:docMk/>
            <pc:sldMk cId="1184608444" sldId="307"/>
            <ac:grpSpMk id="53" creationId="{227482D7-DA06-9EEF-2B11-D9E6CF905470}"/>
          </ac:grpSpMkLst>
        </pc:grpChg>
        <pc:picChg chg="mod">
          <ac:chgData name="Salome Padilla" userId="f4429905-10ae-4bb9-b94c-ec045543e81f" providerId="ADAL" clId="{12245B2D-6EC7-4FC5-BD59-F2B25D14DD5A}" dt="2022-07-19T14:12:03.985" v="7094"/>
          <ac:picMkLst>
            <pc:docMk/>
            <pc:sldMk cId="1184608444" sldId="307"/>
            <ac:picMk id="27" creationId="{578B6244-84E4-FB31-86AF-CE7C140228F6}"/>
          </ac:picMkLst>
        </pc:picChg>
        <pc:picChg chg="mod">
          <ac:chgData name="Salome Padilla" userId="f4429905-10ae-4bb9-b94c-ec045543e81f" providerId="ADAL" clId="{12245B2D-6EC7-4FC5-BD59-F2B25D14DD5A}" dt="2022-07-19T14:13:11.171" v="7141" actId="208"/>
          <ac:picMkLst>
            <pc:docMk/>
            <pc:sldMk cId="1184608444" sldId="307"/>
            <ac:picMk id="28" creationId="{7C09322E-E74F-483B-8637-2F9DF497723E}"/>
          </ac:picMkLst>
        </pc:picChg>
        <pc:picChg chg="add del mod">
          <ac:chgData name="Salome Padilla" userId="f4429905-10ae-4bb9-b94c-ec045543e81f" providerId="ADAL" clId="{12245B2D-6EC7-4FC5-BD59-F2B25D14DD5A}" dt="2022-07-19T14:12:09.554" v="7101" actId="478"/>
          <ac:picMkLst>
            <pc:docMk/>
            <pc:sldMk cId="1184608444" sldId="307"/>
            <ac:picMk id="29" creationId="{5A227923-BB11-E3A8-CEE7-F59E94725994}"/>
          </ac:picMkLst>
        </pc:picChg>
      </pc:sldChg>
      <pc:sldChg chg="addSp delSp modSp add mod ord">
        <pc:chgData name="Salome Padilla" userId="f4429905-10ae-4bb9-b94c-ec045543e81f" providerId="ADAL" clId="{12245B2D-6EC7-4FC5-BD59-F2B25D14DD5A}" dt="2022-07-19T14:35:34.668" v="7472" actId="1036"/>
        <pc:sldMkLst>
          <pc:docMk/>
          <pc:sldMk cId="120769654" sldId="308"/>
        </pc:sldMkLst>
        <pc:spChg chg="add del mod">
          <ac:chgData name="Salome Padilla" userId="f4429905-10ae-4bb9-b94c-ec045543e81f" providerId="ADAL" clId="{12245B2D-6EC7-4FC5-BD59-F2B25D14DD5A}" dt="2022-07-19T14:18:23.195" v="7236" actId="478"/>
          <ac:spMkLst>
            <pc:docMk/>
            <pc:sldMk cId="120769654" sldId="308"/>
            <ac:spMk id="21" creationId="{022A4ACF-7A24-7D4A-C7AA-61E50E454C13}"/>
          </ac:spMkLst>
        </pc:spChg>
        <pc:spChg chg="add del mod">
          <ac:chgData name="Salome Padilla" userId="f4429905-10ae-4bb9-b94c-ec045543e81f" providerId="ADAL" clId="{12245B2D-6EC7-4FC5-BD59-F2B25D14DD5A}" dt="2022-07-19T14:18:23.195" v="7236" actId="478"/>
          <ac:spMkLst>
            <pc:docMk/>
            <pc:sldMk cId="120769654" sldId="308"/>
            <ac:spMk id="22" creationId="{8C5AFD0B-3D58-42E3-5534-DFE9FF7C9A48}"/>
          </ac:spMkLst>
        </pc:spChg>
        <pc:spChg chg="add del mod">
          <ac:chgData name="Salome Padilla" userId="f4429905-10ae-4bb9-b94c-ec045543e81f" providerId="ADAL" clId="{12245B2D-6EC7-4FC5-BD59-F2B25D14DD5A}" dt="2022-07-19T14:18:23.195" v="7236" actId="478"/>
          <ac:spMkLst>
            <pc:docMk/>
            <pc:sldMk cId="120769654" sldId="308"/>
            <ac:spMk id="23" creationId="{BF5F37C8-FAE4-AC84-4975-6DBE6660D4A1}"/>
          </ac:spMkLst>
        </pc:spChg>
        <pc:spChg chg="del">
          <ac:chgData name="Salome Padilla" userId="f4429905-10ae-4bb9-b94c-ec045543e81f" providerId="ADAL" clId="{12245B2D-6EC7-4FC5-BD59-F2B25D14DD5A}" dt="2022-07-19T14:17:05.837" v="7229" actId="478"/>
          <ac:spMkLst>
            <pc:docMk/>
            <pc:sldMk cId="120769654" sldId="308"/>
            <ac:spMk id="24" creationId="{04B2A3EB-FECD-13AA-C534-A33BFB8A5ED5}"/>
          </ac:spMkLst>
        </pc:spChg>
        <pc:spChg chg="del">
          <ac:chgData name="Salome Padilla" userId="f4429905-10ae-4bb9-b94c-ec045543e81f" providerId="ADAL" clId="{12245B2D-6EC7-4FC5-BD59-F2B25D14DD5A}" dt="2022-07-19T14:17:05.837" v="7229" actId="478"/>
          <ac:spMkLst>
            <pc:docMk/>
            <pc:sldMk cId="120769654" sldId="308"/>
            <ac:spMk id="25" creationId="{38C44733-3F6A-01D4-95AF-DD5087FBF468}"/>
          </ac:spMkLst>
        </pc:spChg>
        <pc:spChg chg="del">
          <ac:chgData name="Salome Padilla" userId="f4429905-10ae-4bb9-b94c-ec045543e81f" providerId="ADAL" clId="{12245B2D-6EC7-4FC5-BD59-F2B25D14DD5A}" dt="2022-07-19T14:17:05.837" v="7229" actId="478"/>
          <ac:spMkLst>
            <pc:docMk/>
            <pc:sldMk cId="120769654" sldId="308"/>
            <ac:spMk id="26" creationId="{810B8B50-589C-ECF3-4F37-21F23365EE9D}"/>
          </ac:spMkLst>
        </pc:spChg>
        <pc:spChg chg="add del mod">
          <ac:chgData name="Salome Padilla" userId="f4429905-10ae-4bb9-b94c-ec045543e81f" providerId="ADAL" clId="{12245B2D-6EC7-4FC5-BD59-F2B25D14DD5A}" dt="2022-07-19T14:18:23.195" v="7236" actId="478"/>
          <ac:spMkLst>
            <pc:docMk/>
            <pc:sldMk cId="120769654" sldId="308"/>
            <ac:spMk id="27" creationId="{519EECA9-48BE-D8C2-78B9-8251EF41E702}"/>
          </ac:spMkLst>
        </pc:spChg>
        <pc:spChg chg="del">
          <ac:chgData name="Salome Padilla" userId="f4429905-10ae-4bb9-b94c-ec045543e81f" providerId="ADAL" clId="{12245B2D-6EC7-4FC5-BD59-F2B25D14DD5A}" dt="2022-07-19T14:17:05.837" v="7229" actId="478"/>
          <ac:spMkLst>
            <pc:docMk/>
            <pc:sldMk cId="120769654" sldId="308"/>
            <ac:spMk id="28" creationId="{215441C2-DF40-CCFB-DE75-A56CCA211A04}"/>
          </ac:spMkLst>
        </pc:spChg>
        <pc:spChg chg="del">
          <ac:chgData name="Salome Padilla" userId="f4429905-10ae-4bb9-b94c-ec045543e81f" providerId="ADAL" clId="{12245B2D-6EC7-4FC5-BD59-F2B25D14DD5A}" dt="2022-07-19T14:17:05.837" v="7229" actId="478"/>
          <ac:spMkLst>
            <pc:docMk/>
            <pc:sldMk cId="120769654" sldId="308"/>
            <ac:spMk id="29" creationId="{50459C17-FA73-77E2-9A46-5824127148B9}"/>
          </ac:spMkLst>
        </pc:spChg>
        <pc:spChg chg="del">
          <ac:chgData name="Salome Padilla" userId="f4429905-10ae-4bb9-b94c-ec045543e81f" providerId="ADAL" clId="{12245B2D-6EC7-4FC5-BD59-F2B25D14DD5A}" dt="2022-07-19T14:17:05.837" v="7229" actId="478"/>
          <ac:spMkLst>
            <pc:docMk/>
            <pc:sldMk cId="120769654" sldId="308"/>
            <ac:spMk id="30" creationId="{37258912-D422-0512-120D-7E584A6D791F}"/>
          </ac:spMkLst>
        </pc:spChg>
        <pc:spChg chg="del">
          <ac:chgData name="Salome Padilla" userId="f4429905-10ae-4bb9-b94c-ec045543e81f" providerId="ADAL" clId="{12245B2D-6EC7-4FC5-BD59-F2B25D14DD5A}" dt="2022-07-19T14:17:05.837" v="7229" actId="478"/>
          <ac:spMkLst>
            <pc:docMk/>
            <pc:sldMk cId="120769654" sldId="308"/>
            <ac:spMk id="31" creationId="{3EEB7AD6-141F-1FC4-723D-730E4D387D8B}"/>
          </ac:spMkLst>
        </pc:spChg>
        <pc:spChg chg="del">
          <ac:chgData name="Salome Padilla" userId="f4429905-10ae-4bb9-b94c-ec045543e81f" providerId="ADAL" clId="{12245B2D-6EC7-4FC5-BD59-F2B25D14DD5A}" dt="2022-07-19T14:17:05.837" v="7229" actId="478"/>
          <ac:spMkLst>
            <pc:docMk/>
            <pc:sldMk cId="120769654" sldId="308"/>
            <ac:spMk id="32" creationId="{2DFAC187-5A49-2AA7-F0E0-4C40D3533585}"/>
          </ac:spMkLst>
        </pc:spChg>
        <pc:spChg chg="del">
          <ac:chgData name="Salome Padilla" userId="f4429905-10ae-4bb9-b94c-ec045543e81f" providerId="ADAL" clId="{12245B2D-6EC7-4FC5-BD59-F2B25D14DD5A}" dt="2022-07-19T14:17:05.837" v="7229" actId="478"/>
          <ac:spMkLst>
            <pc:docMk/>
            <pc:sldMk cId="120769654" sldId="308"/>
            <ac:spMk id="33" creationId="{EE13C2B5-F838-9ED6-01B1-D277D752CC9F}"/>
          </ac:spMkLst>
        </pc:spChg>
        <pc:spChg chg="add mod">
          <ac:chgData name="Salome Padilla" userId="f4429905-10ae-4bb9-b94c-ec045543e81f" providerId="ADAL" clId="{12245B2D-6EC7-4FC5-BD59-F2B25D14DD5A}" dt="2022-07-19T14:35:31.192" v="7469" actId="1076"/>
          <ac:spMkLst>
            <pc:docMk/>
            <pc:sldMk cId="120769654" sldId="308"/>
            <ac:spMk id="34" creationId="{8B8E0505-4ED6-6469-0B0C-203C28C35DC4}"/>
          </ac:spMkLst>
        </pc:spChg>
        <pc:spChg chg="add mod">
          <ac:chgData name="Salome Padilla" userId="f4429905-10ae-4bb9-b94c-ec045543e81f" providerId="ADAL" clId="{12245B2D-6EC7-4FC5-BD59-F2B25D14DD5A}" dt="2022-07-19T14:35:34.668" v="7472" actId="1036"/>
          <ac:spMkLst>
            <pc:docMk/>
            <pc:sldMk cId="120769654" sldId="308"/>
            <ac:spMk id="36" creationId="{7BCFA875-096D-2179-50A0-D0409CBF0132}"/>
          </ac:spMkLst>
        </pc:spChg>
        <pc:spChg chg="add del mod">
          <ac:chgData name="Salome Padilla" userId="f4429905-10ae-4bb9-b94c-ec045543e81f" providerId="ADAL" clId="{12245B2D-6EC7-4FC5-BD59-F2B25D14DD5A}" dt="2022-07-19T14:20:00.124" v="7263" actId="478"/>
          <ac:spMkLst>
            <pc:docMk/>
            <pc:sldMk cId="120769654" sldId="308"/>
            <ac:spMk id="37" creationId="{B0C215B5-618A-1330-4847-68993EF9C525}"/>
          </ac:spMkLst>
        </pc:spChg>
        <pc:spChg chg="add mod">
          <ac:chgData name="Salome Padilla" userId="f4429905-10ae-4bb9-b94c-ec045543e81f" providerId="ADAL" clId="{12245B2D-6EC7-4FC5-BD59-F2B25D14DD5A}" dt="2022-07-19T14:35:34.668" v="7472" actId="1036"/>
          <ac:spMkLst>
            <pc:docMk/>
            <pc:sldMk cId="120769654" sldId="308"/>
            <ac:spMk id="38" creationId="{D36C0EEC-A8E1-E482-221F-F178718A85F5}"/>
          </ac:spMkLst>
        </pc:spChg>
        <pc:spChg chg="add mod">
          <ac:chgData name="Salome Padilla" userId="f4429905-10ae-4bb9-b94c-ec045543e81f" providerId="ADAL" clId="{12245B2D-6EC7-4FC5-BD59-F2B25D14DD5A}" dt="2022-07-19T14:35:34.668" v="7472" actId="1036"/>
          <ac:spMkLst>
            <pc:docMk/>
            <pc:sldMk cId="120769654" sldId="308"/>
            <ac:spMk id="40" creationId="{C94A3AEF-15AA-BB07-5FD5-C4F858A3550F}"/>
          </ac:spMkLst>
        </pc:spChg>
        <pc:spChg chg="add mod">
          <ac:chgData name="Salome Padilla" userId="f4429905-10ae-4bb9-b94c-ec045543e81f" providerId="ADAL" clId="{12245B2D-6EC7-4FC5-BD59-F2B25D14DD5A}" dt="2022-07-19T14:35:34.668" v="7472" actId="1036"/>
          <ac:spMkLst>
            <pc:docMk/>
            <pc:sldMk cId="120769654" sldId="308"/>
            <ac:spMk id="41" creationId="{70972319-643A-65BA-3FE7-A202B691B5C5}"/>
          </ac:spMkLst>
        </pc:spChg>
        <pc:spChg chg="add mod">
          <ac:chgData name="Salome Padilla" userId="f4429905-10ae-4bb9-b94c-ec045543e81f" providerId="ADAL" clId="{12245B2D-6EC7-4FC5-BD59-F2B25D14DD5A}" dt="2022-07-19T14:35:34.668" v="7472" actId="1036"/>
          <ac:spMkLst>
            <pc:docMk/>
            <pc:sldMk cId="120769654" sldId="308"/>
            <ac:spMk id="42" creationId="{9F30E059-94E8-241C-97F8-1D2057691359}"/>
          </ac:spMkLst>
        </pc:spChg>
        <pc:spChg chg="add mod">
          <ac:chgData name="Salome Padilla" userId="f4429905-10ae-4bb9-b94c-ec045543e81f" providerId="ADAL" clId="{12245B2D-6EC7-4FC5-BD59-F2B25D14DD5A}" dt="2022-07-19T14:35:34.668" v="7472" actId="1036"/>
          <ac:spMkLst>
            <pc:docMk/>
            <pc:sldMk cId="120769654" sldId="308"/>
            <ac:spMk id="43" creationId="{AB7FE624-3256-CCE5-E64C-8AA89C38A0A7}"/>
          </ac:spMkLst>
        </pc:spChg>
        <pc:spChg chg="add mod">
          <ac:chgData name="Salome Padilla" userId="f4429905-10ae-4bb9-b94c-ec045543e81f" providerId="ADAL" clId="{12245B2D-6EC7-4FC5-BD59-F2B25D14DD5A}" dt="2022-07-19T14:35:34.668" v="7472" actId="1036"/>
          <ac:spMkLst>
            <pc:docMk/>
            <pc:sldMk cId="120769654" sldId="308"/>
            <ac:spMk id="44" creationId="{404CC83A-5875-9440-BB38-045C169C7354}"/>
          </ac:spMkLst>
        </pc:spChg>
        <pc:spChg chg="add mod">
          <ac:chgData name="Salome Padilla" userId="f4429905-10ae-4bb9-b94c-ec045543e81f" providerId="ADAL" clId="{12245B2D-6EC7-4FC5-BD59-F2B25D14DD5A}" dt="2022-07-19T14:35:34.668" v="7472" actId="1036"/>
          <ac:spMkLst>
            <pc:docMk/>
            <pc:sldMk cId="120769654" sldId="308"/>
            <ac:spMk id="45" creationId="{892F1573-798A-2EB1-E364-9699C4634443}"/>
          </ac:spMkLst>
        </pc:spChg>
        <pc:spChg chg="mod">
          <ac:chgData name="Salome Padilla" userId="f4429905-10ae-4bb9-b94c-ec045543e81f" providerId="ADAL" clId="{12245B2D-6EC7-4FC5-BD59-F2B25D14DD5A}" dt="2022-07-19T14:20:10.109" v="7265" actId="207"/>
          <ac:spMkLst>
            <pc:docMk/>
            <pc:sldMk cId="120769654" sldId="308"/>
            <ac:spMk id="48" creationId="{D368B74E-6250-C965-6AF5-D19DE18575C4}"/>
          </ac:spMkLst>
        </pc:spChg>
        <pc:spChg chg="mod">
          <ac:chgData name="Salome Padilla" userId="f4429905-10ae-4bb9-b94c-ec045543e81f" providerId="ADAL" clId="{12245B2D-6EC7-4FC5-BD59-F2B25D14DD5A}" dt="2022-07-19T14:20:12.816" v="7266" actId="207"/>
          <ac:spMkLst>
            <pc:docMk/>
            <pc:sldMk cId="120769654" sldId="308"/>
            <ac:spMk id="51" creationId="{ECE0EC9C-E85C-B86D-B63E-97CCE8DF04ED}"/>
          </ac:spMkLst>
        </pc:spChg>
        <pc:spChg chg="del mod">
          <ac:chgData name="Salome Padilla" userId="f4429905-10ae-4bb9-b94c-ec045543e81f" providerId="ADAL" clId="{12245B2D-6EC7-4FC5-BD59-F2B25D14DD5A}" dt="2022-07-19T14:18:24.399" v="7237" actId="478"/>
          <ac:spMkLst>
            <pc:docMk/>
            <pc:sldMk cId="120769654" sldId="308"/>
            <ac:spMk id="61" creationId="{AC9E0070-2E16-D02C-BE89-BEF37CFFFCB4}"/>
          </ac:spMkLst>
        </pc:spChg>
        <pc:grpChg chg="del">
          <ac:chgData name="Salome Padilla" userId="f4429905-10ae-4bb9-b94c-ec045543e81f" providerId="ADAL" clId="{12245B2D-6EC7-4FC5-BD59-F2B25D14DD5A}" dt="2022-07-19T14:17:05.837" v="7229" actId="478"/>
          <ac:grpSpMkLst>
            <pc:docMk/>
            <pc:sldMk cId="120769654" sldId="308"/>
            <ac:grpSpMk id="35" creationId="{079615F6-9D42-4EB7-240B-C7A73C0C2322}"/>
          </ac:grpSpMkLst>
        </pc:grpChg>
        <pc:grpChg chg="add mod">
          <ac:chgData name="Salome Padilla" userId="f4429905-10ae-4bb9-b94c-ec045543e81f" providerId="ADAL" clId="{12245B2D-6EC7-4FC5-BD59-F2B25D14DD5A}" dt="2022-07-19T14:35:34.668" v="7472" actId="1036"/>
          <ac:grpSpMkLst>
            <pc:docMk/>
            <pc:sldMk cId="120769654" sldId="308"/>
            <ac:grpSpMk id="46" creationId="{03BE60CC-75CD-B6D0-4D91-8E13F3451ED2}"/>
          </ac:grpSpMkLst>
        </pc:grpChg>
        <pc:grpChg chg="add mod">
          <ac:chgData name="Salome Padilla" userId="f4429905-10ae-4bb9-b94c-ec045543e81f" providerId="ADAL" clId="{12245B2D-6EC7-4FC5-BD59-F2B25D14DD5A}" dt="2022-07-19T14:35:34.668" v="7472" actId="1036"/>
          <ac:grpSpMkLst>
            <pc:docMk/>
            <pc:sldMk cId="120769654" sldId="308"/>
            <ac:grpSpMk id="49" creationId="{81FAA3FA-8D1A-B030-6CC8-EC452763E69A}"/>
          </ac:grpSpMkLst>
        </pc:grpChg>
        <pc:grpChg chg="del">
          <ac:chgData name="Salome Padilla" userId="f4429905-10ae-4bb9-b94c-ec045543e81f" providerId="ADAL" clId="{12245B2D-6EC7-4FC5-BD59-F2B25D14DD5A}" dt="2022-07-19T14:17:05.837" v="7229" actId="478"/>
          <ac:grpSpMkLst>
            <pc:docMk/>
            <pc:sldMk cId="120769654" sldId="308"/>
            <ac:grpSpMk id="55" creationId="{AA22A464-D7B4-A9B3-4D77-75C596479B45}"/>
          </ac:grpSpMkLst>
        </pc:grpChg>
        <pc:grpChg chg="del">
          <ac:chgData name="Salome Padilla" userId="f4429905-10ae-4bb9-b94c-ec045543e81f" providerId="ADAL" clId="{12245B2D-6EC7-4FC5-BD59-F2B25D14DD5A}" dt="2022-07-19T14:17:05.837" v="7229" actId="478"/>
          <ac:grpSpMkLst>
            <pc:docMk/>
            <pc:sldMk cId="120769654" sldId="308"/>
            <ac:grpSpMk id="58" creationId="{20BE3F9A-337C-832D-8AC9-690145AD1C6F}"/>
          </ac:grpSpMkLst>
        </pc:grpChg>
        <pc:picChg chg="mod">
          <ac:chgData name="Salome Padilla" userId="f4429905-10ae-4bb9-b94c-ec045543e81f" providerId="ADAL" clId="{12245B2D-6EC7-4FC5-BD59-F2B25D14DD5A}" dt="2022-07-19T14:18:31.049" v="7238"/>
          <ac:picMkLst>
            <pc:docMk/>
            <pc:sldMk cId="120769654" sldId="308"/>
            <ac:picMk id="47" creationId="{3EB50B5B-8C21-34A8-D7D4-AB9C9BCC4CDB}"/>
          </ac:picMkLst>
        </pc:picChg>
        <pc:picChg chg="mod">
          <ac:chgData name="Salome Padilla" userId="f4429905-10ae-4bb9-b94c-ec045543e81f" providerId="ADAL" clId="{12245B2D-6EC7-4FC5-BD59-F2B25D14DD5A}" dt="2022-07-19T14:18:31.049" v="7238"/>
          <ac:picMkLst>
            <pc:docMk/>
            <pc:sldMk cId="120769654" sldId="308"/>
            <ac:picMk id="50" creationId="{4E7E81E8-62FC-0EE4-26CD-4B30209CA471}"/>
          </ac:picMkLst>
        </pc:picChg>
      </pc:sldChg>
      <pc:sldChg chg="addSp delSp modSp add mod ord">
        <pc:chgData name="Salome Padilla" userId="f4429905-10ae-4bb9-b94c-ec045543e81f" providerId="ADAL" clId="{12245B2D-6EC7-4FC5-BD59-F2B25D14DD5A}" dt="2022-07-19T14:25:42.193" v="7330" actId="1076"/>
        <pc:sldMkLst>
          <pc:docMk/>
          <pc:sldMk cId="3247496378" sldId="309"/>
        </pc:sldMkLst>
        <pc:spChg chg="add mod">
          <ac:chgData name="Salome Padilla" userId="f4429905-10ae-4bb9-b94c-ec045543e81f" providerId="ADAL" clId="{12245B2D-6EC7-4FC5-BD59-F2B25D14DD5A}" dt="2022-07-19T14:23:17.353" v="7323" actId="113"/>
          <ac:spMkLst>
            <pc:docMk/>
            <pc:sldMk cId="3247496378" sldId="309"/>
            <ac:spMk id="21" creationId="{3F49F93C-B98D-0C94-05B8-74EE6DA994F1}"/>
          </ac:spMkLst>
        </pc:spChg>
        <pc:spChg chg="add mod">
          <ac:chgData name="Salome Padilla" userId="f4429905-10ae-4bb9-b94c-ec045543e81f" providerId="ADAL" clId="{12245B2D-6EC7-4FC5-BD59-F2B25D14DD5A}" dt="2022-07-19T14:22:53.505" v="7321" actId="208"/>
          <ac:spMkLst>
            <pc:docMk/>
            <pc:sldMk cId="3247496378" sldId="309"/>
            <ac:spMk id="22" creationId="{69B6AB7C-9BBB-06AA-0505-01E7724827FB}"/>
          </ac:spMkLst>
        </pc:spChg>
        <pc:spChg chg="add mod">
          <ac:chgData name="Salome Padilla" userId="f4429905-10ae-4bb9-b94c-ec045543e81f" providerId="ADAL" clId="{12245B2D-6EC7-4FC5-BD59-F2B25D14DD5A}" dt="2022-07-19T14:22:53.505" v="7321" actId="208"/>
          <ac:spMkLst>
            <pc:docMk/>
            <pc:sldMk cId="3247496378" sldId="309"/>
            <ac:spMk id="23" creationId="{E7BCDBFD-6D48-6079-4704-804BD02FA0EC}"/>
          </ac:spMkLst>
        </pc:spChg>
        <pc:spChg chg="del">
          <ac:chgData name="Salome Padilla" userId="f4429905-10ae-4bb9-b94c-ec045543e81f" providerId="ADAL" clId="{12245B2D-6EC7-4FC5-BD59-F2B25D14DD5A}" dt="2022-07-19T14:22:09.635" v="7319" actId="478"/>
          <ac:spMkLst>
            <pc:docMk/>
            <pc:sldMk cId="3247496378" sldId="309"/>
            <ac:spMk id="24" creationId="{04B2A3EB-FECD-13AA-C534-A33BFB8A5ED5}"/>
          </ac:spMkLst>
        </pc:spChg>
        <pc:spChg chg="del">
          <ac:chgData name="Salome Padilla" userId="f4429905-10ae-4bb9-b94c-ec045543e81f" providerId="ADAL" clId="{12245B2D-6EC7-4FC5-BD59-F2B25D14DD5A}" dt="2022-07-19T14:22:09.635" v="7319" actId="478"/>
          <ac:spMkLst>
            <pc:docMk/>
            <pc:sldMk cId="3247496378" sldId="309"/>
            <ac:spMk id="25" creationId="{38C44733-3F6A-01D4-95AF-DD5087FBF468}"/>
          </ac:spMkLst>
        </pc:spChg>
        <pc:spChg chg="del">
          <ac:chgData name="Salome Padilla" userId="f4429905-10ae-4bb9-b94c-ec045543e81f" providerId="ADAL" clId="{12245B2D-6EC7-4FC5-BD59-F2B25D14DD5A}" dt="2022-07-19T14:22:09.635" v="7319" actId="478"/>
          <ac:spMkLst>
            <pc:docMk/>
            <pc:sldMk cId="3247496378" sldId="309"/>
            <ac:spMk id="26" creationId="{810B8B50-589C-ECF3-4F37-21F23365EE9D}"/>
          </ac:spMkLst>
        </pc:spChg>
        <pc:spChg chg="add mod">
          <ac:chgData name="Salome Padilla" userId="f4429905-10ae-4bb9-b94c-ec045543e81f" providerId="ADAL" clId="{12245B2D-6EC7-4FC5-BD59-F2B25D14DD5A}" dt="2022-07-19T14:22:53.505" v="7321" actId="208"/>
          <ac:spMkLst>
            <pc:docMk/>
            <pc:sldMk cId="3247496378" sldId="309"/>
            <ac:spMk id="27" creationId="{75B771ED-3817-531D-333C-812300C53756}"/>
          </ac:spMkLst>
        </pc:spChg>
        <pc:spChg chg="del">
          <ac:chgData name="Salome Padilla" userId="f4429905-10ae-4bb9-b94c-ec045543e81f" providerId="ADAL" clId="{12245B2D-6EC7-4FC5-BD59-F2B25D14DD5A}" dt="2022-07-19T14:22:09.635" v="7319" actId="478"/>
          <ac:spMkLst>
            <pc:docMk/>
            <pc:sldMk cId="3247496378" sldId="309"/>
            <ac:spMk id="28" creationId="{215441C2-DF40-CCFB-DE75-A56CCA211A04}"/>
          </ac:spMkLst>
        </pc:spChg>
        <pc:spChg chg="del">
          <ac:chgData name="Salome Padilla" userId="f4429905-10ae-4bb9-b94c-ec045543e81f" providerId="ADAL" clId="{12245B2D-6EC7-4FC5-BD59-F2B25D14DD5A}" dt="2022-07-19T14:22:09.635" v="7319" actId="478"/>
          <ac:spMkLst>
            <pc:docMk/>
            <pc:sldMk cId="3247496378" sldId="309"/>
            <ac:spMk id="29" creationId="{50459C17-FA73-77E2-9A46-5824127148B9}"/>
          </ac:spMkLst>
        </pc:spChg>
        <pc:spChg chg="del">
          <ac:chgData name="Salome Padilla" userId="f4429905-10ae-4bb9-b94c-ec045543e81f" providerId="ADAL" clId="{12245B2D-6EC7-4FC5-BD59-F2B25D14DD5A}" dt="2022-07-19T14:22:09.635" v="7319" actId="478"/>
          <ac:spMkLst>
            <pc:docMk/>
            <pc:sldMk cId="3247496378" sldId="309"/>
            <ac:spMk id="30" creationId="{37258912-D422-0512-120D-7E584A6D791F}"/>
          </ac:spMkLst>
        </pc:spChg>
        <pc:spChg chg="del">
          <ac:chgData name="Salome Padilla" userId="f4429905-10ae-4bb9-b94c-ec045543e81f" providerId="ADAL" clId="{12245B2D-6EC7-4FC5-BD59-F2B25D14DD5A}" dt="2022-07-19T14:22:09.635" v="7319" actId="478"/>
          <ac:spMkLst>
            <pc:docMk/>
            <pc:sldMk cId="3247496378" sldId="309"/>
            <ac:spMk id="31" creationId="{3EEB7AD6-141F-1FC4-723D-730E4D387D8B}"/>
          </ac:spMkLst>
        </pc:spChg>
        <pc:spChg chg="del">
          <ac:chgData name="Salome Padilla" userId="f4429905-10ae-4bb9-b94c-ec045543e81f" providerId="ADAL" clId="{12245B2D-6EC7-4FC5-BD59-F2B25D14DD5A}" dt="2022-07-19T14:22:09.635" v="7319" actId="478"/>
          <ac:spMkLst>
            <pc:docMk/>
            <pc:sldMk cId="3247496378" sldId="309"/>
            <ac:spMk id="32" creationId="{2DFAC187-5A49-2AA7-F0E0-4C40D3533585}"/>
          </ac:spMkLst>
        </pc:spChg>
        <pc:spChg chg="del">
          <ac:chgData name="Salome Padilla" userId="f4429905-10ae-4bb9-b94c-ec045543e81f" providerId="ADAL" clId="{12245B2D-6EC7-4FC5-BD59-F2B25D14DD5A}" dt="2022-07-19T14:22:09.635" v="7319" actId="478"/>
          <ac:spMkLst>
            <pc:docMk/>
            <pc:sldMk cId="3247496378" sldId="309"/>
            <ac:spMk id="33" creationId="{EE13C2B5-F838-9ED6-01B1-D277D752CC9F}"/>
          </ac:spMkLst>
        </pc:spChg>
        <pc:spChg chg="add mod">
          <ac:chgData name="Salome Padilla" userId="f4429905-10ae-4bb9-b94c-ec045543e81f" providerId="ADAL" clId="{12245B2D-6EC7-4FC5-BD59-F2B25D14DD5A}" dt="2022-07-19T14:25:30.493" v="7328" actId="1076"/>
          <ac:spMkLst>
            <pc:docMk/>
            <pc:sldMk cId="3247496378" sldId="309"/>
            <ac:spMk id="34" creationId="{EC3883AD-D610-3F4F-0632-2AB7BACA3084}"/>
          </ac:spMkLst>
        </pc:spChg>
        <pc:spChg chg="add mod">
          <ac:chgData name="Salome Padilla" userId="f4429905-10ae-4bb9-b94c-ec045543e81f" providerId="ADAL" clId="{12245B2D-6EC7-4FC5-BD59-F2B25D14DD5A}" dt="2022-07-19T14:24:16.796" v="7326" actId="113"/>
          <ac:spMkLst>
            <pc:docMk/>
            <pc:sldMk cId="3247496378" sldId="309"/>
            <ac:spMk id="36" creationId="{DDD98FFD-5600-21E7-C1BB-1C7ACBD5D516}"/>
          </ac:spMkLst>
        </pc:spChg>
        <pc:spChg chg="mod">
          <ac:chgData name="Salome Padilla" userId="f4429905-10ae-4bb9-b94c-ec045543e81f" providerId="ADAL" clId="{12245B2D-6EC7-4FC5-BD59-F2B25D14DD5A}" dt="2022-07-19T14:22:57.594" v="7322" actId="208"/>
          <ac:spMkLst>
            <pc:docMk/>
            <pc:sldMk cId="3247496378" sldId="309"/>
            <ac:spMk id="40" creationId="{BDDB2F60-B0FF-3BE0-25E1-2DDB596EF21D}"/>
          </ac:spMkLst>
        </pc:spChg>
        <pc:spChg chg="mod">
          <ac:chgData name="Salome Padilla" userId="f4429905-10ae-4bb9-b94c-ec045543e81f" providerId="ADAL" clId="{12245B2D-6EC7-4FC5-BD59-F2B25D14DD5A}" dt="2022-07-19T14:25:36.117" v="7329"/>
          <ac:spMkLst>
            <pc:docMk/>
            <pc:sldMk cId="3247496378" sldId="309"/>
            <ac:spMk id="43" creationId="{EEC54398-1F5F-2B16-0465-ACCA24B0F033}"/>
          </ac:spMkLst>
        </pc:spChg>
        <pc:spChg chg="mod">
          <ac:chgData name="Salome Padilla" userId="f4429905-10ae-4bb9-b94c-ec045543e81f" providerId="ADAL" clId="{12245B2D-6EC7-4FC5-BD59-F2B25D14DD5A}" dt="2022-07-19T14:22:05.681" v="7318" actId="12788"/>
          <ac:spMkLst>
            <pc:docMk/>
            <pc:sldMk cId="3247496378" sldId="309"/>
            <ac:spMk id="61" creationId="{AC9E0070-2E16-D02C-BE89-BEF37CFFFCB4}"/>
          </ac:spMkLst>
        </pc:spChg>
        <pc:grpChg chg="del">
          <ac:chgData name="Salome Padilla" userId="f4429905-10ae-4bb9-b94c-ec045543e81f" providerId="ADAL" clId="{12245B2D-6EC7-4FC5-BD59-F2B25D14DD5A}" dt="2022-07-19T14:22:09.635" v="7319" actId="478"/>
          <ac:grpSpMkLst>
            <pc:docMk/>
            <pc:sldMk cId="3247496378" sldId="309"/>
            <ac:grpSpMk id="35" creationId="{079615F6-9D42-4EB7-240B-C7A73C0C2322}"/>
          </ac:grpSpMkLst>
        </pc:grpChg>
        <pc:grpChg chg="add mod">
          <ac:chgData name="Salome Padilla" userId="f4429905-10ae-4bb9-b94c-ec045543e81f" providerId="ADAL" clId="{12245B2D-6EC7-4FC5-BD59-F2B25D14DD5A}" dt="2022-07-19T14:22:46.551" v="7320"/>
          <ac:grpSpMkLst>
            <pc:docMk/>
            <pc:sldMk cId="3247496378" sldId="309"/>
            <ac:grpSpMk id="37" creationId="{3BDF5FFA-C56C-3792-73E7-720DE1126671}"/>
          </ac:grpSpMkLst>
        </pc:grpChg>
        <pc:grpChg chg="add mod">
          <ac:chgData name="Salome Padilla" userId="f4429905-10ae-4bb9-b94c-ec045543e81f" providerId="ADAL" clId="{12245B2D-6EC7-4FC5-BD59-F2B25D14DD5A}" dt="2022-07-19T14:25:42.193" v="7330" actId="1076"/>
          <ac:grpSpMkLst>
            <pc:docMk/>
            <pc:sldMk cId="3247496378" sldId="309"/>
            <ac:grpSpMk id="41" creationId="{608BA4B1-537D-26D7-23B1-E4507C4ECF88}"/>
          </ac:grpSpMkLst>
        </pc:grpChg>
        <pc:grpChg chg="del">
          <ac:chgData name="Salome Padilla" userId="f4429905-10ae-4bb9-b94c-ec045543e81f" providerId="ADAL" clId="{12245B2D-6EC7-4FC5-BD59-F2B25D14DD5A}" dt="2022-07-19T14:22:09.635" v="7319" actId="478"/>
          <ac:grpSpMkLst>
            <pc:docMk/>
            <pc:sldMk cId="3247496378" sldId="309"/>
            <ac:grpSpMk id="55" creationId="{AA22A464-D7B4-A9B3-4D77-75C596479B45}"/>
          </ac:grpSpMkLst>
        </pc:grpChg>
        <pc:grpChg chg="del">
          <ac:chgData name="Salome Padilla" userId="f4429905-10ae-4bb9-b94c-ec045543e81f" providerId="ADAL" clId="{12245B2D-6EC7-4FC5-BD59-F2B25D14DD5A}" dt="2022-07-19T14:22:09.635" v="7319" actId="478"/>
          <ac:grpSpMkLst>
            <pc:docMk/>
            <pc:sldMk cId="3247496378" sldId="309"/>
            <ac:grpSpMk id="58" creationId="{20BE3F9A-337C-832D-8AC9-690145AD1C6F}"/>
          </ac:grpSpMkLst>
        </pc:grpChg>
        <pc:picChg chg="mod">
          <ac:chgData name="Salome Padilla" userId="f4429905-10ae-4bb9-b94c-ec045543e81f" providerId="ADAL" clId="{12245B2D-6EC7-4FC5-BD59-F2B25D14DD5A}" dt="2022-07-19T14:22:46.551" v="7320"/>
          <ac:picMkLst>
            <pc:docMk/>
            <pc:sldMk cId="3247496378" sldId="309"/>
            <ac:picMk id="38" creationId="{863CB32B-1E5B-EAE7-44B8-156F93B28C73}"/>
          </ac:picMkLst>
        </pc:picChg>
        <pc:picChg chg="mod">
          <ac:chgData name="Salome Padilla" userId="f4429905-10ae-4bb9-b94c-ec045543e81f" providerId="ADAL" clId="{12245B2D-6EC7-4FC5-BD59-F2B25D14DD5A}" dt="2022-07-19T14:25:36.117" v="7329"/>
          <ac:picMkLst>
            <pc:docMk/>
            <pc:sldMk cId="3247496378" sldId="309"/>
            <ac:picMk id="42" creationId="{2CDDDF32-C907-711E-692E-9EE408560093}"/>
          </ac:picMkLst>
        </pc:picChg>
      </pc:sldChg>
      <pc:sldChg chg="addSp delSp modSp add mod">
        <pc:chgData name="Salome Padilla" userId="f4429905-10ae-4bb9-b94c-ec045543e81f" providerId="ADAL" clId="{12245B2D-6EC7-4FC5-BD59-F2B25D14DD5A}" dt="2022-07-19T14:30:14.702" v="7417" actId="20577"/>
        <pc:sldMkLst>
          <pc:docMk/>
          <pc:sldMk cId="541274824" sldId="310"/>
        </pc:sldMkLst>
        <pc:spChg chg="add mod">
          <ac:chgData name="Salome Padilla" userId="f4429905-10ae-4bb9-b94c-ec045543e81f" providerId="ADAL" clId="{12245B2D-6EC7-4FC5-BD59-F2B25D14DD5A}" dt="2022-07-19T14:26:26.863" v="7337" actId="208"/>
          <ac:spMkLst>
            <pc:docMk/>
            <pc:sldMk cId="541274824" sldId="310"/>
            <ac:spMk id="15" creationId="{B2D43C34-643C-2F0E-7DFA-1A296C7A2A8D}"/>
          </ac:spMkLst>
        </pc:spChg>
        <pc:spChg chg="add mod">
          <ac:chgData name="Salome Padilla" userId="f4429905-10ae-4bb9-b94c-ec045543e81f" providerId="ADAL" clId="{12245B2D-6EC7-4FC5-BD59-F2B25D14DD5A}" dt="2022-07-19T14:27:15.331" v="7364" actId="12788"/>
          <ac:spMkLst>
            <pc:docMk/>
            <pc:sldMk cId="541274824" sldId="310"/>
            <ac:spMk id="16" creationId="{AD15EB2C-EC91-2F49-40FF-39DA04787475}"/>
          </ac:spMkLst>
        </pc:spChg>
        <pc:spChg chg="add mod">
          <ac:chgData name="Salome Padilla" userId="f4429905-10ae-4bb9-b94c-ec045543e81f" providerId="ADAL" clId="{12245B2D-6EC7-4FC5-BD59-F2B25D14DD5A}" dt="2022-07-19T14:28:22.363" v="7388" actId="20577"/>
          <ac:spMkLst>
            <pc:docMk/>
            <pc:sldMk cId="541274824" sldId="310"/>
            <ac:spMk id="17" creationId="{F0074192-9F1D-5453-5197-9C515CE54A08}"/>
          </ac:spMkLst>
        </pc:spChg>
        <pc:spChg chg="add mod">
          <ac:chgData name="Salome Padilla" userId="f4429905-10ae-4bb9-b94c-ec045543e81f" providerId="ADAL" clId="{12245B2D-6EC7-4FC5-BD59-F2B25D14DD5A}" dt="2022-07-19T14:28:27.083" v="7389" actId="404"/>
          <ac:spMkLst>
            <pc:docMk/>
            <pc:sldMk cId="541274824" sldId="310"/>
            <ac:spMk id="18" creationId="{1EC320FD-FDAD-6A5B-E2F9-48C2ED4B812C}"/>
          </ac:spMkLst>
        </pc:spChg>
        <pc:spChg chg="add mod">
          <ac:chgData name="Salome Padilla" userId="f4429905-10ae-4bb9-b94c-ec045543e81f" providerId="ADAL" clId="{12245B2D-6EC7-4FC5-BD59-F2B25D14DD5A}" dt="2022-07-19T14:30:14.702" v="7417" actId="20577"/>
          <ac:spMkLst>
            <pc:docMk/>
            <pc:sldMk cId="541274824" sldId="310"/>
            <ac:spMk id="19" creationId="{BE0E004C-00E2-9468-D4C8-643D8A3B41EA}"/>
          </ac:spMkLst>
        </pc:spChg>
        <pc:spChg chg="del">
          <ac:chgData name="Salome Padilla" userId="f4429905-10ae-4bb9-b94c-ec045543e81f" providerId="ADAL" clId="{12245B2D-6EC7-4FC5-BD59-F2B25D14DD5A}" dt="2022-07-19T14:26:16.189" v="7332" actId="478"/>
          <ac:spMkLst>
            <pc:docMk/>
            <pc:sldMk cId="541274824" sldId="310"/>
            <ac:spMk id="21" creationId="{3F49F93C-B98D-0C94-05B8-74EE6DA994F1}"/>
          </ac:spMkLst>
        </pc:spChg>
        <pc:spChg chg="del">
          <ac:chgData name="Salome Padilla" userId="f4429905-10ae-4bb9-b94c-ec045543e81f" providerId="ADAL" clId="{12245B2D-6EC7-4FC5-BD59-F2B25D14DD5A}" dt="2022-07-19T14:26:16.189" v="7332" actId="478"/>
          <ac:spMkLst>
            <pc:docMk/>
            <pc:sldMk cId="541274824" sldId="310"/>
            <ac:spMk id="22" creationId="{69B6AB7C-9BBB-06AA-0505-01E7724827FB}"/>
          </ac:spMkLst>
        </pc:spChg>
        <pc:spChg chg="del">
          <ac:chgData name="Salome Padilla" userId="f4429905-10ae-4bb9-b94c-ec045543e81f" providerId="ADAL" clId="{12245B2D-6EC7-4FC5-BD59-F2B25D14DD5A}" dt="2022-07-19T14:26:16.189" v="7332" actId="478"/>
          <ac:spMkLst>
            <pc:docMk/>
            <pc:sldMk cId="541274824" sldId="310"/>
            <ac:spMk id="23" creationId="{E7BCDBFD-6D48-6079-4704-804BD02FA0EC}"/>
          </ac:spMkLst>
        </pc:spChg>
        <pc:spChg chg="del">
          <ac:chgData name="Salome Padilla" userId="f4429905-10ae-4bb9-b94c-ec045543e81f" providerId="ADAL" clId="{12245B2D-6EC7-4FC5-BD59-F2B25D14DD5A}" dt="2022-07-19T14:26:16.189" v="7332" actId="478"/>
          <ac:spMkLst>
            <pc:docMk/>
            <pc:sldMk cId="541274824" sldId="310"/>
            <ac:spMk id="27" creationId="{75B771ED-3817-531D-333C-812300C53756}"/>
          </ac:spMkLst>
        </pc:spChg>
        <pc:spChg chg="del">
          <ac:chgData name="Salome Padilla" userId="f4429905-10ae-4bb9-b94c-ec045543e81f" providerId="ADAL" clId="{12245B2D-6EC7-4FC5-BD59-F2B25D14DD5A}" dt="2022-07-19T14:26:16.189" v="7332" actId="478"/>
          <ac:spMkLst>
            <pc:docMk/>
            <pc:sldMk cId="541274824" sldId="310"/>
            <ac:spMk id="34" creationId="{EC3883AD-D610-3F4F-0632-2AB7BACA3084}"/>
          </ac:spMkLst>
        </pc:spChg>
        <pc:spChg chg="del">
          <ac:chgData name="Salome Padilla" userId="f4429905-10ae-4bb9-b94c-ec045543e81f" providerId="ADAL" clId="{12245B2D-6EC7-4FC5-BD59-F2B25D14DD5A}" dt="2022-07-19T14:26:16.189" v="7332" actId="478"/>
          <ac:spMkLst>
            <pc:docMk/>
            <pc:sldMk cId="541274824" sldId="310"/>
            <ac:spMk id="36" creationId="{DDD98FFD-5600-21E7-C1BB-1C7ACBD5D516}"/>
          </ac:spMkLst>
        </pc:spChg>
        <pc:spChg chg="del">
          <ac:chgData name="Salome Padilla" userId="f4429905-10ae-4bb9-b94c-ec045543e81f" providerId="ADAL" clId="{12245B2D-6EC7-4FC5-BD59-F2B25D14DD5A}" dt="2022-07-19T14:26:16.189" v="7332" actId="478"/>
          <ac:spMkLst>
            <pc:docMk/>
            <pc:sldMk cId="541274824" sldId="310"/>
            <ac:spMk id="61" creationId="{AC9E0070-2E16-D02C-BE89-BEF37CFFFCB4}"/>
          </ac:spMkLst>
        </pc:spChg>
        <pc:grpChg chg="del">
          <ac:chgData name="Salome Padilla" userId="f4429905-10ae-4bb9-b94c-ec045543e81f" providerId="ADAL" clId="{12245B2D-6EC7-4FC5-BD59-F2B25D14DD5A}" dt="2022-07-19T14:26:16.189" v="7332" actId="478"/>
          <ac:grpSpMkLst>
            <pc:docMk/>
            <pc:sldMk cId="541274824" sldId="310"/>
            <ac:grpSpMk id="37" creationId="{3BDF5FFA-C56C-3792-73E7-720DE1126671}"/>
          </ac:grpSpMkLst>
        </pc:grpChg>
        <pc:grpChg chg="del">
          <ac:chgData name="Salome Padilla" userId="f4429905-10ae-4bb9-b94c-ec045543e81f" providerId="ADAL" clId="{12245B2D-6EC7-4FC5-BD59-F2B25D14DD5A}" dt="2022-07-19T14:26:16.189" v="7332" actId="478"/>
          <ac:grpSpMkLst>
            <pc:docMk/>
            <pc:sldMk cId="541274824" sldId="310"/>
            <ac:grpSpMk id="41" creationId="{608BA4B1-537D-26D7-23B1-E4507C4ECF88}"/>
          </ac:grpSpMkLst>
        </pc:grpChg>
        <pc:picChg chg="add del mod">
          <ac:chgData name="Salome Padilla" userId="f4429905-10ae-4bb9-b94c-ec045543e81f" providerId="ADAL" clId="{12245B2D-6EC7-4FC5-BD59-F2B25D14DD5A}" dt="2022-07-19T14:26:28.766" v="7338" actId="478"/>
          <ac:picMkLst>
            <pc:docMk/>
            <pc:sldMk cId="541274824" sldId="310"/>
            <ac:picMk id="20" creationId="{D741B85A-1142-2144-1C21-7B51F5B9ABA6}"/>
          </ac:picMkLst>
        </pc:picChg>
      </pc:sldChg>
    </pc:docChg>
  </pc:docChgLst>
  <pc:docChgLst>
    <pc:chgData name="Salome Padilla" userId="f4429905-10ae-4bb9-b94c-ec045543e81f" providerId="ADAL" clId="{6F0A7AA4-2EFC-4935-BD83-66FD016827D1}"/>
    <pc:docChg chg="undo redo custSel addSld delSld modSld sldOrd modSection">
      <pc:chgData name="Salome Padilla" userId="f4429905-10ae-4bb9-b94c-ec045543e81f" providerId="ADAL" clId="{6F0A7AA4-2EFC-4935-BD83-66FD016827D1}" dt="2022-07-19T06:27:47.348" v="1829" actId="1076"/>
      <pc:docMkLst>
        <pc:docMk/>
      </pc:docMkLst>
      <pc:sldChg chg="addSp delSp modSp mod">
        <pc:chgData name="Salome Padilla" userId="f4429905-10ae-4bb9-b94c-ec045543e81f" providerId="ADAL" clId="{6F0A7AA4-2EFC-4935-BD83-66FD016827D1}" dt="2022-07-18T14:20:37.214" v="106" actId="208"/>
        <pc:sldMkLst>
          <pc:docMk/>
          <pc:sldMk cId="2998753837" sldId="258"/>
        </pc:sldMkLst>
        <pc:spChg chg="mod">
          <ac:chgData name="Salome Padilla" userId="f4429905-10ae-4bb9-b94c-ec045543e81f" providerId="ADAL" clId="{6F0A7AA4-2EFC-4935-BD83-66FD016827D1}" dt="2022-07-18T14:15:15.430" v="59" actId="20577"/>
          <ac:spMkLst>
            <pc:docMk/>
            <pc:sldMk cId="2998753837" sldId="258"/>
            <ac:spMk id="2" creationId="{00000000-0000-0000-0000-000000000000}"/>
          </ac:spMkLst>
        </pc:spChg>
        <pc:spChg chg="add mod">
          <ac:chgData name="Salome Padilla" userId="f4429905-10ae-4bb9-b94c-ec045543e81f" providerId="ADAL" clId="{6F0A7AA4-2EFC-4935-BD83-66FD016827D1}" dt="2022-07-18T14:17:15.028" v="78" actId="1076"/>
          <ac:spMkLst>
            <pc:docMk/>
            <pc:sldMk cId="2998753837" sldId="258"/>
            <ac:spMk id="5" creationId="{66677E74-C6C5-1074-0B8F-5C783C993F77}"/>
          </ac:spMkLst>
        </pc:spChg>
        <pc:spChg chg="add mod">
          <ac:chgData name="Salome Padilla" userId="f4429905-10ae-4bb9-b94c-ec045543e81f" providerId="ADAL" clId="{6F0A7AA4-2EFC-4935-BD83-66FD016827D1}" dt="2022-07-18T14:17:39.690" v="83" actId="113"/>
          <ac:spMkLst>
            <pc:docMk/>
            <pc:sldMk cId="2998753837" sldId="258"/>
            <ac:spMk id="6" creationId="{FD82E914-2BFE-D748-9C31-6F372D72CFE1}"/>
          </ac:spMkLst>
        </pc:spChg>
        <pc:spChg chg="add mod">
          <ac:chgData name="Salome Padilla" userId="f4429905-10ae-4bb9-b94c-ec045543e81f" providerId="ADAL" clId="{6F0A7AA4-2EFC-4935-BD83-66FD016827D1}" dt="2022-07-18T14:16:47.480" v="68" actId="1036"/>
          <ac:spMkLst>
            <pc:docMk/>
            <pc:sldMk cId="2998753837" sldId="258"/>
            <ac:spMk id="7" creationId="{16DFD5A0-4E26-C869-6BD3-1A37C89565B0}"/>
          </ac:spMkLst>
        </pc:spChg>
        <pc:spChg chg="add mod">
          <ac:chgData name="Salome Padilla" userId="f4429905-10ae-4bb9-b94c-ec045543e81f" providerId="ADAL" clId="{6F0A7AA4-2EFC-4935-BD83-66FD016827D1}" dt="2022-07-18T14:18:39.436" v="88" actId="12"/>
          <ac:spMkLst>
            <pc:docMk/>
            <pc:sldMk cId="2998753837" sldId="258"/>
            <ac:spMk id="8" creationId="{8C422BEF-5EFB-593F-3DB7-97BC1FF96B40}"/>
          </ac:spMkLst>
        </pc:spChg>
        <pc:spChg chg="add mod">
          <ac:chgData name="Salome Padilla" userId="f4429905-10ae-4bb9-b94c-ec045543e81f" providerId="ADAL" clId="{6F0A7AA4-2EFC-4935-BD83-66FD016827D1}" dt="2022-07-18T14:18:42.307" v="89" actId="12"/>
          <ac:spMkLst>
            <pc:docMk/>
            <pc:sldMk cId="2998753837" sldId="258"/>
            <ac:spMk id="9" creationId="{86FD81C3-A2A2-27DA-E4B1-17B5BC33E93B}"/>
          </ac:spMkLst>
        </pc:spChg>
        <pc:spChg chg="add mod">
          <ac:chgData name="Salome Padilla" userId="f4429905-10ae-4bb9-b94c-ec045543e81f" providerId="ADAL" clId="{6F0A7AA4-2EFC-4935-BD83-66FD016827D1}" dt="2022-07-18T14:16:47.480" v="68" actId="1036"/>
          <ac:spMkLst>
            <pc:docMk/>
            <pc:sldMk cId="2998753837" sldId="258"/>
            <ac:spMk id="10" creationId="{9EC2020C-A51A-FB2C-0E56-3AC153CFA5A2}"/>
          </ac:spMkLst>
        </pc:spChg>
        <pc:spChg chg="add mod">
          <ac:chgData name="Salome Padilla" userId="f4429905-10ae-4bb9-b94c-ec045543e81f" providerId="ADAL" clId="{6F0A7AA4-2EFC-4935-BD83-66FD016827D1}" dt="2022-07-18T14:20:21.517" v="105" actId="20577"/>
          <ac:spMkLst>
            <pc:docMk/>
            <pc:sldMk cId="2998753837" sldId="258"/>
            <ac:spMk id="11" creationId="{1792004B-01C1-1280-ACB9-45A1F7574971}"/>
          </ac:spMkLst>
        </pc:spChg>
        <pc:spChg chg="add mod">
          <ac:chgData name="Salome Padilla" userId="f4429905-10ae-4bb9-b94c-ec045543e81f" providerId="ADAL" clId="{6F0A7AA4-2EFC-4935-BD83-66FD016827D1}" dt="2022-07-18T14:20:37.214" v="106" actId="208"/>
          <ac:spMkLst>
            <pc:docMk/>
            <pc:sldMk cId="2998753837" sldId="258"/>
            <ac:spMk id="12" creationId="{985124AE-CE72-6C2D-DB31-AB67F66ECE5E}"/>
          </ac:spMkLst>
        </pc:spChg>
        <pc:spChg chg="mod">
          <ac:chgData name="Salome Padilla" userId="f4429905-10ae-4bb9-b94c-ec045543e81f" providerId="ADAL" clId="{6F0A7AA4-2EFC-4935-BD83-66FD016827D1}" dt="2022-07-18T14:16:44.796" v="61"/>
          <ac:spMkLst>
            <pc:docMk/>
            <pc:sldMk cId="2998753837" sldId="258"/>
            <ac:spMk id="15" creationId="{4C740C54-E4A9-228E-9682-40E05581AFCF}"/>
          </ac:spMkLst>
        </pc:spChg>
        <pc:spChg chg="mod">
          <ac:chgData name="Salome Padilla" userId="f4429905-10ae-4bb9-b94c-ec045543e81f" providerId="ADAL" clId="{6F0A7AA4-2EFC-4935-BD83-66FD016827D1}" dt="2022-07-18T14:19:55.270" v="99" actId="2085"/>
          <ac:spMkLst>
            <pc:docMk/>
            <pc:sldMk cId="2998753837" sldId="258"/>
            <ac:spMk id="16" creationId="{157029E8-C6FA-BA71-34F4-4F4A0F2A314E}"/>
          </ac:spMkLst>
        </pc:spChg>
        <pc:spChg chg="mod">
          <ac:chgData name="Salome Padilla" userId="f4429905-10ae-4bb9-b94c-ec045543e81f" providerId="ADAL" clId="{6F0A7AA4-2EFC-4935-BD83-66FD016827D1}" dt="2022-07-18T14:20:00.462" v="102" actId="2085"/>
          <ac:spMkLst>
            <pc:docMk/>
            <pc:sldMk cId="2998753837" sldId="258"/>
            <ac:spMk id="19" creationId="{C7AE5A3F-76CB-B3FB-C71F-EBCD78256F52}"/>
          </ac:spMkLst>
        </pc:spChg>
        <pc:spChg chg="mod">
          <ac:chgData name="Salome Padilla" userId="f4429905-10ae-4bb9-b94c-ec045543e81f" providerId="ADAL" clId="{6F0A7AA4-2EFC-4935-BD83-66FD016827D1}" dt="2022-07-18T14:19:57.581" v="100" actId="2085"/>
          <ac:spMkLst>
            <pc:docMk/>
            <pc:sldMk cId="2998753837" sldId="258"/>
            <ac:spMk id="20" creationId="{C4BDC03C-5E98-4C1D-A518-0808B57FAFCB}"/>
          </ac:spMkLst>
        </pc:spChg>
        <pc:spChg chg="add mod">
          <ac:chgData name="Salome Padilla" userId="f4429905-10ae-4bb9-b94c-ec045543e81f" providerId="ADAL" clId="{6F0A7AA4-2EFC-4935-BD83-66FD016827D1}" dt="2022-07-18T14:19:28.921" v="97" actId="20577"/>
          <ac:spMkLst>
            <pc:docMk/>
            <pc:sldMk cId="2998753837" sldId="258"/>
            <ac:spMk id="21" creationId="{71545980-A403-5082-CE8F-261299298504}"/>
          </ac:spMkLst>
        </pc:spChg>
        <pc:spChg chg="mod">
          <ac:chgData name="Salome Padilla" userId="f4429905-10ae-4bb9-b94c-ec045543e81f" providerId="ADAL" clId="{6F0A7AA4-2EFC-4935-BD83-66FD016827D1}" dt="2022-07-18T14:18:54.431" v="92" actId="208"/>
          <ac:spMkLst>
            <pc:docMk/>
            <pc:sldMk cId="2998753837" sldId="258"/>
            <ac:spMk id="24" creationId="{B8E443F0-1E47-14D6-ECBA-7DEAF74F1141}"/>
          </ac:spMkLst>
        </pc:spChg>
        <pc:spChg chg="mod">
          <ac:chgData name="Salome Padilla" userId="f4429905-10ae-4bb9-b94c-ec045543e81f" providerId="ADAL" clId="{6F0A7AA4-2EFC-4935-BD83-66FD016827D1}" dt="2022-07-18T14:19:20.508" v="95" actId="208"/>
          <ac:spMkLst>
            <pc:docMk/>
            <pc:sldMk cId="2998753837" sldId="258"/>
            <ac:spMk id="27" creationId="{78F26FCE-C111-9605-91B7-1A7A0A42387E}"/>
          </ac:spMkLst>
        </pc:spChg>
        <pc:spChg chg="mod">
          <ac:chgData name="Salome Padilla" userId="f4429905-10ae-4bb9-b94c-ec045543e81f" providerId="ADAL" clId="{6F0A7AA4-2EFC-4935-BD83-66FD016827D1}" dt="2022-07-18T14:20:06.585" v="104" actId="208"/>
          <ac:spMkLst>
            <pc:docMk/>
            <pc:sldMk cId="2998753837" sldId="258"/>
            <ac:spMk id="30" creationId="{9C8E6AB4-E217-F0FC-60DA-F8594DEC81CE}"/>
          </ac:spMkLst>
        </pc:spChg>
        <pc:spChg chg="del">
          <ac:chgData name="Salome Padilla" userId="f4429905-10ae-4bb9-b94c-ec045543e81f" providerId="ADAL" clId="{6F0A7AA4-2EFC-4935-BD83-66FD016827D1}" dt="2022-07-18T14:16:44.397" v="60" actId="478"/>
          <ac:spMkLst>
            <pc:docMk/>
            <pc:sldMk cId="2998753837" sldId="258"/>
            <ac:spMk id="48" creationId="{67CFDCBA-0EC8-4CC2-FF42-E38C24882776}"/>
          </ac:spMkLst>
        </pc:spChg>
        <pc:spChg chg="del">
          <ac:chgData name="Salome Padilla" userId="f4429905-10ae-4bb9-b94c-ec045543e81f" providerId="ADAL" clId="{6F0A7AA4-2EFC-4935-BD83-66FD016827D1}" dt="2022-07-18T14:16:44.397" v="60" actId="478"/>
          <ac:spMkLst>
            <pc:docMk/>
            <pc:sldMk cId="2998753837" sldId="258"/>
            <ac:spMk id="49" creationId="{1B7A1202-4F2F-5720-E7A1-C8DBD50B2372}"/>
          </ac:spMkLst>
        </pc:spChg>
        <pc:grpChg chg="add mod">
          <ac:chgData name="Salome Padilla" userId="f4429905-10ae-4bb9-b94c-ec045543e81f" providerId="ADAL" clId="{6F0A7AA4-2EFC-4935-BD83-66FD016827D1}" dt="2022-07-18T14:16:47.480" v="68" actId="1036"/>
          <ac:grpSpMkLst>
            <pc:docMk/>
            <pc:sldMk cId="2998753837" sldId="258"/>
            <ac:grpSpMk id="13" creationId="{698EFAC8-9F01-305B-AD95-7E538EC8D9B2}"/>
          </ac:grpSpMkLst>
        </pc:grpChg>
        <pc:grpChg chg="add mod">
          <ac:chgData name="Salome Padilla" userId="f4429905-10ae-4bb9-b94c-ec045543e81f" providerId="ADAL" clId="{6F0A7AA4-2EFC-4935-BD83-66FD016827D1}" dt="2022-07-18T14:16:47.480" v="68" actId="1036"/>
          <ac:grpSpMkLst>
            <pc:docMk/>
            <pc:sldMk cId="2998753837" sldId="258"/>
            <ac:grpSpMk id="17" creationId="{DC7F757A-4786-9CF1-E7FF-05E63A42EEA4}"/>
          </ac:grpSpMkLst>
        </pc:grpChg>
        <pc:grpChg chg="add mod">
          <ac:chgData name="Salome Padilla" userId="f4429905-10ae-4bb9-b94c-ec045543e81f" providerId="ADAL" clId="{6F0A7AA4-2EFC-4935-BD83-66FD016827D1}" dt="2022-07-18T14:16:47.480" v="68" actId="1036"/>
          <ac:grpSpMkLst>
            <pc:docMk/>
            <pc:sldMk cId="2998753837" sldId="258"/>
            <ac:grpSpMk id="22" creationId="{63AB8918-E607-24C7-1709-9858D20779DC}"/>
          </ac:grpSpMkLst>
        </pc:grpChg>
        <pc:grpChg chg="add mod">
          <ac:chgData name="Salome Padilla" userId="f4429905-10ae-4bb9-b94c-ec045543e81f" providerId="ADAL" clId="{6F0A7AA4-2EFC-4935-BD83-66FD016827D1}" dt="2022-07-18T14:19:18.012" v="94" actId="1076"/>
          <ac:grpSpMkLst>
            <pc:docMk/>
            <pc:sldMk cId="2998753837" sldId="258"/>
            <ac:grpSpMk id="25" creationId="{FBDEAEDE-7348-8776-A8FC-B53788B41135}"/>
          </ac:grpSpMkLst>
        </pc:grpChg>
        <pc:grpChg chg="add mod">
          <ac:chgData name="Salome Padilla" userId="f4429905-10ae-4bb9-b94c-ec045543e81f" providerId="ADAL" clId="{6F0A7AA4-2EFC-4935-BD83-66FD016827D1}" dt="2022-07-18T14:16:47.480" v="68" actId="1036"/>
          <ac:grpSpMkLst>
            <pc:docMk/>
            <pc:sldMk cId="2998753837" sldId="258"/>
            <ac:grpSpMk id="28" creationId="{B873D31D-8578-F95B-B28A-8AE5C4EB0CA7}"/>
          </ac:grpSpMkLst>
        </pc:grpChg>
        <pc:picChg chg="mod">
          <ac:chgData name="Salome Padilla" userId="f4429905-10ae-4bb9-b94c-ec045543e81f" providerId="ADAL" clId="{6F0A7AA4-2EFC-4935-BD83-66FD016827D1}" dt="2022-07-18T14:16:44.796" v="61"/>
          <ac:picMkLst>
            <pc:docMk/>
            <pc:sldMk cId="2998753837" sldId="258"/>
            <ac:picMk id="14" creationId="{41259089-1B12-2736-8EC6-B430B06D6EA4}"/>
          </ac:picMkLst>
        </pc:picChg>
        <pc:picChg chg="mod">
          <ac:chgData name="Salome Padilla" userId="f4429905-10ae-4bb9-b94c-ec045543e81f" providerId="ADAL" clId="{6F0A7AA4-2EFC-4935-BD83-66FD016827D1}" dt="2022-07-18T14:19:57.581" v="100" actId="2085"/>
          <ac:picMkLst>
            <pc:docMk/>
            <pc:sldMk cId="2998753837" sldId="258"/>
            <ac:picMk id="18" creationId="{4F08A52A-F14E-364D-0210-EA034F3E776F}"/>
          </ac:picMkLst>
        </pc:picChg>
        <pc:picChg chg="mod">
          <ac:chgData name="Salome Padilla" userId="f4429905-10ae-4bb9-b94c-ec045543e81f" providerId="ADAL" clId="{6F0A7AA4-2EFC-4935-BD83-66FD016827D1}" dt="2022-07-18T14:16:44.796" v="61"/>
          <ac:picMkLst>
            <pc:docMk/>
            <pc:sldMk cId="2998753837" sldId="258"/>
            <ac:picMk id="23" creationId="{6D6A393E-7944-060E-76B9-E22A2728D511}"/>
          </ac:picMkLst>
        </pc:picChg>
        <pc:picChg chg="mod">
          <ac:chgData name="Salome Padilla" userId="f4429905-10ae-4bb9-b94c-ec045543e81f" providerId="ADAL" clId="{6F0A7AA4-2EFC-4935-BD83-66FD016827D1}" dt="2022-07-18T14:16:44.796" v="61"/>
          <ac:picMkLst>
            <pc:docMk/>
            <pc:sldMk cId="2998753837" sldId="258"/>
            <ac:picMk id="26" creationId="{F3AAD962-BDFF-B59F-9C89-273129C62B42}"/>
          </ac:picMkLst>
        </pc:picChg>
        <pc:picChg chg="mod">
          <ac:chgData name="Salome Padilla" userId="f4429905-10ae-4bb9-b94c-ec045543e81f" providerId="ADAL" clId="{6F0A7AA4-2EFC-4935-BD83-66FD016827D1}" dt="2022-07-18T14:16:44.796" v="61"/>
          <ac:picMkLst>
            <pc:docMk/>
            <pc:sldMk cId="2998753837" sldId="258"/>
            <ac:picMk id="29" creationId="{60AE60E1-6302-8B27-47F8-B358A7583B57}"/>
          </ac:picMkLst>
        </pc:picChg>
      </pc:sldChg>
      <pc:sldChg chg="modSp mod">
        <pc:chgData name="Salome Padilla" userId="f4429905-10ae-4bb9-b94c-ec045543e81f" providerId="ADAL" clId="{6F0A7AA4-2EFC-4935-BD83-66FD016827D1}" dt="2022-07-18T14:13:55.482" v="38" actId="20577"/>
        <pc:sldMkLst>
          <pc:docMk/>
          <pc:sldMk cId="4199818475" sldId="274"/>
        </pc:sldMkLst>
        <pc:spChg chg="mod">
          <ac:chgData name="Salome Padilla" userId="f4429905-10ae-4bb9-b94c-ec045543e81f" providerId="ADAL" clId="{6F0A7AA4-2EFC-4935-BD83-66FD016827D1}" dt="2022-07-18T14:13:55.482" v="38" actId="20577"/>
          <ac:spMkLst>
            <pc:docMk/>
            <pc:sldMk cId="4199818475" sldId="274"/>
            <ac:spMk id="13" creationId="{52387E21-EF11-47B0-8C0C-BF777FA2FBD1}"/>
          </ac:spMkLst>
        </pc:spChg>
      </pc:sldChg>
      <pc:sldChg chg="addSp delSp modSp mod">
        <pc:chgData name="Salome Padilla" userId="f4429905-10ae-4bb9-b94c-ec045543e81f" providerId="ADAL" clId="{6F0A7AA4-2EFC-4935-BD83-66FD016827D1}" dt="2022-07-19T06:26:36.556" v="1810" actId="1076"/>
        <pc:sldMkLst>
          <pc:docMk/>
          <pc:sldMk cId="2129425782" sldId="291"/>
        </pc:sldMkLst>
        <pc:spChg chg="del">
          <ac:chgData name="Salome Padilla" userId="f4429905-10ae-4bb9-b94c-ec045543e81f" providerId="ADAL" clId="{6F0A7AA4-2EFC-4935-BD83-66FD016827D1}" dt="2022-07-18T14:25:13.558" v="181" actId="478"/>
          <ac:spMkLst>
            <pc:docMk/>
            <pc:sldMk cId="2129425782" sldId="291"/>
            <ac:spMk id="2" creationId="{00000000-0000-0000-0000-000000000000}"/>
          </ac:spMkLst>
        </pc:spChg>
        <pc:spChg chg="add del mod">
          <ac:chgData name="Salome Padilla" userId="f4429905-10ae-4bb9-b94c-ec045543e81f" providerId="ADAL" clId="{6F0A7AA4-2EFC-4935-BD83-66FD016827D1}" dt="2022-07-18T14:25:15.552" v="182" actId="478"/>
          <ac:spMkLst>
            <pc:docMk/>
            <pc:sldMk cId="2129425782" sldId="291"/>
            <ac:spMk id="4" creationId="{D92264B6-0130-9641-EEEC-A45FD681D469}"/>
          </ac:spMkLst>
        </pc:spChg>
        <pc:spChg chg="del">
          <ac:chgData name="Salome Padilla" userId="f4429905-10ae-4bb9-b94c-ec045543e81f" providerId="ADAL" clId="{6F0A7AA4-2EFC-4935-BD83-66FD016827D1}" dt="2022-07-18T14:25:13.558" v="181" actId="478"/>
          <ac:spMkLst>
            <pc:docMk/>
            <pc:sldMk cId="2129425782" sldId="291"/>
            <ac:spMk id="5" creationId="{B6C40541-B902-ACF5-BFCE-58219D3A806D}"/>
          </ac:spMkLst>
        </pc:spChg>
        <pc:spChg chg="del">
          <ac:chgData name="Salome Padilla" userId="f4429905-10ae-4bb9-b94c-ec045543e81f" providerId="ADAL" clId="{6F0A7AA4-2EFC-4935-BD83-66FD016827D1}" dt="2022-07-18T14:25:13.558" v="181" actId="478"/>
          <ac:spMkLst>
            <pc:docMk/>
            <pc:sldMk cId="2129425782" sldId="291"/>
            <ac:spMk id="6" creationId="{E179CE85-37C3-29F4-81F5-2CE1DA46DC3A}"/>
          </ac:spMkLst>
        </pc:spChg>
        <pc:spChg chg="del">
          <ac:chgData name="Salome Padilla" userId="f4429905-10ae-4bb9-b94c-ec045543e81f" providerId="ADAL" clId="{6F0A7AA4-2EFC-4935-BD83-66FD016827D1}" dt="2022-07-18T14:25:13.558" v="181" actId="478"/>
          <ac:spMkLst>
            <pc:docMk/>
            <pc:sldMk cId="2129425782" sldId="291"/>
            <ac:spMk id="7" creationId="{F0AEC230-5C30-CA04-1472-4AFEF5174A24}"/>
          </ac:spMkLst>
        </pc:spChg>
        <pc:spChg chg="del">
          <ac:chgData name="Salome Padilla" userId="f4429905-10ae-4bb9-b94c-ec045543e81f" providerId="ADAL" clId="{6F0A7AA4-2EFC-4935-BD83-66FD016827D1}" dt="2022-07-18T14:25:13.558" v="181" actId="478"/>
          <ac:spMkLst>
            <pc:docMk/>
            <pc:sldMk cId="2129425782" sldId="291"/>
            <ac:spMk id="8" creationId="{59BF6D23-D215-F40D-05BE-4F356582133A}"/>
          </ac:spMkLst>
        </pc:spChg>
        <pc:spChg chg="del">
          <ac:chgData name="Salome Padilla" userId="f4429905-10ae-4bb9-b94c-ec045543e81f" providerId="ADAL" clId="{6F0A7AA4-2EFC-4935-BD83-66FD016827D1}" dt="2022-07-18T14:25:13.558" v="181" actId="478"/>
          <ac:spMkLst>
            <pc:docMk/>
            <pc:sldMk cId="2129425782" sldId="291"/>
            <ac:spMk id="9" creationId="{075C3D32-528A-F7AF-53EA-EFB3CE2D0E43}"/>
          </ac:spMkLst>
        </pc:spChg>
        <pc:spChg chg="del">
          <ac:chgData name="Salome Padilla" userId="f4429905-10ae-4bb9-b94c-ec045543e81f" providerId="ADAL" clId="{6F0A7AA4-2EFC-4935-BD83-66FD016827D1}" dt="2022-07-18T14:25:13.558" v="181" actId="478"/>
          <ac:spMkLst>
            <pc:docMk/>
            <pc:sldMk cId="2129425782" sldId="291"/>
            <ac:spMk id="10" creationId="{39F6A90F-F72A-D256-A350-06EA8EB5853C}"/>
          </ac:spMkLst>
        </pc:spChg>
        <pc:spChg chg="del">
          <ac:chgData name="Salome Padilla" userId="f4429905-10ae-4bb9-b94c-ec045543e81f" providerId="ADAL" clId="{6F0A7AA4-2EFC-4935-BD83-66FD016827D1}" dt="2022-07-18T14:25:13.558" v="181" actId="478"/>
          <ac:spMkLst>
            <pc:docMk/>
            <pc:sldMk cId="2129425782" sldId="291"/>
            <ac:spMk id="11" creationId="{1C3DB00E-497A-702D-98B6-85E4096EA867}"/>
          </ac:spMkLst>
        </pc:spChg>
        <pc:spChg chg="del">
          <ac:chgData name="Salome Padilla" userId="f4429905-10ae-4bb9-b94c-ec045543e81f" providerId="ADAL" clId="{6F0A7AA4-2EFC-4935-BD83-66FD016827D1}" dt="2022-07-18T14:25:13.558" v="181" actId="478"/>
          <ac:spMkLst>
            <pc:docMk/>
            <pc:sldMk cId="2129425782" sldId="291"/>
            <ac:spMk id="12" creationId="{A52F59F3-71AC-3DEE-27A0-435FD8A609EF}"/>
          </ac:spMkLst>
        </pc:spChg>
        <pc:spChg chg="del">
          <ac:chgData name="Salome Padilla" userId="f4429905-10ae-4bb9-b94c-ec045543e81f" providerId="ADAL" clId="{6F0A7AA4-2EFC-4935-BD83-66FD016827D1}" dt="2022-07-18T14:25:13.558" v="181" actId="478"/>
          <ac:spMkLst>
            <pc:docMk/>
            <pc:sldMk cId="2129425782" sldId="291"/>
            <ac:spMk id="13" creationId="{10113A95-0CA6-710D-2029-6461308C07A7}"/>
          </ac:spMkLst>
        </pc:spChg>
        <pc:spChg chg="del">
          <ac:chgData name="Salome Padilla" userId="f4429905-10ae-4bb9-b94c-ec045543e81f" providerId="ADAL" clId="{6F0A7AA4-2EFC-4935-BD83-66FD016827D1}" dt="2022-07-18T14:25:13.558" v="181" actId="478"/>
          <ac:spMkLst>
            <pc:docMk/>
            <pc:sldMk cId="2129425782" sldId="291"/>
            <ac:spMk id="14" creationId="{72B6AB7D-9781-D8E2-34DD-79EA0FC2D25A}"/>
          </ac:spMkLst>
        </pc:spChg>
        <pc:spChg chg="del">
          <ac:chgData name="Salome Padilla" userId="f4429905-10ae-4bb9-b94c-ec045543e81f" providerId="ADAL" clId="{6F0A7AA4-2EFC-4935-BD83-66FD016827D1}" dt="2022-07-18T14:25:13.558" v="181" actId="478"/>
          <ac:spMkLst>
            <pc:docMk/>
            <pc:sldMk cId="2129425782" sldId="291"/>
            <ac:spMk id="15" creationId="{51DA8C11-DC3F-2BB7-787C-086F9B8FEF51}"/>
          </ac:spMkLst>
        </pc:spChg>
        <pc:spChg chg="del">
          <ac:chgData name="Salome Padilla" userId="f4429905-10ae-4bb9-b94c-ec045543e81f" providerId="ADAL" clId="{6F0A7AA4-2EFC-4935-BD83-66FD016827D1}" dt="2022-07-18T14:25:13.558" v="181" actId="478"/>
          <ac:spMkLst>
            <pc:docMk/>
            <pc:sldMk cId="2129425782" sldId="291"/>
            <ac:spMk id="16" creationId="{23B9DF8C-C76E-FA2D-E59B-605BAFC9DC1D}"/>
          </ac:spMkLst>
        </pc:spChg>
        <pc:spChg chg="del">
          <ac:chgData name="Salome Padilla" userId="f4429905-10ae-4bb9-b94c-ec045543e81f" providerId="ADAL" clId="{6F0A7AA4-2EFC-4935-BD83-66FD016827D1}" dt="2022-07-18T14:25:13.558" v="181" actId="478"/>
          <ac:spMkLst>
            <pc:docMk/>
            <pc:sldMk cId="2129425782" sldId="291"/>
            <ac:spMk id="17" creationId="{82179EC6-1481-3F0C-B45C-0CE5AC697D2C}"/>
          </ac:spMkLst>
        </pc:spChg>
        <pc:spChg chg="del">
          <ac:chgData name="Salome Padilla" userId="f4429905-10ae-4bb9-b94c-ec045543e81f" providerId="ADAL" clId="{6F0A7AA4-2EFC-4935-BD83-66FD016827D1}" dt="2022-07-18T14:25:13.558" v="181" actId="478"/>
          <ac:spMkLst>
            <pc:docMk/>
            <pc:sldMk cId="2129425782" sldId="291"/>
            <ac:spMk id="18" creationId="{87AF00DF-E7A8-3A75-4224-C115E985590B}"/>
          </ac:spMkLst>
        </pc:spChg>
        <pc:spChg chg="del">
          <ac:chgData name="Salome Padilla" userId="f4429905-10ae-4bb9-b94c-ec045543e81f" providerId="ADAL" clId="{6F0A7AA4-2EFC-4935-BD83-66FD016827D1}" dt="2022-07-18T14:25:13.558" v="181" actId="478"/>
          <ac:spMkLst>
            <pc:docMk/>
            <pc:sldMk cId="2129425782" sldId="291"/>
            <ac:spMk id="19" creationId="{6B56EB25-5D48-3CF9-66A2-0B9042A2EB84}"/>
          </ac:spMkLst>
        </pc:spChg>
        <pc:spChg chg="del">
          <ac:chgData name="Salome Padilla" userId="f4429905-10ae-4bb9-b94c-ec045543e81f" providerId="ADAL" clId="{6F0A7AA4-2EFC-4935-BD83-66FD016827D1}" dt="2022-07-18T14:25:13.558" v="181" actId="478"/>
          <ac:spMkLst>
            <pc:docMk/>
            <pc:sldMk cId="2129425782" sldId="291"/>
            <ac:spMk id="23" creationId="{727E8919-C7F8-D314-90F2-F82719ED754A}"/>
          </ac:spMkLst>
        </pc:spChg>
        <pc:spChg chg="add mod">
          <ac:chgData name="Salome Padilla" userId="f4429905-10ae-4bb9-b94c-ec045543e81f" providerId="ADAL" clId="{6F0A7AA4-2EFC-4935-BD83-66FD016827D1}" dt="2022-07-19T06:25:24.862" v="1788" actId="1076"/>
          <ac:spMkLst>
            <pc:docMk/>
            <pc:sldMk cId="2129425782" sldId="291"/>
            <ac:spMk id="34" creationId="{C2A10432-989A-3BCE-A30B-D758964C5281}"/>
          </ac:spMkLst>
        </pc:spChg>
        <pc:spChg chg="add mod">
          <ac:chgData name="Salome Padilla" userId="f4429905-10ae-4bb9-b94c-ec045543e81f" providerId="ADAL" clId="{6F0A7AA4-2EFC-4935-BD83-66FD016827D1}" dt="2022-07-19T06:25:33.196" v="1791" actId="1076"/>
          <ac:spMkLst>
            <pc:docMk/>
            <pc:sldMk cId="2129425782" sldId="291"/>
            <ac:spMk id="35" creationId="{4526464F-B00A-5749-B3AB-B63BE4BE39DA}"/>
          </ac:spMkLst>
        </pc:spChg>
        <pc:spChg chg="add mod">
          <ac:chgData name="Salome Padilla" userId="f4429905-10ae-4bb9-b94c-ec045543e81f" providerId="ADAL" clId="{6F0A7AA4-2EFC-4935-BD83-66FD016827D1}" dt="2022-07-18T14:25:45.850" v="187" actId="1076"/>
          <ac:spMkLst>
            <pc:docMk/>
            <pc:sldMk cId="2129425782" sldId="291"/>
            <ac:spMk id="36" creationId="{EBF999BD-491D-1DAE-627F-C4B06A1E0E55}"/>
          </ac:spMkLst>
        </pc:spChg>
        <pc:spChg chg="add mod">
          <ac:chgData name="Salome Padilla" userId="f4429905-10ae-4bb9-b94c-ec045543e81f" providerId="ADAL" clId="{6F0A7AA4-2EFC-4935-BD83-66FD016827D1}" dt="2022-07-18T14:28:37.549" v="242" actId="1035"/>
          <ac:spMkLst>
            <pc:docMk/>
            <pc:sldMk cId="2129425782" sldId="291"/>
            <ac:spMk id="37" creationId="{D54E586A-CDE0-2DE4-3E1E-6D817D8C6363}"/>
          </ac:spMkLst>
        </pc:spChg>
        <pc:spChg chg="add mod">
          <ac:chgData name="Salome Padilla" userId="f4429905-10ae-4bb9-b94c-ec045543e81f" providerId="ADAL" clId="{6F0A7AA4-2EFC-4935-BD83-66FD016827D1}" dt="2022-07-18T14:28:31.916" v="239" actId="12788"/>
          <ac:spMkLst>
            <pc:docMk/>
            <pc:sldMk cId="2129425782" sldId="291"/>
            <ac:spMk id="38" creationId="{364332D5-F370-B765-0A31-46B929CF9188}"/>
          </ac:spMkLst>
        </pc:spChg>
        <pc:spChg chg="add mod">
          <ac:chgData name="Salome Padilla" userId="f4429905-10ae-4bb9-b94c-ec045543e81f" providerId="ADAL" clId="{6F0A7AA4-2EFC-4935-BD83-66FD016827D1}" dt="2022-07-18T14:27:39.667" v="213" actId="1076"/>
          <ac:spMkLst>
            <pc:docMk/>
            <pc:sldMk cId="2129425782" sldId="291"/>
            <ac:spMk id="39" creationId="{90E5B0DF-BC2A-A452-DA89-486689B5E4F5}"/>
          </ac:spMkLst>
        </pc:spChg>
        <pc:spChg chg="add mod">
          <ac:chgData name="Salome Padilla" userId="f4429905-10ae-4bb9-b94c-ec045543e81f" providerId="ADAL" clId="{6F0A7AA4-2EFC-4935-BD83-66FD016827D1}" dt="2022-07-18T14:28:21.548" v="236" actId="12788"/>
          <ac:spMkLst>
            <pc:docMk/>
            <pc:sldMk cId="2129425782" sldId="291"/>
            <ac:spMk id="40" creationId="{85DAD133-D198-0455-B951-57C05C718ADB}"/>
          </ac:spMkLst>
        </pc:spChg>
        <pc:spChg chg="add mod">
          <ac:chgData name="Salome Padilla" userId="f4429905-10ae-4bb9-b94c-ec045543e81f" providerId="ADAL" clId="{6F0A7AA4-2EFC-4935-BD83-66FD016827D1}" dt="2022-07-18T14:29:56.012" v="267" actId="14100"/>
          <ac:spMkLst>
            <pc:docMk/>
            <pc:sldMk cId="2129425782" sldId="291"/>
            <ac:spMk id="41" creationId="{386CF30B-32E2-D6BE-C9C4-92BD1C493052}"/>
          </ac:spMkLst>
        </pc:spChg>
        <pc:spChg chg="add mod">
          <ac:chgData name="Salome Padilla" userId="f4429905-10ae-4bb9-b94c-ec045543e81f" providerId="ADAL" clId="{6F0A7AA4-2EFC-4935-BD83-66FD016827D1}" dt="2022-07-19T06:26:28.954" v="1807" actId="12788"/>
          <ac:spMkLst>
            <pc:docMk/>
            <pc:sldMk cId="2129425782" sldId="291"/>
            <ac:spMk id="42" creationId="{14660FC2-5C70-1592-5262-C8FA5A66FDB2}"/>
          </ac:spMkLst>
        </pc:spChg>
        <pc:spChg chg="add mod">
          <ac:chgData name="Salome Padilla" userId="f4429905-10ae-4bb9-b94c-ec045543e81f" providerId="ADAL" clId="{6F0A7AA4-2EFC-4935-BD83-66FD016827D1}" dt="2022-07-18T14:29:10.998" v="251" actId="208"/>
          <ac:spMkLst>
            <pc:docMk/>
            <pc:sldMk cId="2129425782" sldId="291"/>
            <ac:spMk id="43" creationId="{5CC001CB-FD80-4286-027B-2A975DE3D62D}"/>
          </ac:spMkLst>
        </pc:spChg>
        <pc:spChg chg="add mod">
          <ac:chgData name="Salome Padilla" userId="f4429905-10ae-4bb9-b94c-ec045543e81f" providerId="ADAL" clId="{6F0A7AA4-2EFC-4935-BD83-66FD016827D1}" dt="2022-07-18T14:28:37.549" v="242" actId="1035"/>
          <ac:spMkLst>
            <pc:docMk/>
            <pc:sldMk cId="2129425782" sldId="291"/>
            <ac:spMk id="44" creationId="{316DDB33-0C90-BE90-F31D-D20C95FAEC1D}"/>
          </ac:spMkLst>
        </pc:spChg>
        <pc:spChg chg="add mod">
          <ac:chgData name="Salome Padilla" userId="f4429905-10ae-4bb9-b94c-ec045543e81f" providerId="ADAL" clId="{6F0A7AA4-2EFC-4935-BD83-66FD016827D1}" dt="2022-07-18T14:28:37.549" v="242" actId="1035"/>
          <ac:spMkLst>
            <pc:docMk/>
            <pc:sldMk cId="2129425782" sldId="291"/>
            <ac:spMk id="45" creationId="{74E2AE46-6172-328E-C321-2A1E37DDDFEC}"/>
          </ac:spMkLst>
        </pc:spChg>
        <pc:spChg chg="add mod">
          <ac:chgData name="Salome Padilla" userId="f4429905-10ae-4bb9-b94c-ec045543e81f" providerId="ADAL" clId="{6F0A7AA4-2EFC-4935-BD83-66FD016827D1}" dt="2022-07-18T14:28:37.549" v="242" actId="1035"/>
          <ac:spMkLst>
            <pc:docMk/>
            <pc:sldMk cId="2129425782" sldId="291"/>
            <ac:spMk id="46" creationId="{B17ED85B-4459-5292-55E1-B2732FB09D43}"/>
          </ac:spMkLst>
        </pc:spChg>
        <pc:spChg chg="add mod">
          <ac:chgData name="Salome Padilla" userId="f4429905-10ae-4bb9-b94c-ec045543e81f" providerId="ADAL" clId="{6F0A7AA4-2EFC-4935-BD83-66FD016827D1}" dt="2022-07-19T06:25:41.062" v="1795" actId="1076"/>
          <ac:spMkLst>
            <pc:docMk/>
            <pc:sldMk cId="2129425782" sldId="291"/>
            <ac:spMk id="68" creationId="{3ED68A99-575D-8F1B-EC12-629167A17A01}"/>
          </ac:spMkLst>
        </pc:spChg>
        <pc:spChg chg="add mod">
          <ac:chgData name="Salome Padilla" userId="f4429905-10ae-4bb9-b94c-ec045543e81f" providerId="ADAL" clId="{6F0A7AA4-2EFC-4935-BD83-66FD016827D1}" dt="2022-07-19T06:26:01.156" v="1798" actId="1076"/>
          <ac:spMkLst>
            <pc:docMk/>
            <pc:sldMk cId="2129425782" sldId="291"/>
            <ac:spMk id="69" creationId="{5526C3B7-CFB1-F131-ABEC-27CA56C31773}"/>
          </ac:spMkLst>
        </pc:spChg>
        <pc:spChg chg="add mod">
          <ac:chgData name="Salome Padilla" userId="f4429905-10ae-4bb9-b94c-ec045543e81f" providerId="ADAL" clId="{6F0A7AA4-2EFC-4935-BD83-66FD016827D1}" dt="2022-07-19T06:26:11.716" v="1801" actId="1076"/>
          <ac:spMkLst>
            <pc:docMk/>
            <pc:sldMk cId="2129425782" sldId="291"/>
            <ac:spMk id="70" creationId="{D209AAFD-2275-1166-47CA-432A6758529C}"/>
          </ac:spMkLst>
        </pc:spChg>
        <pc:spChg chg="add mod">
          <ac:chgData name="Salome Padilla" userId="f4429905-10ae-4bb9-b94c-ec045543e81f" providerId="ADAL" clId="{6F0A7AA4-2EFC-4935-BD83-66FD016827D1}" dt="2022-07-19T06:26:21.455" v="1806" actId="12788"/>
          <ac:spMkLst>
            <pc:docMk/>
            <pc:sldMk cId="2129425782" sldId="291"/>
            <ac:spMk id="71" creationId="{B133B669-E33B-48F7-E84F-3B0899C47E75}"/>
          </ac:spMkLst>
        </pc:spChg>
        <pc:spChg chg="add mod">
          <ac:chgData name="Salome Padilla" userId="f4429905-10ae-4bb9-b94c-ec045543e81f" providerId="ADAL" clId="{6F0A7AA4-2EFC-4935-BD83-66FD016827D1}" dt="2022-07-19T06:26:36.556" v="1810" actId="1076"/>
          <ac:spMkLst>
            <pc:docMk/>
            <pc:sldMk cId="2129425782" sldId="291"/>
            <ac:spMk id="72" creationId="{01ED90D6-647D-124F-30D8-00D6713E71B7}"/>
          </ac:spMkLst>
        </pc:spChg>
        <pc:grpChg chg="del">
          <ac:chgData name="Salome Padilla" userId="f4429905-10ae-4bb9-b94c-ec045543e81f" providerId="ADAL" clId="{6F0A7AA4-2EFC-4935-BD83-66FD016827D1}" dt="2022-07-18T14:25:13.558" v="181" actId="478"/>
          <ac:grpSpMkLst>
            <pc:docMk/>
            <pc:sldMk cId="2129425782" sldId="291"/>
            <ac:grpSpMk id="20" creationId="{C328C177-1F5A-D58F-DC95-EF75493B767D}"/>
          </ac:grpSpMkLst>
        </pc:grpChg>
        <pc:grpChg chg="del">
          <ac:chgData name="Salome Padilla" userId="f4429905-10ae-4bb9-b94c-ec045543e81f" providerId="ADAL" clId="{6F0A7AA4-2EFC-4935-BD83-66FD016827D1}" dt="2022-07-18T14:25:13.558" v="181" actId="478"/>
          <ac:grpSpMkLst>
            <pc:docMk/>
            <pc:sldMk cId="2129425782" sldId="291"/>
            <ac:grpSpMk id="24" creationId="{6E10A33C-1BCE-6F1F-4CB2-B229E2925C45}"/>
          </ac:grpSpMkLst>
        </pc:grpChg>
        <pc:grpChg chg="del">
          <ac:chgData name="Salome Padilla" userId="f4429905-10ae-4bb9-b94c-ec045543e81f" providerId="ADAL" clId="{6F0A7AA4-2EFC-4935-BD83-66FD016827D1}" dt="2022-07-18T14:25:13.558" v="181" actId="478"/>
          <ac:grpSpMkLst>
            <pc:docMk/>
            <pc:sldMk cId="2129425782" sldId="291"/>
            <ac:grpSpMk id="27" creationId="{E0306D7E-86F9-D949-A63D-6B008731ECC3}"/>
          </ac:grpSpMkLst>
        </pc:grpChg>
        <pc:grpChg chg="del">
          <ac:chgData name="Salome Padilla" userId="f4429905-10ae-4bb9-b94c-ec045543e81f" providerId="ADAL" clId="{6F0A7AA4-2EFC-4935-BD83-66FD016827D1}" dt="2022-07-18T14:25:13.558" v="181" actId="478"/>
          <ac:grpSpMkLst>
            <pc:docMk/>
            <pc:sldMk cId="2129425782" sldId="291"/>
            <ac:grpSpMk id="30" creationId="{3A3A4056-CAE3-3977-3A21-108577860548}"/>
          </ac:grpSpMkLst>
        </pc:grpChg>
        <pc:grpChg chg="del">
          <ac:chgData name="Salome Padilla" userId="f4429905-10ae-4bb9-b94c-ec045543e81f" providerId="ADAL" clId="{6F0A7AA4-2EFC-4935-BD83-66FD016827D1}" dt="2022-07-18T14:25:13.558" v="181" actId="478"/>
          <ac:grpSpMkLst>
            <pc:docMk/>
            <pc:sldMk cId="2129425782" sldId="291"/>
            <ac:grpSpMk id="33" creationId="{7C8348FC-980B-DFAB-66EC-D6109641B3EF}"/>
          </ac:grpSpMkLst>
        </pc:grpChg>
        <pc:grpChg chg="add del mod">
          <ac:chgData name="Salome Padilla" userId="f4429905-10ae-4bb9-b94c-ec045543e81f" providerId="ADAL" clId="{6F0A7AA4-2EFC-4935-BD83-66FD016827D1}" dt="2022-07-19T06:25:20.641" v="1786" actId="478"/>
          <ac:grpSpMkLst>
            <pc:docMk/>
            <pc:sldMk cId="2129425782" sldId="291"/>
            <ac:grpSpMk id="47" creationId="{59E7C1BA-E9BE-4D6D-EF7D-0244FF04C794}"/>
          </ac:grpSpMkLst>
        </pc:grpChg>
        <pc:grpChg chg="add del mod">
          <ac:chgData name="Salome Padilla" userId="f4429905-10ae-4bb9-b94c-ec045543e81f" providerId="ADAL" clId="{6F0A7AA4-2EFC-4935-BD83-66FD016827D1}" dt="2022-07-19T06:25:28.159" v="1790" actId="478"/>
          <ac:grpSpMkLst>
            <pc:docMk/>
            <pc:sldMk cId="2129425782" sldId="291"/>
            <ac:grpSpMk id="50" creationId="{C70D62ED-602D-EDE3-37FD-AB28C1E752DB}"/>
          </ac:grpSpMkLst>
        </pc:grpChg>
        <pc:grpChg chg="add del mod">
          <ac:chgData name="Salome Padilla" userId="f4429905-10ae-4bb9-b94c-ec045543e81f" providerId="ADAL" clId="{6F0A7AA4-2EFC-4935-BD83-66FD016827D1}" dt="2022-07-19T06:25:35.075" v="1792" actId="478"/>
          <ac:grpSpMkLst>
            <pc:docMk/>
            <pc:sldMk cId="2129425782" sldId="291"/>
            <ac:grpSpMk id="53" creationId="{A2521171-8DB2-F9D0-73A6-74D7AEE9F1A5}"/>
          </ac:grpSpMkLst>
        </pc:grpChg>
        <pc:grpChg chg="add del mod">
          <ac:chgData name="Salome Padilla" userId="f4429905-10ae-4bb9-b94c-ec045543e81f" providerId="ADAL" clId="{6F0A7AA4-2EFC-4935-BD83-66FD016827D1}" dt="2022-07-19T06:25:35.823" v="1793" actId="478"/>
          <ac:grpSpMkLst>
            <pc:docMk/>
            <pc:sldMk cId="2129425782" sldId="291"/>
            <ac:grpSpMk id="56" creationId="{52029479-E63C-CA7C-514A-93349C88A0B0}"/>
          </ac:grpSpMkLst>
        </pc:grpChg>
        <pc:grpChg chg="add del mod">
          <ac:chgData name="Salome Padilla" userId="f4429905-10ae-4bb9-b94c-ec045543e81f" providerId="ADAL" clId="{6F0A7AA4-2EFC-4935-BD83-66FD016827D1}" dt="2022-07-19T06:26:31.826" v="1808" actId="478"/>
          <ac:grpSpMkLst>
            <pc:docMk/>
            <pc:sldMk cId="2129425782" sldId="291"/>
            <ac:grpSpMk id="59" creationId="{026542FF-AB16-7F98-2FA9-D58800DB7973}"/>
          </ac:grpSpMkLst>
        </pc:grpChg>
        <pc:grpChg chg="add del mod">
          <ac:chgData name="Salome Padilla" userId="f4429905-10ae-4bb9-b94c-ec045543e81f" providerId="ADAL" clId="{6F0A7AA4-2EFC-4935-BD83-66FD016827D1}" dt="2022-07-19T06:26:17.348" v="1804" actId="478"/>
          <ac:grpSpMkLst>
            <pc:docMk/>
            <pc:sldMk cId="2129425782" sldId="291"/>
            <ac:grpSpMk id="62" creationId="{9809C7F4-99B6-DDA4-7956-8606788E7F75}"/>
          </ac:grpSpMkLst>
        </pc:grpChg>
        <pc:grpChg chg="add del mod">
          <ac:chgData name="Salome Padilla" userId="f4429905-10ae-4bb9-b94c-ec045543e81f" providerId="ADAL" clId="{6F0A7AA4-2EFC-4935-BD83-66FD016827D1}" dt="2022-07-19T06:26:04.377" v="1799" actId="478"/>
          <ac:grpSpMkLst>
            <pc:docMk/>
            <pc:sldMk cId="2129425782" sldId="291"/>
            <ac:grpSpMk id="65" creationId="{90D3475A-B39D-559F-BFD3-48401CD5B5A5}"/>
          </ac:grpSpMkLst>
        </pc:grpChg>
        <pc:picChg chg="mod">
          <ac:chgData name="Salome Padilla" userId="f4429905-10ae-4bb9-b94c-ec045543e81f" providerId="ADAL" clId="{6F0A7AA4-2EFC-4935-BD83-66FD016827D1}" dt="2022-07-18T14:25:16.385" v="183"/>
          <ac:picMkLst>
            <pc:docMk/>
            <pc:sldMk cId="2129425782" sldId="291"/>
            <ac:picMk id="48" creationId="{66323D55-4C43-0F5A-B415-884040E1409D}"/>
          </ac:picMkLst>
        </pc:picChg>
        <pc:picChg chg="mod">
          <ac:chgData name="Salome Padilla" userId="f4429905-10ae-4bb9-b94c-ec045543e81f" providerId="ADAL" clId="{6F0A7AA4-2EFC-4935-BD83-66FD016827D1}" dt="2022-07-18T14:28:49.871" v="248" actId="207"/>
          <ac:picMkLst>
            <pc:docMk/>
            <pc:sldMk cId="2129425782" sldId="291"/>
            <ac:picMk id="49" creationId="{BE204B93-2079-CCE1-89C1-B9B3E41FA82B}"/>
          </ac:picMkLst>
        </pc:picChg>
        <pc:picChg chg="mod">
          <ac:chgData name="Salome Padilla" userId="f4429905-10ae-4bb9-b94c-ec045543e81f" providerId="ADAL" clId="{6F0A7AA4-2EFC-4935-BD83-66FD016827D1}" dt="2022-07-18T14:25:16.385" v="183"/>
          <ac:picMkLst>
            <pc:docMk/>
            <pc:sldMk cId="2129425782" sldId="291"/>
            <ac:picMk id="51" creationId="{3512F891-BA30-699A-2894-D9487D4A83E4}"/>
          </ac:picMkLst>
        </pc:picChg>
        <pc:picChg chg="mod">
          <ac:chgData name="Salome Padilla" userId="f4429905-10ae-4bb9-b94c-ec045543e81f" providerId="ADAL" clId="{6F0A7AA4-2EFC-4935-BD83-66FD016827D1}" dt="2022-07-18T14:29:00.969" v="250" actId="207"/>
          <ac:picMkLst>
            <pc:docMk/>
            <pc:sldMk cId="2129425782" sldId="291"/>
            <ac:picMk id="52" creationId="{E5DCCB73-28BD-DD4F-BC0B-7E5DE4299E3B}"/>
          </ac:picMkLst>
        </pc:picChg>
        <pc:picChg chg="mod">
          <ac:chgData name="Salome Padilla" userId="f4429905-10ae-4bb9-b94c-ec045543e81f" providerId="ADAL" clId="{6F0A7AA4-2EFC-4935-BD83-66FD016827D1}" dt="2022-07-18T14:25:16.385" v="183"/>
          <ac:picMkLst>
            <pc:docMk/>
            <pc:sldMk cId="2129425782" sldId="291"/>
            <ac:picMk id="54" creationId="{0240392E-CB02-E725-F5E3-9C9D6A6978EC}"/>
          </ac:picMkLst>
        </pc:picChg>
        <pc:picChg chg="mod">
          <ac:chgData name="Salome Padilla" userId="f4429905-10ae-4bb9-b94c-ec045543e81f" providerId="ADAL" clId="{6F0A7AA4-2EFC-4935-BD83-66FD016827D1}" dt="2022-07-18T14:25:16.385" v="183"/>
          <ac:picMkLst>
            <pc:docMk/>
            <pc:sldMk cId="2129425782" sldId="291"/>
            <ac:picMk id="55" creationId="{D5DA4B3B-62FB-B8D1-78E8-C12C9D39CD8B}"/>
          </ac:picMkLst>
        </pc:picChg>
        <pc:picChg chg="mod">
          <ac:chgData name="Salome Padilla" userId="f4429905-10ae-4bb9-b94c-ec045543e81f" providerId="ADAL" clId="{6F0A7AA4-2EFC-4935-BD83-66FD016827D1}" dt="2022-07-18T14:25:16.385" v="183"/>
          <ac:picMkLst>
            <pc:docMk/>
            <pc:sldMk cId="2129425782" sldId="291"/>
            <ac:picMk id="57" creationId="{B0C7A051-8AB4-7741-7A22-AA4088D9B8AA}"/>
          </ac:picMkLst>
        </pc:picChg>
        <pc:picChg chg="mod">
          <ac:chgData name="Salome Padilla" userId="f4429905-10ae-4bb9-b94c-ec045543e81f" providerId="ADAL" clId="{6F0A7AA4-2EFC-4935-BD83-66FD016827D1}" dt="2022-07-18T14:25:16.385" v="183"/>
          <ac:picMkLst>
            <pc:docMk/>
            <pc:sldMk cId="2129425782" sldId="291"/>
            <ac:picMk id="58" creationId="{D9F52A3C-6530-E324-CEEC-883A1DB0FA0E}"/>
          </ac:picMkLst>
        </pc:picChg>
        <pc:picChg chg="mod">
          <ac:chgData name="Salome Padilla" userId="f4429905-10ae-4bb9-b94c-ec045543e81f" providerId="ADAL" clId="{6F0A7AA4-2EFC-4935-BD83-66FD016827D1}" dt="2022-07-18T14:25:16.385" v="183"/>
          <ac:picMkLst>
            <pc:docMk/>
            <pc:sldMk cId="2129425782" sldId="291"/>
            <ac:picMk id="60" creationId="{28E970AC-650F-4D0B-A762-B344CBDDB0FE}"/>
          </ac:picMkLst>
        </pc:picChg>
        <pc:picChg chg="mod">
          <ac:chgData name="Salome Padilla" userId="f4429905-10ae-4bb9-b94c-ec045543e81f" providerId="ADAL" clId="{6F0A7AA4-2EFC-4935-BD83-66FD016827D1}" dt="2022-07-18T14:25:16.385" v="183"/>
          <ac:picMkLst>
            <pc:docMk/>
            <pc:sldMk cId="2129425782" sldId="291"/>
            <ac:picMk id="61" creationId="{7DA59492-D3C3-B6FE-9DE3-D467E06A4856}"/>
          </ac:picMkLst>
        </pc:picChg>
        <pc:picChg chg="mod">
          <ac:chgData name="Salome Padilla" userId="f4429905-10ae-4bb9-b94c-ec045543e81f" providerId="ADAL" clId="{6F0A7AA4-2EFC-4935-BD83-66FD016827D1}" dt="2022-07-18T14:25:16.385" v="183"/>
          <ac:picMkLst>
            <pc:docMk/>
            <pc:sldMk cId="2129425782" sldId="291"/>
            <ac:picMk id="63" creationId="{3AB54F97-97F8-3467-5703-FDCEE925A3D1}"/>
          </ac:picMkLst>
        </pc:picChg>
        <pc:picChg chg="mod">
          <ac:chgData name="Salome Padilla" userId="f4429905-10ae-4bb9-b94c-ec045543e81f" providerId="ADAL" clId="{6F0A7AA4-2EFC-4935-BD83-66FD016827D1}" dt="2022-07-18T14:25:16.385" v="183"/>
          <ac:picMkLst>
            <pc:docMk/>
            <pc:sldMk cId="2129425782" sldId="291"/>
            <ac:picMk id="64" creationId="{9FF67059-BC25-5064-A9BD-6FCFC1C4FAE4}"/>
          </ac:picMkLst>
        </pc:picChg>
        <pc:picChg chg="mod">
          <ac:chgData name="Salome Padilla" userId="f4429905-10ae-4bb9-b94c-ec045543e81f" providerId="ADAL" clId="{6F0A7AA4-2EFC-4935-BD83-66FD016827D1}" dt="2022-07-18T14:25:16.385" v="183"/>
          <ac:picMkLst>
            <pc:docMk/>
            <pc:sldMk cId="2129425782" sldId="291"/>
            <ac:picMk id="66" creationId="{ED61F280-D019-3CD1-2ECC-E35D74637F95}"/>
          </ac:picMkLst>
        </pc:picChg>
        <pc:picChg chg="mod">
          <ac:chgData name="Salome Padilla" userId="f4429905-10ae-4bb9-b94c-ec045543e81f" providerId="ADAL" clId="{6F0A7AA4-2EFC-4935-BD83-66FD016827D1}" dt="2022-07-18T14:25:16.385" v="183"/>
          <ac:picMkLst>
            <pc:docMk/>
            <pc:sldMk cId="2129425782" sldId="291"/>
            <ac:picMk id="67" creationId="{01137082-03B4-3ABD-C339-955D56531A28}"/>
          </ac:picMkLst>
        </pc:picChg>
      </pc:sldChg>
      <pc:sldChg chg="addSp delSp modSp mod ord">
        <pc:chgData name="Salome Padilla" userId="f4429905-10ae-4bb9-b94c-ec045543e81f" providerId="ADAL" clId="{6F0A7AA4-2EFC-4935-BD83-66FD016827D1}" dt="2022-07-18T14:24:50.978" v="180" actId="1076"/>
        <pc:sldMkLst>
          <pc:docMk/>
          <pc:sldMk cId="2054098599" sldId="292"/>
        </pc:sldMkLst>
        <pc:spChg chg="add mod">
          <ac:chgData name="Salome Padilla" userId="f4429905-10ae-4bb9-b94c-ec045543e81f" providerId="ADAL" clId="{6F0A7AA4-2EFC-4935-BD83-66FD016827D1}" dt="2022-07-18T14:23:39.574" v="142" actId="208"/>
          <ac:spMkLst>
            <pc:docMk/>
            <pc:sldMk cId="2054098599" sldId="292"/>
            <ac:spMk id="21" creationId="{434231E4-F25A-8AB3-9565-840D8597E742}"/>
          </ac:spMkLst>
        </pc:spChg>
        <pc:spChg chg="add mod">
          <ac:chgData name="Salome Padilla" userId="f4429905-10ae-4bb9-b94c-ec045543e81f" providerId="ADAL" clId="{6F0A7AA4-2EFC-4935-BD83-66FD016827D1}" dt="2022-07-18T14:23:39.574" v="142" actId="208"/>
          <ac:spMkLst>
            <pc:docMk/>
            <pc:sldMk cId="2054098599" sldId="292"/>
            <ac:spMk id="22" creationId="{6BBBA6F3-C9C6-E3B8-141F-6CBBF15A5B2F}"/>
          </ac:spMkLst>
        </pc:spChg>
        <pc:spChg chg="mod">
          <ac:chgData name="Salome Padilla" userId="f4429905-10ae-4bb9-b94c-ec045543e81f" providerId="ADAL" clId="{6F0A7AA4-2EFC-4935-BD83-66FD016827D1}" dt="2022-07-18T14:23:50.097" v="147" actId="208"/>
          <ac:spMkLst>
            <pc:docMk/>
            <pc:sldMk cId="2054098599" sldId="292"/>
            <ac:spMk id="25" creationId="{022CBE44-9C12-D841-E0EF-5C98220731FC}"/>
          </ac:spMkLst>
        </pc:spChg>
        <pc:spChg chg="mod">
          <ac:chgData name="Salome Padilla" userId="f4429905-10ae-4bb9-b94c-ec045543e81f" providerId="ADAL" clId="{6F0A7AA4-2EFC-4935-BD83-66FD016827D1}" dt="2022-07-18T14:23:52.559" v="148" actId="208"/>
          <ac:spMkLst>
            <pc:docMk/>
            <pc:sldMk cId="2054098599" sldId="292"/>
            <ac:spMk id="26" creationId="{55192858-E4C6-463C-06E4-B39A7739A67D}"/>
          </ac:spMkLst>
        </pc:spChg>
        <pc:spChg chg="add mod">
          <ac:chgData name="Salome Padilla" userId="f4429905-10ae-4bb9-b94c-ec045543e81f" providerId="ADAL" clId="{6F0A7AA4-2EFC-4935-BD83-66FD016827D1}" dt="2022-07-18T14:23:39.574" v="142" actId="208"/>
          <ac:spMkLst>
            <pc:docMk/>
            <pc:sldMk cId="2054098599" sldId="292"/>
            <ac:spMk id="27" creationId="{4A83AD95-9AF0-23D0-D000-FD6E00CF03FB}"/>
          </ac:spMkLst>
        </pc:spChg>
        <pc:spChg chg="mod">
          <ac:chgData name="Salome Padilla" userId="f4429905-10ae-4bb9-b94c-ec045543e81f" providerId="ADAL" clId="{6F0A7AA4-2EFC-4935-BD83-66FD016827D1}" dt="2022-07-18T14:24:03.156" v="165" actId="208"/>
          <ac:spMkLst>
            <pc:docMk/>
            <pc:sldMk cId="2054098599" sldId="292"/>
            <ac:spMk id="30" creationId="{FDFD2858-EDC7-EA8D-6F53-4BC5E6B2D02B}"/>
          </ac:spMkLst>
        </pc:spChg>
        <pc:spChg chg="mod">
          <ac:chgData name="Salome Padilla" userId="f4429905-10ae-4bb9-b94c-ec045543e81f" providerId="ADAL" clId="{6F0A7AA4-2EFC-4935-BD83-66FD016827D1}" dt="2022-07-18T14:24:08.678" v="166" actId="208"/>
          <ac:spMkLst>
            <pc:docMk/>
            <pc:sldMk cId="2054098599" sldId="292"/>
            <ac:spMk id="31" creationId="{78966535-B486-AA76-C6C3-EEEAA79C849B}"/>
          </ac:spMkLst>
        </pc:spChg>
        <pc:spChg chg="add mod">
          <ac:chgData name="Salome Padilla" userId="f4429905-10ae-4bb9-b94c-ec045543e81f" providerId="ADAL" clId="{6F0A7AA4-2EFC-4935-BD83-66FD016827D1}" dt="2022-07-18T14:22:18.010" v="140"/>
          <ac:spMkLst>
            <pc:docMk/>
            <pc:sldMk cId="2054098599" sldId="292"/>
            <ac:spMk id="32" creationId="{0930F83F-C00D-0BE9-F243-F3F4A26FABC6}"/>
          </ac:spMkLst>
        </pc:spChg>
        <pc:spChg chg="add mod">
          <ac:chgData name="Salome Padilla" userId="f4429905-10ae-4bb9-b94c-ec045543e81f" providerId="ADAL" clId="{6F0A7AA4-2EFC-4935-BD83-66FD016827D1}" dt="2022-07-18T14:24:50.978" v="180" actId="1076"/>
          <ac:spMkLst>
            <pc:docMk/>
            <pc:sldMk cId="2054098599" sldId="292"/>
            <ac:spMk id="33" creationId="{69E20CB2-BB4C-721F-94DD-772121080E37}"/>
          </ac:spMkLst>
        </pc:spChg>
        <pc:spChg chg="mod">
          <ac:chgData name="Salome Padilla" userId="f4429905-10ae-4bb9-b94c-ec045543e81f" providerId="ADAL" clId="{6F0A7AA4-2EFC-4935-BD83-66FD016827D1}" dt="2022-07-18T14:22:13.123" v="139" actId="1076"/>
          <ac:spMkLst>
            <pc:docMk/>
            <pc:sldMk cId="2054098599" sldId="292"/>
            <ac:spMk id="36" creationId="{FE901525-314A-225A-F898-91215656BBD3}"/>
          </ac:spMkLst>
        </pc:spChg>
        <pc:spChg chg="del">
          <ac:chgData name="Salome Padilla" userId="f4429905-10ae-4bb9-b94c-ec045543e81f" providerId="ADAL" clId="{6F0A7AA4-2EFC-4935-BD83-66FD016827D1}" dt="2022-07-18T14:21:37.692" v="109" actId="478"/>
          <ac:spMkLst>
            <pc:docMk/>
            <pc:sldMk cId="2054098599" sldId="292"/>
            <ac:spMk id="37" creationId="{D4D72235-3FD7-6646-B2BA-7DFD78DF2A8E}"/>
          </ac:spMkLst>
        </pc:spChg>
        <pc:spChg chg="del">
          <ac:chgData name="Salome Padilla" userId="f4429905-10ae-4bb9-b94c-ec045543e81f" providerId="ADAL" clId="{6F0A7AA4-2EFC-4935-BD83-66FD016827D1}" dt="2022-07-18T14:21:37.692" v="109" actId="478"/>
          <ac:spMkLst>
            <pc:docMk/>
            <pc:sldMk cId="2054098599" sldId="292"/>
            <ac:spMk id="38" creationId="{D5090FB7-2BE9-280D-3754-D3DF4B91F4AB}"/>
          </ac:spMkLst>
        </pc:spChg>
        <pc:spChg chg="del">
          <ac:chgData name="Salome Padilla" userId="f4429905-10ae-4bb9-b94c-ec045543e81f" providerId="ADAL" clId="{6F0A7AA4-2EFC-4935-BD83-66FD016827D1}" dt="2022-07-18T14:21:37.692" v="109" actId="478"/>
          <ac:spMkLst>
            <pc:docMk/>
            <pc:sldMk cId="2054098599" sldId="292"/>
            <ac:spMk id="39" creationId="{C1B51DB6-BCF4-4A44-4ADC-62B40B085818}"/>
          </ac:spMkLst>
        </pc:spChg>
        <pc:spChg chg="del">
          <ac:chgData name="Salome Padilla" userId="f4429905-10ae-4bb9-b94c-ec045543e81f" providerId="ADAL" clId="{6F0A7AA4-2EFC-4935-BD83-66FD016827D1}" dt="2022-07-18T14:21:37.692" v="109" actId="478"/>
          <ac:spMkLst>
            <pc:docMk/>
            <pc:sldMk cId="2054098599" sldId="292"/>
            <ac:spMk id="40" creationId="{D56B5EEE-967E-3D1F-2EE3-04ABFE4471BD}"/>
          </ac:spMkLst>
        </pc:spChg>
        <pc:spChg chg="del">
          <ac:chgData name="Salome Padilla" userId="f4429905-10ae-4bb9-b94c-ec045543e81f" providerId="ADAL" clId="{6F0A7AA4-2EFC-4935-BD83-66FD016827D1}" dt="2022-07-18T14:21:37.692" v="109" actId="478"/>
          <ac:spMkLst>
            <pc:docMk/>
            <pc:sldMk cId="2054098599" sldId="292"/>
            <ac:spMk id="41" creationId="{4E8FEE68-9FEC-8184-B294-C8581473AAFF}"/>
          </ac:spMkLst>
        </pc:spChg>
        <pc:spChg chg="del">
          <ac:chgData name="Salome Padilla" userId="f4429905-10ae-4bb9-b94c-ec045543e81f" providerId="ADAL" clId="{6F0A7AA4-2EFC-4935-BD83-66FD016827D1}" dt="2022-07-18T14:21:37.692" v="109" actId="478"/>
          <ac:spMkLst>
            <pc:docMk/>
            <pc:sldMk cId="2054098599" sldId="292"/>
            <ac:spMk id="42" creationId="{2BF22388-6A22-DE82-0E7E-2429542BBE18}"/>
          </ac:spMkLst>
        </pc:spChg>
        <pc:spChg chg="del">
          <ac:chgData name="Salome Padilla" userId="f4429905-10ae-4bb9-b94c-ec045543e81f" providerId="ADAL" clId="{6F0A7AA4-2EFC-4935-BD83-66FD016827D1}" dt="2022-07-18T14:21:37.692" v="109" actId="478"/>
          <ac:spMkLst>
            <pc:docMk/>
            <pc:sldMk cId="2054098599" sldId="292"/>
            <ac:spMk id="43" creationId="{C4BE176F-96DF-9DA9-6448-33E2E4CBB5E4}"/>
          </ac:spMkLst>
        </pc:spChg>
        <pc:spChg chg="del">
          <ac:chgData name="Salome Padilla" userId="f4429905-10ae-4bb9-b94c-ec045543e81f" providerId="ADAL" clId="{6F0A7AA4-2EFC-4935-BD83-66FD016827D1}" dt="2022-07-18T14:21:37.692" v="109" actId="478"/>
          <ac:spMkLst>
            <pc:docMk/>
            <pc:sldMk cId="2054098599" sldId="292"/>
            <ac:spMk id="44" creationId="{B68247BB-C141-04B4-2C6B-A4FB4036251F}"/>
          </ac:spMkLst>
        </pc:spChg>
        <pc:spChg chg="del">
          <ac:chgData name="Salome Padilla" userId="f4429905-10ae-4bb9-b94c-ec045543e81f" providerId="ADAL" clId="{6F0A7AA4-2EFC-4935-BD83-66FD016827D1}" dt="2022-07-18T14:21:37.692" v="109" actId="478"/>
          <ac:spMkLst>
            <pc:docMk/>
            <pc:sldMk cId="2054098599" sldId="292"/>
            <ac:spMk id="45" creationId="{C6345F87-8F5E-0DB1-3662-E7DF6AF71F53}"/>
          </ac:spMkLst>
        </pc:spChg>
        <pc:spChg chg="del">
          <ac:chgData name="Salome Padilla" userId="f4429905-10ae-4bb9-b94c-ec045543e81f" providerId="ADAL" clId="{6F0A7AA4-2EFC-4935-BD83-66FD016827D1}" dt="2022-07-18T14:21:37.692" v="109" actId="478"/>
          <ac:spMkLst>
            <pc:docMk/>
            <pc:sldMk cId="2054098599" sldId="292"/>
            <ac:spMk id="46" creationId="{9E0F4B11-F1F5-5F2E-910B-0060276DE148}"/>
          </ac:spMkLst>
        </pc:spChg>
        <pc:spChg chg="del">
          <ac:chgData name="Salome Padilla" userId="f4429905-10ae-4bb9-b94c-ec045543e81f" providerId="ADAL" clId="{6F0A7AA4-2EFC-4935-BD83-66FD016827D1}" dt="2022-07-18T14:21:37.692" v="109" actId="478"/>
          <ac:spMkLst>
            <pc:docMk/>
            <pc:sldMk cId="2054098599" sldId="292"/>
            <ac:spMk id="47" creationId="{2233F1B2-9951-56AF-EE07-80F220AD31C8}"/>
          </ac:spMkLst>
        </pc:spChg>
        <pc:spChg chg="del">
          <ac:chgData name="Salome Padilla" userId="f4429905-10ae-4bb9-b94c-ec045543e81f" providerId="ADAL" clId="{6F0A7AA4-2EFC-4935-BD83-66FD016827D1}" dt="2022-07-18T14:21:37.692" v="109" actId="478"/>
          <ac:spMkLst>
            <pc:docMk/>
            <pc:sldMk cId="2054098599" sldId="292"/>
            <ac:spMk id="48" creationId="{57DE2A6F-48DE-6C11-E7B5-9F1986E7AFD0}"/>
          </ac:spMkLst>
        </pc:spChg>
        <pc:spChg chg="mod">
          <ac:chgData name="Salome Padilla" userId="f4429905-10ae-4bb9-b94c-ec045543e81f" providerId="ADAL" clId="{6F0A7AA4-2EFC-4935-BD83-66FD016827D1}" dt="2022-07-18T14:24:21.956" v="173" actId="208"/>
          <ac:spMkLst>
            <pc:docMk/>
            <pc:sldMk cId="2054098599" sldId="292"/>
            <ac:spMk id="55" creationId="{91F3C261-F4FD-0EA3-6F49-50F12A16A23E}"/>
          </ac:spMkLst>
        </pc:spChg>
        <pc:grpChg chg="add mod">
          <ac:chgData name="Salome Padilla" userId="f4429905-10ae-4bb9-b94c-ec045543e81f" providerId="ADAL" clId="{6F0A7AA4-2EFC-4935-BD83-66FD016827D1}" dt="2022-07-18T14:22:18.010" v="140"/>
          <ac:grpSpMkLst>
            <pc:docMk/>
            <pc:sldMk cId="2054098599" sldId="292"/>
            <ac:grpSpMk id="23" creationId="{73A6A2CA-7618-8171-4436-AA1081C21E53}"/>
          </ac:grpSpMkLst>
        </pc:grpChg>
        <pc:grpChg chg="add mod">
          <ac:chgData name="Salome Padilla" userId="f4429905-10ae-4bb9-b94c-ec045543e81f" providerId="ADAL" clId="{6F0A7AA4-2EFC-4935-BD83-66FD016827D1}" dt="2022-07-18T14:22:18.010" v="140"/>
          <ac:grpSpMkLst>
            <pc:docMk/>
            <pc:sldMk cId="2054098599" sldId="292"/>
            <ac:grpSpMk id="28" creationId="{9113477B-59DE-6891-B80C-875E48E49E62}"/>
          </ac:grpSpMkLst>
        </pc:grpChg>
        <pc:grpChg chg="add mod">
          <ac:chgData name="Salome Padilla" userId="f4429905-10ae-4bb9-b94c-ec045543e81f" providerId="ADAL" clId="{6F0A7AA4-2EFC-4935-BD83-66FD016827D1}" dt="2022-07-18T14:22:18.010" v="140"/>
          <ac:grpSpMkLst>
            <pc:docMk/>
            <pc:sldMk cId="2054098599" sldId="292"/>
            <ac:grpSpMk id="34" creationId="{A11ADE89-88F8-AF09-1C33-C9D93B8F3A9F}"/>
          </ac:grpSpMkLst>
        </pc:grpChg>
        <pc:grpChg chg="del">
          <ac:chgData name="Salome Padilla" userId="f4429905-10ae-4bb9-b94c-ec045543e81f" providerId="ADAL" clId="{6F0A7AA4-2EFC-4935-BD83-66FD016827D1}" dt="2022-07-18T14:21:37.692" v="109" actId="478"/>
          <ac:grpSpMkLst>
            <pc:docMk/>
            <pc:sldMk cId="2054098599" sldId="292"/>
            <ac:grpSpMk id="49" creationId="{010E066B-B800-1BB4-C117-9FC1C66AAE5E}"/>
          </ac:grpSpMkLst>
        </pc:grpChg>
        <pc:grpChg chg="del">
          <ac:chgData name="Salome Padilla" userId="f4429905-10ae-4bb9-b94c-ec045543e81f" providerId="ADAL" clId="{6F0A7AA4-2EFC-4935-BD83-66FD016827D1}" dt="2022-07-18T14:21:37.692" v="109" actId="478"/>
          <ac:grpSpMkLst>
            <pc:docMk/>
            <pc:sldMk cId="2054098599" sldId="292"/>
            <ac:grpSpMk id="52" creationId="{0F5CD3C0-6688-130E-77A3-5E0B985E960F}"/>
          </ac:grpSpMkLst>
        </pc:grpChg>
        <pc:picChg chg="mod">
          <ac:chgData name="Salome Padilla" userId="f4429905-10ae-4bb9-b94c-ec045543e81f" providerId="ADAL" clId="{6F0A7AA4-2EFC-4935-BD83-66FD016827D1}" dt="2022-07-18T14:22:18.010" v="140"/>
          <ac:picMkLst>
            <pc:docMk/>
            <pc:sldMk cId="2054098599" sldId="292"/>
            <ac:picMk id="24" creationId="{1BDC498F-95C3-32CD-FA2E-C97F4FBEA567}"/>
          </ac:picMkLst>
        </pc:picChg>
        <pc:picChg chg="mod">
          <ac:chgData name="Salome Padilla" userId="f4429905-10ae-4bb9-b94c-ec045543e81f" providerId="ADAL" clId="{6F0A7AA4-2EFC-4935-BD83-66FD016827D1}" dt="2022-07-18T14:22:18.010" v="140"/>
          <ac:picMkLst>
            <pc:docMk/>
            <pc:sldMk cId="2054098599" sldId="292"/>
            <ac:picMk id="29" creationId="{910BAE0E-7F80-D9E9-EC4B-C34142888AA7}"/>
          </ac:picMkLst>
        </pc:picChg>
        <pc:picChg chg="mod">
          <ac:chgData name="Salome Padilla" userId="f4429905-10ae-4bb9-b94c-ec045543e81f" providerId="ADAL" clId="{6F0A7AA4-2EFC-4935-BD83-66FD016827D1}" dt="2022-07-18T14:24:20.249" v="172" actId="208"/>
          <ac:picMkLst>
            <pc:docMk/>
            <pc:sldMk cId="2054098599" sldId="292"/>
            <ac:picMk id="35" creationId="{6C960681-5923-1DFC-47F0-7CFEFB2E8AB1}"/>
          </ac:picMkLst>
        </pc:picChg>
      </pc:sldChg>
      <pc:sldChg chg="addSp delSp modSp mod">
        <pc:chgData name="Salome Padilla" userId="f4429905-10ae-4bb9-b94c-ec045543e81f" providerId="ADAL" clId="{6F0A7AA4-2EFC-4935-BD83-66FD016827D1}" dt="2022-07-19T06:24:54.782" v="1785" actId="2085"/>
        <pc:sldMkLst>
          <pc:docMk/>
          <pc:sldMk cId="360127509" sldId="293"/>
        </pc:sldMkLst>
        <pc:spChg chg="add del mod">
          <ac:chgData name="Salome Padilla" userId="f4429905-10ae-4bb9-b94c-ec045543e81f" providerId="ADAL" clId="{6F0A7AA4-2EFC-4935-BD83-66FD016827D1}" dt="2022-07-18T14:38:23.272" v="514" actId="478"/>
          <ac:spMkLst>
            <pc:docMk/>
            <pc:sldMk cId="360127509" sldId="293"/>
            <ac:spMk id="28" creationId="{F336E64A-5111-2493-C258-DCAF86E3796E}"/>
          </ac:spMkLst>
        </pc:spChg>
        <pc:spChg chg="mod">
          <ac:chgData name="Salome Padilla" userId="f4429905-10ae-4bb9-b94c-ec045543e81f" providerId="ADAL" clId="{6F0A7AA4-2EFC-4935-BD83-66FD016827D1}" dt="2022-07-18T14:35:37.751" v="445" actId="208"/>
          <ac:spMkLst>
            <pc:docMk/>
            <pc:sldMk cId="360127509" sldId="293"/>
            <ac:spMk id="31" creationId="{8AD906F7-63C4-0D9D-D0E3-2E10D82EA3ED}"/>
          </ac:spMkLst>
        </pc:spChg>
        <pc:spChg chg="mod">
          <ac:chgData name="Salome Padilla" userId="f4429905-10ae-4bb9-b94c-ec045543e81f" providerId="ADAL" clId="{6F0A7AA4-2EFC-4935-BD83-66FD016827D1}" dt="2022-07-18T14:35:40.067" v="446" actId="208"/>
          <ac:spMkLst>
            <pc:docMk/>
            <pc:sldMk cId="360127509" sldId="293"/>
            <ac:spMk id="32" creationId="{1EEC23B4-2D50-3141-CEC0-0A160C4CB9C3}"/>
          </ac:spMkLst>
        </pc:spChg>
        <pc:spChg chg="add mod">
          <ac:chgData name="Salome Padilla" userId="f4429905-10ae-4bb9-b94c-ec045543e81f" providerId="ADAL" clId="{6F0A7AA4-2EFC-4935-BD83-66FD016827D1}" dt="2022-07-18T14:34:35.284" v="414" actId="1036"/>
          <ac:spMkLst>
            <pc:docMk/>
            <pc:sldMk cId="360127509" sldId="293"/>
            <ac:spMk id="33" creationId="{D16CE967-C08A-7C55-F46C-4259259138FC}"/>
          </ac:spMkLst>
        </pc:spChg>
        <pc:spChg chg="mod">
          <ac:chgData name="Salome Padilla" userId="f4429905-10ae-4bb9-b94c-ec045543e81f" providerId="ADAL" clId="{6F0A7AA4-2EFC-4935-BD83-66FD016827D1}" dt="2022-07-18T14:35:59.565" v="463" actId="208"/>
          <ac:spMkLst>
            <pc:docMk/>
            <pc:sldMk cId="360127509" sldId="293"/>
            <ac:spMk id="37" creationId="{ADCEF342-DFBE-3296-4F5C-DCB52027E444}"/>
          </ac:spMkLst>
        </pc:spChg>
        <pc:spChg chg="mod">
          <ac:chgData name="Salome Padilla" userId="f4429905-10ae-4bb9-b94c-ec045543e81f" providerId="ADAL" clId="{6F0A7AA4-2EFC-4935-BD83-66FD016827D1}" dt="2022-07-18T14:36:02.581" v="464" actId="208"/>
          <ac:spMkLst>
            <pc:docMk/>
            <pc:sldMk cId="360127509" sldId="293"/>
            <ac:spMk id="38" creationId="{01120702-EF2B-5724-7428-3F8AE9B079BA}"/>
          </ac:spMkLst>
        </pc:spChg>
        <pc:spChg chg="add mod">
          <ac:chgData name="Salome Padilla" userId="f4429905-10ae-4bb9-b94c-ec045543e81f" providerId="ADAL" clId="{6F0A7AA4-2EFC-4935-BD83-66FD016827D1}" dt="2022-07-18T14:34:35.284" v="414" actId="1036"/>
          <ac:spMkLst>
            <pc:docMk/>
            <pc:sldMk cId="360127509" sldId="293"/>
            <ac:spMk id="39" creationId="{C764BFE0-113E-0D48-F0CA-9AE0200CBF9A}"/>
          </ac:spMkLst>
        </pc:spChg>
        <pc:spChg chg="mod">
          <ac:chgData name="Salome Padilla" userId="f4429905-10ae-4bb9-b94c-ec045543e81f" providerId="ADAL" clId="{6F0A7AA4-2EFC-4935-BD83-66FD016827D1}" dt="2022-07-18T14:36:09.546" v="467" actId="14100"/>
          <ac:spMkLst>
            <pc:docMk/>
            <pc:sldMk cId="360127509" sldId="293"/>
            <ac:spMk id="43" creationId="{DEF17EF3-5EA1-1D20-1AF7-002083A84F21}"/>
          </ac:spMkLst>
        </pc:spChg>
        <pc:spChg chg="mod">
          <ac:chgData name="Salome Padilla" userId="f4429905-10ae-4bb9-b94c-ec045543e81f" providerId="ADAL" clId="{6F0A7AA4-2EFC-4935-BD83-66FD016827D1}" dt="2022-07-18T14:36:13.251" v="468" actId="208"/>
          <ac:spMkLst>
            <pc:docMk/>
            <pc:sldMk cId="360127509" sldId="293"/>
            <ac:spMk id="44" creationId="{A9056F92-5940-4C8C-0AAD-BD287DB95ABA}"/>
          </ac:spMkLst>
        </pc:spChg>
        <pc:spChg chg="add mod">
          <ac:chgData name="Salome Padilla" userId="f4429905-10ae-4bb9-b94c-ec045543e81f" providerId="ADAL" clId="{6F0A7AA4-2EFC-4935-BD83-66FD016827D1}" dt="2022-07-18T14:34:35.284" v="414" actId="1036"/>
          <ac:spMkLst>
            <pc:docMk/>
            <pc:sldMk cId="360127509" sldId="293"/>
            <ac:spMk id="45" creationId="{38A1C0A0-D66A-0DBA-95F7-0EC139C4DECA}"/>
          </ac:spMkLst>
        </pc:spChg>
        <pc:spChg chg="add mod">
          <ac:chgData name="Salome Padilla" userId="f4429905-10ae-4bb9-b94c-ec045543e81f" providerId="ADAL" clId="{6F0A7AA4-2EFC-4935-BD83-66FD016827D1}" dt="2022-07-18T14:34:35.284" v="414" actId="1036"/>
          <ac:spMkLst>
            <pc:docMk/>
            <pc:sldMk cId="360127509" sldId="293"/>
            <ac:spMk id="46" creationId="{90485484-186F-DC38-29AE-B6860ED85946}"/>
          </ac:spMkLst>
        </pc:spChg>
        <pc:spChg chg="mod">
          <ac:chgData name="Salome Padilla" userId="f4429905-10ae-4bb9-b94c-ec045543e81f" providerId="ADAL" clId="{6F0A7AA4-2EFC-4935-BD83-66FD016827D1}" dt="2022-07-18T14:35:26.101" v="441" actId="208"/>
          <ac:spMkLst>
            <pc:docMk/>
            <pc:sldMk cId="360127509" sldId="293"/>
            <ac:spMk id="50" creationId="{8E716477-CE0E-0566-499B-6A7B5ABB516D}"/>
          </ac:spMkLst>
        </pc:spChg>
        <pc:spChg chg="mod">
          <ac:chgData name="Salome Padilla" userId="f4429905-10ae-4bb9-b94c-ec045543e81f" providerId="ADAL" clId="{6F0A7AA4-2EFC-4935-BD83-66FD016827D1}" dt="2022-07-18T14:35:27.738" v="442" actId="208"/>
          <ac:spMkLst>
            <pc:docMk/>
            <pc:sldMk cId="360127509" sldId="293"/>
            <ac:spMk id="51" creationId="{61674BE9-CEDB-3EE6-C93B-914C5FE7F854}"/>
          </ac:spMkLst>
        </pc:spChg>
        <pc:spChg chg="add mod">
          <ac:chgData name="Salome Padilla" userId="f4429905-10ae-4bb9-b94c-ec045543e81f" providerId="ADAL" clId="{6F0A7AA4-2EFC-4935-BD83-66FD016827D1}" dt="2022-07-18T14:37:07.932" v="476" actId="20577"/>
          <ac:spMkLst>
            <pc:docMk/>
            <pc:sldMk cId="360127509" sldId="293"/>
            <ac:spMk id="52" creationId="{D85A8AD8-C270-EBC9-CCF7-353BD1FAFEC9}"/>
          </ac:spMkLst>
        </pc:spChg>
        <pc:spChg chg="add mod">
          <ac:chgData name="Salome Padilla" userId="f4429905-10ae-4bb9-b94c-ec045543e81f" providerId="ADAL" clId="{6F0A7AA4-2EFC-4935-BD83-66FD016827D1}" dt="2022-07-18T14:34:35.284" v="414" actId="1036"/>
          <ac:spMkLst>
            <pc:docMk/>
            <pc:sldMk cId="360127509" sldId="293"/>
            <ac:spMk id="53" creationId="{7540767C-03EB-6480-0BBA-AFAFB3ED33A9}"/>
          </ac:spMkLst>
        </pc:spChg>
        <pc:spChg chg="mod">
          <ac:chgData name="Salome Padilla" userId="f4429905-10ae-4bb9-b94c-ec045543e81f" providerId="ADAL" clId="{6F0A7AA4-2EFC-4935-BD83-66FD016827D1}" dt="2022-07-18T14:35:15.950" v="437" actId="208"/>
          <ac:spMkLst>
            <pc:docMk/>
            <pc:sldMk cId="360127509" sldId="293"/>
            <ac:spMk id="57" creationId="{6B71C6B0-C5D6-FA5B-C378-926A07A52E21}"/>
          </ac:spMkLst>
        </pc:spChg>
        <pc:spChg chg="mod">
          <ac:chgData name="Salome Padilla" userId="f4429905-10ae-4bb9-b94c-ec045543e81f" providerId="ADAL" clId="{6F0A7AA4-2EFC-4935-BD83-66FD016827D1}" dt="2022-07-18T14:35:18.452" v="438" actId="208"/>
          <ac:spMkLst>
            <pc:docMk/>
            <pc:sldMk cId="360127509" sldId="293"/>
            <ac:spMk id="58" creationId="{526E202E-B82A-20AC-FB4A-04BBD87BA023}"/>
          </ac:spMkLst>
        </pc:spChg>
        <pc:spChg chg="add mod">
          <ac:chgData name="Salome Padilla" userId="f4429905-10ae-4bb9-b94c-ec045543e81f" providerId="ADAL" clId="{6F0A7AA4-2EFC-4935-BD83-66FD016827D1}" dt="2022-07-18T14:38:14.364" v="513" actId="1076"/>
          <ac:spMkLst>
            <pc:docMk/>
            <pc:sldMk cId="360127509" sldId="293"/>
            <ac:spMk id="59" creationId="{D60B08D7-4CB1-C847-4911-80486B8344C4}"/>
          </ac:spMkLst>
        </pc:spChg>
        <pc:spChg chg="mod">
          <ac:chgData name="Salome Padilla" userId="f4429905-10ae-4bb9-b94c-ec045543e81f" providerId="ADAL" clId="{6F0A7AA4-2EFC-4935-BD83-66FD016827D1}" dt="2022-07-18T14:36:20.259" v="469" actId="208"/>
          <ac:spMkLst>
            <pc:docMk/>
            <pc:sldMk cId="360127509" sldId="293"/>
            <ac:spMk id="63" creationId="{5B4C897F-20F7-06C2-C33F-543D318E5790}"/>
          </ac:spMkLst>
        </pc:spChg>
        <pc:spChg chg="mod">
          <ac:chgData name="Salome Padilla" userId="f4429905-10ae-4bb9-b94c-ec045543e81f" providerId="ADAL" clId="{6F0A7AA4-2EFC-4935-BD83-66FD016827D1}" dt="2022-07-18T14:36:22.261" v="470" actId="208"/>
          <ac:spMkLst>
            <pc:docMk/>
            <pc:sldMk cId="360127509" sldId="293"/>
            <ac:spMk id="64" creationId="{D9481F18-7589-5DC2-BA1A-F545D4618E72}"/>
          </ac:spMkLst>
        </pc:spChg>
        <pc:spChg chg="add mod">
          <ac:chgData name="Salome Padilla" userId="f4429905-10ae-4bb9-b94c-ec045543e81f" providerId="ADAL" clId="{6F0A7AA4-2EFC-4935-BD83-66FD016827D1}" dt="2022-07-18T14:34:35.284" v="414" actId="1036"/>
          <ac:spMkLst>
            <pc:docMk/>
            <pc:sldMk cId="360127509" sldId="293"/>
            <ac:spMk id="65" creationId="{E369F6DF-F595-D44C-E93B-9D45C406EBFB}"/>
          </ac:spMkLst>
        </pc:spChg>
        <pc:spChg chg="mod">
          <ac:chgData name="Salome Padilla" userId="f4429905-10ae-4bb9-b94c-ec045543e81f" providerId="ADAL" clId="{6F0A7AA4-2EFC-4935-BD83-66FD016827D1}" dt="2022-07-18T14:34:22.187" v="409" actId="12788"/>
          <ac:spMkLst>
            <pc:docMk/>
            <pc:sldMk cId="360127509" sldId="293"/>
            <ac:spMk id="66" creationId="{2637DAEB-5B81-F55B-17B7-5B2C04471179}"/>
          </ac:spMkLst>
        </pc:spChg>
        <pc:spChg chg="del">
          <ac:chgData name="Salome Padilla" userId="f4429905-10ae-4bb9-b94c-ec045543e81f" providerId="ADAL" clId="{6F0A7AA4-2EFC-4935-BD83-66FD016827D1}" dt="2022-07-18T14:34:25.445" v="410" actId="478"/>
          <ac:spMkLst>
            <pc:docMk/>
            <pc:sldMk cId="360127509" sldId="293"/>
            <ac:spMk id="67" creationId="{44A93F70-159F-BF7A-F1EB-036CDE130D8A}"/>
          </ac:spMkLst>
        </pc:spChg>
        <pc:spChg chg="del">
          <ac:chgData name="Salome Padilla" userId="f4429905-10ae-4bb9-b94c-ec045543e81f" providerId="ADAL" clId="{6F0A7AA4-2EFC-4935-BD83-66FD016827D1}" dt="2022-07-18T14:34:25.445" v="410" actId="478"/>
          <ac:spMkLst>
            <pc:docMk/>
            <pc:sldMk cId="360127509" sldId="293"/>
            <ac:spMk id="68" creationId="{EEE9C1DE-0415-66F0-3E80-C74592DA9335}"/>
          </ac:spMkLst>
        </pc:spChg>
        <pc:spChg chg="del">
          <ac:chgData name="Salome Padilla" userId="f4429905-10ae-4bb9-b94c-ec045543e81f" providerId="ADAL" clId="{6F0A7AA4-2EFC-4935-BD83-66FD016827D1}" dt="2022-07-18T14:34:25.445" v="410" actId="478"/>
          <ac:spMkLst>
            <pc:docMk/>
            <pc:sldMk cId="360127509" sldId="293"/>
            <ac:spMk id="70" creationId="{67D05827-E28C-1A74-4015-B5356363D7E2}"/>
          </ac:spMkLst>
        </pc:spChg>
        <pc:spChg chg="del">
          <ac:chgData name="Salome Padilla" userId="f4429905-10ae-4bb9-b94c-ec045543e81f" providerId="ADAL" clId="{6F0A7AA4-2EFC-4935-BD83-66FD016827D1}" dt="2022-07-18T14:34:25.445" v="410" actId="478"/>
          <ac:spMkLst>
            <pc:docMk/>
            <pc:sldMk cId="360127509" sldId="293"/>
            <ac:spMk id="72" creationId="{F7797D22-F58F-E1F0-AF4C-61CA114FCC07}"/>
          </ac:spMkLst>
        </pc:spChg>
        <pc:spChg chg="del">
          <ac:chgData name="Salome Padilla" userId="f4429905-10ae-4bb9-b94c-ec045543e81f" providerId="ADAL" clId="{6F0A7AA4-2EFC-4935-BD83-66FD016827D1}" dt="2022-07-18T14:34:25.445" v="410" actId="478"/>
          <ac:spMkLst>
            <pc:docMk/>
            <pc:sldMk cId="360127509" sldId="293"/>
            <ac:spMk id="73" creationId="{4F0FFA11-C605-0038-DA8E-833E559CF83E}"/>
          </ac:spMkLst>
        </pc:spChg>
        <pc:spChg chg="del">
          <ac:chgData name="Salome Padilla" userId="f4429905-10ae-4bb9-b94c-ec045543e81f" providerId="ADAL" clId="{6F0A7AA4-2EFC-4935-BD83-66FD016827D1}" dt="2022-07-18T14:34:25.445" v="410" actId="478"/>
          <ac:spMkLst>
            <pc:docMk/>
            <pc:sldMk cId="360127509" sldId="293"/>
            <ac:spMk id="74" creationId="{BA69EBF7-55BD-A8F9-685F-2F89755C201F}"/>
          </ac:spMkLst>
        </pc:spChg>
        <pc:spChg chg="del">
          <ac:chgData name="Salome Padilla" userId="f4429905-10ae-4bb9-b94c-ec045543e81f" providerId="ADAL" clId="{6F0A7AA4-2EFC-4935-BD83-66FD016827D1}" dt="2022-07-18T14:34:25.445" v="410" actId="478"/>
          <ac:spMkLst>
            <pc:docMk/>
            <pc:sldMk cId="360127509" sldId="293"/>
            <ac:spMk id="75" creationId="{9A6370E9-C9DE-F45A-0AD5-51249857EAA0}"/>
          </ac:spMkLst>
        </pc:spChg>
        <pc:spChg chg="del">
          <ac:chgData name="Salome Padilla" userId="f4429905-10ae-4bb9-b94c-ec045543e81f" providerId="ADAL" clId="{6F0A7AA4-2EFC-4935-BD83-66FD016827D1}" dt="2022-07-18T14:34:25.445" v="410" actId="478"/>
          <ac:spMkLst>
            <pc:docMk/>
            <pc:sldMk cId="360127509" sldId="293"/>
            <ac:spMk id="76" creationId="{0F49BB24-93B1-067D-7F24-F78688681560}"/>
          </ac:spMkLst>
        </pc:spChg>
        <pc:spChg chg="del">
          <ac:chgData name="Salome Padilla" userId="f4429905-10ae-4bb9-b94c-ec045543e81f" providerId="ADAL" clId="{6F0A7AA4-2EFC-4935-BD83-66FD016827D1}" dt="2022-07-18T14:34:25.445" v="410" actId="478"/>
          <ac:spMkLst>
            <pc:docMk/>
            <pc:sldMk cId="360127509" sldId="293"/>
            <ac:spMk id="77" creationId="{420A055E-F9A4-3A85-AFEA-8FD5144C1038}"/>
          </ac:spMkLst>
        </pc:spChg>
        <pc:spChg chg="del">
          <ac:chgData name="Salome Padilla" userId="f4429905-10ae-4bb9-b94c-ec045543e81f" providerId="ADAL" clId="{6F0A7AA4-2EFC-4935-BD83-66FD016827D1}" dt="2022-07-18T14:34:25.445" v="410" actId="478"/>
          <ac:spMkLst>
            <pc:docMk/>
            <pc:sldMk cId="360127509" sldId="293"/>
            <ac:spMk id="78" creationId="{CB0232E8-FE25-0F5F-EA5E-44A978F3C090}"/>
          </ac:spMkLst>
        </pc:spChg>
        <pc:spChg chg="del">
          <ac:chgData name="Salome Padilla" userId="f4429905-10ae-4bb9-b94c-ec045543e81f" providerId="ADAL" clId="{6F0A7AA4-2EFC-4935-BD83-66FD016827D1}" dt="2022-07-18T14:34:25.445" v="410" actId="478"/>
          <ac:spMkLst>
            <pc:docMk/>
            <pc:sldMk cId="360127509" sldId="293"/>
            <ac:spMk id="79" creationId="{C61EE131-026F-6ECC-3918-259FDAE81294}"/>
          </ac:spMkLst>
        </pc:spChg>
        <pc:spChg chg="del">
          <ac:chgData name="Salome Padilla" userId="f4429905-10ae-4bb9-b94c-ec045543e81f" providerId="ADAL" clId="{6F0A7AA4-2EFC-4935-BD83-66FD016827D1}" dt="2022-07-18T14:34:25.445" v="410" actId="478"/>
          <ac:spMkLst>
            <pc:docMk/>
            <pc:sldMk cId="360127509" sldId="293"/>
            <ac:spMk id="80" creationId="{CCCF9DA8-DF3A-B9C2-236C-AEA88DD989A4}"/>
          </ac:spMkLst>
        </pc:spChg>
        <pc:spChg chg="del">
          <ac:chgData name="Salome Padilla" userId="f4429905-10ae-4bb9-b94c-ec045543e81f" providerId="ADAL" clId="{6F0A7AA4-2EFC-4935-BD83-66FD016827D1}" dt="2022-07-18T14:34:25.445" v="410" actId="478"/>
          <ac:spMkLst>
            <pc:docMk/>
            <pc:sldMk cId="360127509" sldId="293"/>
            <ac:spMk id="81" creationId="{5F579324-B10A-0ADF-52F1-036C4814CA11}"/>
          </ac:spMkLst>
        </pc:spChg>
        <pc:spChg chg="del">
          <ac:chgData name="Salome Padilla" userId="f4429905-10ae-4bb9-b94c-ec045543e81f" providerId="ADAL" clId="{6F0A7AA4-2EFC-4935-BD83-66FD016827D1}" dt="2022-07-18T14:34:25.445" v="410" actId="478"/>
          <ac:spMkLst>
            <pc:docMk/>
            <pc:sldMk cId="360127509" sldId="293"/>
            <ac:spMk id="82" creationId="{CA142AB1-A640-BAB0-CD87-4DE0F7FC2482}"/>
          </ac:spMkLst>
        </pc:spChg>
        <pc:spChg chg="del">
          <ac:chgData name="Salome Padilla" userId="f4429905-10ae-4bb9-b94c-ec045543e81f" providerId="ADAL" clId="{6F0A7AA4-2EFC-4935-BD83-66FD016827D1}" dt="2022-07-18T14:34:25.445" v="410" actId="478"/>
          <ac:spMkLst>
            <pc:docMk/>
            <pc:sldMk cId="360127509" sldId="293"/>
            <ac:spMk id="92" creationId="{746F0773-08C1-1EDC-F6A8-D690A09F77C9}"/>
          </ac:spMkLst>
        </pc:spChg>
        <pc:spChg chg="del">
          <ac:chgData name="Salome Padilla" userId="f4429905-10ae-4bb9-b94c-ec045543e81f" providerId="ADAL" clId="{6F0A7AA4-2EFC-4935-BD83-66FD016827D1}" dt="2022-07-18T14:34:25.445" v="410" actId="478"/>
          <ac:spMkLst>
            <pc:docMk/>
            <pc:sldMk cId="360127509" sldId="293"/>
            <ac:spMk id="93" creationId="{80BAF558-5452-4789-F955-6B8AFB50EAE3}"/>
          </ac:spMkLst>
        </pc:spChg>
        <pc:spChg chg="mod">
          <ac:chgData name="Salome Padilla" userId="f4429905-10ae-4bb9-b94c-ec045543e81f" providerId="ADAL" clId="{6F0A7AA4-2EFC-4935-BD83-66FD016827D1}" dt="2022-07-18T14:36:30.660" v="473" actId="208"/>
          <ac:spMkLst>
            <pc:docMk/>
            <pc:sldMk cId="360127509" sldId="293"/>
            <ac:spMk id="94" creationId="{0BA14B54-B77F-A26E-62F5-72F50F9CCFCA}"/>
          </ac:spMkLst>
        </pc:spChg>
        <pc:spChg chg="mod">
          <ac:chgData name="Salome Padilla" userId="f4429905-10ae-4bb9-b94c-ec045543e81f" providerId="ADAL" clId="{6F0A7AA4-2EFC-4935-BD83-66FD016827D1}" dt="2022-07-18T14:36:32.933" v="474" actId="208"/>
          <ac:spMkLst>
            <pc:docMk/>
            <pc:sldMk cId="360127509" sldId="293"/>
            <ac:spMk id="95" creationId="{7E1CC14E-D925-D3B8-BA3E-914EFAF5F61E}"/>
          </ac:spMkLst>
        </pc:spChg>
        <pc:spChg chg="add mod">
          <ac:chgData name="Salome Padilla" userId="f4429905-10ae-4bb9-b94c-ec045543e81f" providerId="ADAL" clId="{6F0A7AA4-2EFC-4935-BD83-66FD016827D1}" dt="2022-07-18T14:34:35.284" v="414" actId="1036"/>
          <ac:spMkLst>
            <pc:docMk/>
            <pc:sldMk cId="360127509" sldId="293"/>
            <ac:spMk id="96" creationId="{EC022F6F-23B3-259B-E21C-BED2F8270F26}"/>
          </ac:spMkLst>
        </pc:spChg>
        <pc:spChg chg="mod">
          <ac:chgData name="Salome Padilla" userId="f4429905-10ae-4bb9-b94c-ec045543e81f" providerId="ADAL" clId="{6F0A7AA4-2EFC-4935-BD83-66FD016827D1}" dt="2022-07-18T14:34:31.507" v="411"/>
          <ac:spMkLst>
            <pc:docMk/>
            <pc:sldMk cId="360127509" sldId="293"/>
            <ac:spMk id="100" creationId="{F21E383D-35CC-6C9E-7957-F318E5AE18EB}"/>
          </ac:spMkLst>
        </pc:spChg>
        <pc:spChg chg="mod">
          <ac:chgData name="Salome Padilla" userId="f4429905-10ae-4bb9-b94c-ec045543e81f" providerId="ADAL" clId="{6F0A7AA4-2EFC-4935-BD83-66FD016827D1}" dt="2022-07-18T14:36:38.062" v="475" actId="208"/>
          <ac:spMkLst>
            <pc:docMk/>
            <pc:sldMk cId="360127509" sldId="293"/>
            <ac:spMk id="101" creationId="{F91FD934-7165-F450-AF22-9CF30F487A22}"/>
          </ac:spMkLst>
        </pc:spChg>
        <pc:spChg chg="add mod">
          <ac:chgData name="Salome Padilla" userId="f4429905-10ae-4bb9-b94c-ec045543e81f" providerId="ADAL" clId="{6F0A7AA4-2EFC-4935-BD83-66FD016827D1}" dt="2022-07-18T14:34:35.284" v="414" actId="1036"/>
          <ac:spMkLst>
            <pc:docMk/>
            <pc:sldMk cId="360127509" sldId="293"/>
            <ac:spMk id="102" creationId="{0C8F7145-58F5-7F2B-1A1A-A490B1714AC1}"/>
          </ac:spMkLst>
        </pc:spChg>
        <pc:spChg chg="mod">
          <ac:chgData name="Salome Padilla" userId="f4429905-10ae-4bb9-b94c-ec045543e81f" providerId="ADAL" clId="{6F0A7AA4-2EFC-4935-BD83-66FD016827D1}" dt="2022-07-19T06:24:47.596" v="1782" actId="2085"/>
          <ac:spMkLst>
            <pc:docMk/>
            <pc:sldMk cId="360127509" sldId="293"/>
            <ac:spMk id="105" creationId="{8FB4895B-C8D9-8635-14E2-1CACC1749CCF}"/>
          </ac:spMkLst>
        </pc:spChg>
        <pc:spChg chg="mod">
          <ac:chgData name="Salome Padilla" userId="f4429905-10ae-4bb9-b94c-ec045543e81f" providerId="ADAL" clId="{6F0A7AA4-2EFC-4935-BD83-66FD016827D1}" dt="2022-07-19T06:24:52.380" v="1784" actId="2085"/>
          <ac:spMkLst>
            <pc:docMk/>
            <pc:sldMk cId="360127509" sldId="293"/>
            <ac:spMk id="106" creationId="{D88AA3E9-66F2-08AC-851A-BDC651A2934D}"/>
          </ac:spMkLst>
        </pc:spChg>
        <pc:spChg chg="mod">
          <ac:chgData name="Salome Padilla" userId="f4429905-10ae-4bb9-b94c-ec045543e81f" providerId="ADAL" clId="{6F0A7AA4-2EFC-4935-BD83-66FD016827D1}" dt="2022-07-18T14:34:31.507" v="411"/>
          <ac:spMkLst>
            <pc:docMk/>
            <pc:sldMk cId="360127509" sldId="293"/>
            <ac:spMk id="109" creationId="{A1BD82D9-B624-2652-DE42-9F9BF64515E1}"/>
          </ac:spMkLst>
        </pc:spChg>
        <pc:spChg chg="mod">
          <ac:chgData name="Salome Padilla" userId="f4429905-10ae-4bb9-b94c-ec045543e81f" providerId="ADAL" clId="{6F0A7AA4-2EFC-4935-BD83-66FD016827D1}" dt="2022-07-19T06:24:54.782" v="1785" actId="2085"/>
          <ac:spMkLst>
            <pc:docMk/>
            <pc:sldMk cId="360127509" sldId="293"/>
            <ac:spMk id="110" creationId="{470EE324-827C-9892-0AEF-9C1A414C86C3}"/>
          </ac:spMkLst>
        </pc:spChg>
        <pc:spChg chg="mod">
          <ac:chgData name="Salome Padilla" userId="f4429905-10ae-4bb9-b94c-ec045543e81f" providerId="ADAL" clId="{6F0A7AA4-2EFC-4935-BD83-66FD016827D1}" dt="2022-07-18T14:37:22.323" v="479"/>
          <ac:spMkLst>
            <pc:docMk/>
            <pc:sldMk cId="360127509" sldId="293"/>
            <ac:spMk id="114" creationId="{B4EE38CB-0390-4154-8E74-292B9FD81DE3}"/>
          </ac:spMkLst>
        </pc:spChg>
        <pc:spChg chg="mod">
          <ac:chgData name="Salome Padilla" userId="f4429905-10ae-4bb9-b94c-ec045543e81f" providerId="ADAL" clId="{6F0A7AA4-2EFC-4935-BD83-66FD016827D1}" dt="2022-07-18T14:37:22.323" v="479"/>
          <ac:spMkLst>
            <pc:docMk/>
            <pc:sldMk cId="360127509" sldId="293"/>
            <ac:spMk id="115" creationId="{F4600F66-8402-C08B-B102-930146C82FF2}"/>
          </ac:spMkLst>
        </pc:spChg>
        <pc:spChg chg="add mod">
          <ac:chgData name="Salome Padilla" userId="f4429905-10ae-4bb9-b94c-ec045543e81f" providerId="ADAL" clId="{6F0A7AA4-2EFC-4935-BD83-66FD016827D1}" dt="2022-07-18T14:38:38.705" v="531" actId="12788"/>
          <ac:spMkLst>
            <pc:docMk/>
            <pc:sldMk cId="360127509" sldId="293"/>
            <ac:spMk id="116" creationId="{F2FA9584-67B9-AD37-C55B-4DB83340DC3D}"/>
          </ac:spMkLst>
        </pc:spChg>
        <pc:spChg chg="add del mod">
          <ac:chgData name="Salome Padilla" userId="f4429905-10ae-4bb9-b94c-ec045543e81f" providerId="ADAL" clId="{6F0A7AA4-2EFC-4935-BD83-66FD016827D1}" dt="2022-07-18T14:45:17.096" v="578"/>
          <ac:spMkLst>
            <pc:docMk/>
            <pc:sldMk cId="360127509" sldId="293"/>
            <ac:spMk id="117" creationId="{8CE67A80-739F-0FD4-5AEE-7FB7C6702EF1}"/>
          </ac:spMkLst>
        </pc:spChg>
        <pc:grpChg chg="add mod">
          <ac:chgData name="Salome Padilla" userId="f4429905-10ae-4bb9-b94c-ec045543e81f" providerId="ADAL" clId="{6F0A7AA4-2EFC-4935-BD83-66FD016827D1}" dt="2022-07-18T14:34:35.284" v="414" actId="1036"/>
          <ac:grpSpMkLst>
            <pc:docMk/>
            <pc:sldMk cId="360127509" sldId="293"/>
            <ac:grpSpMk id="29" creationId="{C9394D9E-6581-D10B-6FA1-F1340A66690D}"/>
          </ac:grpSpMkLst>
        </pc:grpChg>
        <pc:grpChg chg="add mod">
          <ac:chgData name="Salome Padilla" userId="f4429905-10ae-4bb9-b94c-ec045543e81f" providerId="ADAL" clId="{6F0A7AA4-2EFC-4935-BD83-66FD016827D1}" dt="2022-07-18T14:34:35.284" v="414" actId="1036"/>
          <ac:grpSpMkLst>
            <pc:docMk/>
            <pc:sldMk cId="360127509" sldId="293"/>
            <ac:grpSpMk id="34" creationId="{C3B4AA4F-28D7-9345-B963-3B40BC1F145B}"/>
          </ac:grpSpMkLst>
        </pc:grpChg>
        <pc:grpChg chg="add mod">
          <ac:chgData name="Salome Padilla" userId="f4429905-10ae-4bb9-b94c-ec045543e81f" providerId="ADAL" clId="{6F0A7AA4-2EFC-4935-BD83-66FD016827D1}" dt="2022-07-18T14:34:35.284" v="414" actId="1036"/>
          <ac:grpSpMkLst>
            <pc:docMk/>
            <pc:sldMk cId="360127509" sldId="293"/>
            <ac:grpSpMk id="40" creationId="{D70ECE03-9BC0-A0B9-0199-7D045CB94E22}"/>
          </ac:grpSpMkLst>
        </pc:grpChg>
        <pc:grpChg chg="add mod">
          <ac:chgData name="Salome Padilla" userId="f4429905-10ae-4bb9-b94c-ec045543e81f" providerId="ADAL" clId="{6F0A7AA4-2EFC-4935-BD83-66FD016827D1}" dt="2022-07-18T14:37:21.307" v="478" actId="1076"/>
          <ac:grpSpMkLst>
            <pc:docMk/>
            <pc:sldMk cId="360127509" sldId="293"/>
            <ac:grpSpMk id="47" creationId="{FB84FFDD-4105-D3CA-262E-8C95547EDBC8}"/>
          </ac:grpSpMkLst>
        </pc:grpChg>
        <pc:grpChg chg="add mod">
          <ac:chgData name="Salome Padilla" userId="f4429905-10ae-4bb9-b94c-ec045543e81f" providerId="ADAL" clId="{6F0A7AA4-2EFC-4935-BD83-66FD016827D1}" dt="2022-07-18T14:38:12.430" v="512" actId="1076"/>
          <ac:grpSpMkLst>
            <pc:docMk/>
            <pc:sldMk cId="360127509" sldId="293"/>
            <ac:grpSpMk id="54" creationId="{E6858C94-A42D-EA9D-240B-BDC65A3D4809}"/>
          </ac:grpSpMkLst>
        </pc:grpChg>
        <pc:grpChg chg="add mod">
          <ac:chgData name="Salome Padilla" userId="f4429905-10ae-4bb9-b94c-ec045543e81f" providerId="ADAL" clId="{6F0A7AA4-2EFC-4935-BD83-66FD016827D1}" dt="2022-07-18T14:34:35.284" v="414" actId="1036"/>
          <ac:grpSpMkLst>
            <pc:docMk/>
            <pc:sldMk cId="360127509" sldId="293"/>
            <ac:grpSpMk id="60" creationId="{804D1FDE-5363-4722-E042-1A3C33FB44FE}"/>
          </ac:grpSpMkLst>
        </pc:grpChg>
        <pc:grpChg chg="add mod">
          <ac:chgData name="Salome Padilla" userId="f4429905-10ae-4bb9-b94c-ec045543e81f" providerId="ADAL" clId="{6F0A7AA4-2EFC-4935-BD83-66FD016827D1}" dt="2022-07-18T14:34:35.284" v="414" actId="1036"/>
          <ac:grpSpMkLst>
            <pc:docMk/>
            <pc:sldMk cId="360127509" sldId="293"/>
            <ac:grpSpMk id="69" creationId="{0C4CC79C-3575-3F87-77F6-607C5D07BF14}"/>
          </ac:grpSpMkLst>
        </pc:grpChg>
        <pc:grpChg chg="del">
          <ac:chgData name="Salome Padilla" userId="f4429905-10ae-4bb9-b94c-ec045543e81f" providerId="ADAL" clId="{6F0A7AA4-2EFC-4935-BD83-66FD016827D1}" dt="2022-07-18T14:34:25.445" v="410" actId="478"/>
          <ac:grpSpMkLst>
            <pc:docMk/>
            <pc:sldMk cId="360127509" sldId="293"/>
            <ac:grpSpMk id="83" creationId="{A0DB66CF-87F9-B09F-945A-92C068875C19}"/>
          </ac:grpSpMkLst>
        </pc:grpChg>
        <pc:grpChg chg="del">
          <ac:chgData name="Salome Padilla" userId="f4429905-10ae-4bb9-b94c-ec045543e81f" providerId="ADAL" clId="{6F0A7AA4-2EFC-4935-BD83-66FD016827D1}" dt="2022-07-18T14:34:25.445" v="410" actId="478"/>
          <ac:grpSpMkLst>
            <pc:docMk/>
            <pc:sldMk cId="360127509" sldId="293"/>
            <ac:grpSpMk id="86" creationId="{2B3F5613-8FCD-56EA-7B5C-84EB5E5B3B30}"/>
          </ac:grpSpMkLst>
        </pc:grpChg>
        <pc:grpChg chg="del">
          <ac:chgData name="Salome Padilla" userId="f4429905-10ae-4bb9-b94c-ec045543e81f" providerId="ADAL" clId="{6F0A7AA4-2EFC-4935-BD83-66FD016827D1}" dt="2022-07-18T14:34:25.445" v="410" actId="478"/>
          <ac:grpSpMkLst>
            <pc:docMk/>
            <pc:sldMk cId="360127509" sldId="293"/>
            <ac:grpSpMk id="89" creationId="{3D8EE167-1570-186C-2200-A9ADDD827D47}"/>
          </ac:grpSpMkLst>
        </pc:grpChg>
        <pc:grpChg chg="add mod">
          <ac:chgData name="Salome Padilla" userId="f4429905-10ae-4bb9-b94c-ec045543e81f" providerId="ADAL" clId="{6F0A7AA4-2EFC-4935-BD83-66FD016827D1}" dt="2022-07-18T14:34:35.284" v="414" actId="1036"/>
          <ac:grpSpMkLst>
            <pc:docMk/>
            <pc:sldMk cId="360127509" sldId="293"/>
            <ac:grpSpMk id="97" creationId="{8CC78C30-7602-9C44-7EA0-774DB1BA9571}"/>
          </ac:grpSpMkLst>
        </pc:grpChg>
        <pc:grpChg chg="add mod">
          <ac:chgData name="Salome Padilla" userId="f4429905-10ae-4bb9-b94c-ec045543e81f" providerId="ADAL" clId="{6F0A7AA4-2EFC-4935-BD83-66FD016827D1}" dt="2022-07-18T14:34:35.284" v="414" actId="1036"/>
          <ac:grpSpMkLst>
            <pc:docMk/>
            <pc:sldMk cId="360127509" sldId="293"/>
            <ac:grpSpMk id="103" creationId="{46FF9586-934C-1F2B-B8D2-85426172FD10}"/>
          </ac:grpSpMkLst>
        </pc:grpChg>
        <pc:grpChg chg="add mod">
          <ac:chgData name="Salome Padilla" userId="f4429905-10ae-4bb9-b94c-ec045543e81f" providerId="ADAL" clId="{6F0A7AA4-2EFC-4935-BD83-66FD016827D1}" dt="2022-07-18T14:34:35.284" v="414" actId="1036"/>
          <ac:grpSpMkLst>
            <pc:docMk/>
            <pc:sldMk cId="360127509" sldId="293"/>
            <ac:grpSpMk id="107" creationId="{00020A9B-D63B-1E79-8B3F-4A2A76F8AC89}"/>
          </ac:grpSpMkLst>
        </pc:grpChg>
        <pc:grpChg chg="add mod ord">
          <ac:chgData name="Salome Padilla" userId="f4429905-10ae-4bb9-b94c-ec045543e81f" providerId="ADAL" clId="{6F0A7AA4-2EFC-4935-BD83-66FD016827D1}" dt="2022-07-18T14:37:32.980" v="481" actId="167"/>
          <ac:grpSpMkLst>
            <pc:docMk/>
            <pc:sldMk cId="360127509" sldId="293"/>
            <ac:grpSpMk id="111" creationId="{448D55FD-1509-7CB4-D794-3568AB652084}"/>
          </ac:grpSpMkLst>
        </pc:grpChg>
        <pc:picChg chg="mod">
          <ac:chgData name="Salome Padilla" userId="f4429905-10ae-4bb9-b94c-ec045543e81f" providerId="ADAL" clId="{6F0A7AA4-2EFC-4935-BD83-66FD016827D1}" dt="2022-07-18T14:34:31.507" v="411"/>
          <ac:picMkLst>
            <pc:docMk/>
            <pc:sldMk cId="360127509" sldId="293"/>
            <ac:picMk id="30" creationId="{977FFEAC-A759-BE30-8DAA-03449B9D25EC}"/>
          </ac:picMkLst>
        </pc:picChg>
        <pc:picChg chg="mod">
          <ac:chgData name="Salome Padilla" userId="f4429905-10ae-4bb9-b94c-ec045543e81f" providerId="ADAL" clId="{6F0A7AA4-2EFC-4935-BD83-66FD016827D1}" dt="2022-07-18T14:34:31.507" v="411"/>
          <ac:picMkLst>
            <pc:docMk/>
            <pc:sldMk cId="360127509" sldId="293"/>
            <ac:picMk id="35" creationId="{714C9674-F732-FAF3-044D-17072242F8B3}"/>
          </ac:picMkLst>
        </pc:picChg>
        <pc:picChg chg="mod">
          <ac:chgData name="Salome Padilla" userId="f4429905-10ae-4bb9-b94c-ec045543e81f" providerId="ADAL" clId="{6F0A7AA4-2EFC-4935-BD83-66FD016827D1}" dt="2022-07-18T14:34:31.507" v="411"/>
          <ac:picMkLst>
            <pc:docMk/>
            <pc:sldMk cId="360127509" sldId="293"/>
            <ac:picMk id="36" creationId="{AE717528-9614-6D98-3368-26F3661DD767}"/>
          </ac:picMkLst>
        </pc:picChg>
        <pc:picChg chg="mod">
          <ac:chgData name="Salome Padilla" userId="f4429905-10ae-4bb9-b94c-ec045543e81f" providerId="ADAL" clId="{6F0A7AA4-2EFC-4935-BD83-66FD016827D1}" dt="2022-07-18T14:34:31.507" v="411"/>
          <ac:picMkLst>
            <pc:docMk/>
            <pc:sldMk cId="360127509" sldId="293"/>
            <ac:picMk id="41" creationId="{81D4424B-9BFF-F3DF-8974-9298C068BCB0}"/>
          </ac:picMkLst>
        </pc:picChg>
        <pc:picChg chg="mod">
          <ac:chgData name="Salome Padilla" userId="f4429905-10ae-4bb9-b94c-ec045543e81f" providerId="ADAL" clId="{6F0A7AA4-2EFC-4935-BD83-66FD016827D1}" dt="2022-07-18T14:34:31.507" v="411"/>
          <ac:picMkLst>
            <pc:docMk/>
            <pc:sldMk cId="360127509" sldId="293"/>
            <ac:picMk id="42" creationId="{1638A89B-8834-84E7-5791-044CA62933DA}"/>
          </ac:picMkLst>
        </pc:picChg>
        <pc:picChg chg="mod">
          <ac:chgData name="Salome Padilla" userId="f4429905-10ae-4bb9-b94c-ec045543e81f" providerId="ADAL" clId="{6F0A7AA4-2EFC-4935-BD83-66FD016827D1}" dt="2022-07-18T14:34:45.615" v="417" actId="208"/>
          <ac:picMkLst>
            <pc:docMk/>
            <pc:sldMk cId="360127509" sldId="293"/>
            <ac:picMk id="48" creationId="{A3EEAA5C-88BB-BE87-A085-085B4989CA58}"/>
          </ac:picMkLst>
        </pc:picChg>
        <pc:picChg chg="mod">
          <ac:chgData name="Salome Padilla" userId="f4429905-10ae-4bb9-b94c-ec045543e81f" providerId="ADAL" clId="{6F0A7AA4-2EFC-4935-BD83-66FD016827D1}" dt="2022-07-18T14:34:45.615" v="417" actId="208"/>
          <ac:picMkLst>
            <pc:docMk/>
            <pc:sldMk cId="360127509" sldId="293"/>
            <ac:picMk id="49" creationId="{86CDE2F8-CCC9-A254-709C-2DDF85C7C129}"/>
          </ac:picMkLst>
        </pc:picChg>
        <pc:picChg chg="mod">
          <ac:chgData name="Salome Padilla" userId="f4429905-10ae-4bb9-b94c-ec045543e81f" providerId="ADAL" clId="{6F0A7AA4-2EFC-4935-BD83-66FD016827D1}" dt="2022-07-18T14:34:31.507" v="411"/>
          <ac:picMkLst>
            <pc:docMk/>
            <pc:sldMk cId="360127509" sldId="293"/>
            <ac:picMk id="55" creationId="{28D50871-3CF1-932F-C03A-21BB151DEC56}"/>
          </ac:picMkLst>
        </pc:picChg>
        <pc:picChg chg="mod">
          <ac:chgData name="Salome Padilla" userId="f4429905-10ae-4bb9-b94c-ec045543e81f" providerId="ADAL" clId="{6F0A7AA4-2EFC-4935-BD83-66FD016827D1}" dt="2022-07-18T14:34:31.507" v="411"/>
          <ac:picMkLst>
            <pc:docMk/>
            <pc:sldMk cId="360127509" sldId="293"/>
            <ac:picMk id="56" creationId="{6299BE0F-BD10-3EBB-F617-6FF120434A11}"/>
          </ac:picMkLst>
        </pc:picChg>
        <pc:picChg chg="mod">
          <ac:chgData name="Salome Padilla" userId="f4429905-10ae-4bb9-b94c-ec045543e81f" providerId="ADAL" clId="{6F0A7AA4-2EFC-4935-BD83-66FD016827D1}" dt="2022-07-18T14:34:31.507" v="411"/>
          <ac:picMkLst>
            <pc:docMk/>
            <pc:sldMk cId="360127509" sldId="293"/>
            <ac:picMk id="61" creationId="{2D6352AE-925D-21AB-F4A7-6CE4E084882A}"/>
          </ac:picMkLst>
        </pc:picChg>
        <pc:picChg chg="mod">
          <ac:chgData name="Salome Padilla" userId="f4429905-10ae-4bb9-b94c-ec045543e81f" providerId="ADAL" clId="{6F0A7AA4-2EFC-4935-BD83-66FD016827D1}" dt="2022-07-18T14:34:31.507" v="411"/>
          <ac:picMkLst>
            <pc:docMk/>
            <pc:sldMk cId="360127509" sldId="293"/>
            <ac:picMk id="62" creationId="{5A1A026A-563D-9B4D-930A-EE5DD7099E4C}"/>
          </ac:picMkLst>
        </pc:picChg>
        <pc:picChg chg="mod">
          <ac:chgData name="Salome Padilla" userId="f4429905-10ae-4bb9-b94c-ec045543e81f" providerId="ADAL" clId="{6F0A7AA4-2EFC-4935-BD83-66FD016827D1}" dt="2022-07-18T14:34:31.507" v="411"/>
          <ac:picMkLst>
            <pc:docMk/>
            <pc:sldMk cId="360127509" sldId="293"/>
            <ac:picMk id="71" creationId="{D044AA63-E855-F295-0010-D934259709F6}"/>
          </ac:picMkLst>
        </pc:picChg>
        <pc:picChg chg="mod">
          <ac:chgData name="Salome Padilla" userId="f4429905-10ae-4bb9-b94c-ec045543e81f" providerId="ADAL" clId="{6F0A7AA4-2EFC-4935-BD83-66FD016827D1}" dt="2022-07-18T14:34:31.507" v="411"/>
          <ac:picMkLst>
            <pc:docMk/>
            <pc:sldMk cId="360127509" sldId="293"/>
            <ac:picMk id="98" creationId="{1ED8BDDA-2263-C113-62E4-3A8A6E0CC926}"/>
          </ac:picMkLst>
        </pc:picChg>
        <pc:picChg chg="mod">
          <ac:chgData name="Salome Padilla" userId="f4429905-10ae-4bb9-b94c-ec045543e81f" providerId="ADAL" clId="{6F0A7AA4-2EFC-4935-BD83-66FD016827D1}" dt="2022-07-18T14:34:31.507" v="411"/>
          <ac:picMkLst>
            <pc:docMk/>
            <pc:sldMk cId="360127509" sldId="293"/>
            <ac:picMk id="99" creationId="{5359B5C8-EF91-FBD0-026C-BE51730D43F9}"/>
          </ac:picMkLst>
        </pc:picChg>
        <pc:picChg chg="mod">
          <ac:chgData name="Salome Padilla" userId="f4429905-10ae-4bb9-b94c-ec045543e81f" providerId="ADAL" clId="{6F0A7AA4-2EFC-4935-BD83-66FD016827D1}" dt="2022-07-18T14:34:31.507" v="411"/>
          <ac:picMkLst>
            <pc:docMk/>
            <pc:sldMk cId="360127509" sldId="293"/>
            <ac:picMk id="104" creationId="{8150AC13-06D6-8059-B577-B67F56E25DA5}"/>
          </ac:picMkLst>
        </pc:picChg>
        <pc:picChg chg="mod">
          <ac:chgData name="Salome Padilla" userId="f4429905-10ae-4bb9-b94c-ec045543e81f" providerId="ADAL" clId="{6F0A7AA4-2EFC-4935-BD83-66FD016827D1}" dt="2022-07-18T14:34:31.507" v="411"/>
          <ac:picMkLst>
            <pc:docMk/>
            <pc:sldMk cId="360127509" sldId="293"/>
            <ac:picMk id="108" creationId="{FAD8A774-7C1D-57EE-BFE2-7292FCBF7E98}"/>
          </ac:picMkLst>
        </pc:picChg>
        <pc:picChg chg="mod">
          <ac:chgData name="Salome Padilla" userId="f4429905-10ae-4bb9-b94c-ec045543e81f" providerId="ADAL" clId="{6F0A7AA4-2EFC-4935-BD83-66FD016827D1}" dt="2022-07-18T14:37:22.323" v="479"/>
          <ac:picMkLst>
            <pc:docMk/>
            <pc:sldMk cId="360127509" sldId="293"/>
            <ac:picMk id="112" creationId="{3C5177BA-1460-DB9D-9FC8-E396FFAFF5B6}"/>
          </ac:picMkLst>
        </pc:picChg>
        <pc:picChg chg="mod">
          <ac:chgData name="Salome Padilla" userId="f4429905-10ae-4bb9-b94c-ec045543e81f" providerId="ADAL" clId="{6F0A7AA4-2EFC-4935-BD83-66FD016827D1}" dt="2022-07-18T14:37:22.323" v="479"/>
          <ac:picMkLst>
            <pc:docMk/>
            <pc:sldMk cId="360127509" sldId="293"/>
            <ac:picMk id="113" creationId="{9D8CB3F9-9C42-0959-A9FF-AD3F0E271E67}"/>
          </ac:picMkLst>
        </pc:picChg>
      </pc:sldChg>
      <pc:sldChg chg="addSp delSp modSp mod ord">
        <pc:chgData name="Salome Padilla" userId="f4429905-10ae-4bb9-b94c-ec045543e81f" providerId="ADAL" clId="{6F0A7AA4-2EFC-4935-BD83-66FD016827D1}" dt="2022-07-18T14:33:28.612" v="381" actId="208"/>
        <pc:sldMkLst>
          <pc:docMk/>
          <pc:sldMk cId="2267922206" sldId="294"/>
        </pc:sldMkLst>
        <pc:spChg chg="mod">
          <ac:chgData name="Salome Padilla" userId="f4429905-10ae-4bb9-b94c-ec045543e81f" providerId="ADAL" clId="{6F0A7AA4-2EFC-4935-BD83-66FD016827D1}" dt="2022-07-18T14:30:23.237" v="300" actId="20577"/>
          <ac:spMkLst>
            <pc:docMk/>
            <pc:sldMk cId="2267922206" sldId="294"/>
            <ac:spMk id="2" creationId="{00000000-0000-0000-0000-000000000000}"/>
          </ac:spMkLst>
        </pc:spChg>
        <pc:spChg chg="mod">
          <ac:chgData name="Salome Padilla" userId="f4429905-10ae-4bb9-b94c-ec045543e81f" providerId="ADAL" clId="{6F0A7AA4-2EFC-4935-BD83-66FD016827D1}" dt="2022-07-18T14:31:26.893" v="329" actId="208"/>
          <ac:spMkLst>
            <pc:docMk/>
            <pc:sldMk cId="2267922206" sldId="294"/>
            <ac:spMk id="21" creationId="{CEE947FD-0D43-AF13-E735-EAC302F99270}"/>
          </ac:spMkLst>
        </pc:spChg>
        <pc:spChg chg="mod">
          <ac:chgData name="Salome Padilla" userId="f4429905-10ae-4bb9-b94c-ec045543e81f" providerId="ADAL" clId="{6F0A7AA4-2EFC-4935-BD83-66FD016827D1}" dt="2022-07-18T14:31:30.779" v="330" actId="208"/>
          <ac:spMkLst>
            <pc:docMk/>
            <pc:sldMk cId="2267922206" sldId="294"/>
            <ac:spMk id="22" creationId="{31811BAD-DFAF-DC9A-41DE-7179617BA1CB}"/>
          </ac:spMkLst>
        </pc:spChg>
        <pc:spChg chg="add mod">
          <ac:chgData name="Salome Padilla" userId="f4429905-10ae-4bb9-b94c-ec045543e81f" providerId="ADAL" clId="{6F0A7AA4-2EFC-4935-BD83-66FD016827D1}" dt="2022-07-18T14:31:03.927" v="302"/>
          <ac:spMkLst>
            <pc:docMk/>
            <pc:sldMk cId="2267922206" sldId="294"/>
            <ac:spMk id="23" creationId="{09B137EF-A33E-0F49-0747-8122A17C80CA}"/>
          </ac:spMkLst>
        </pc:spChg>
        <pc:spChg chg="mod">
          <ac:chgData name="Salome Padilla" userId="f4429905-10ae-4bb9-b94c-ec045543e81f" providerId="ADAL" clId="{6F0A7AA4-2EFC-4935-BD83-66FD016827D1}" dt="2022-07-18T14:32:05.669" v="348" actId="208"/>
          <ac:spMkLst>
            <pc:docMk/>
            <pc:sldMk cId="2267922206" sldId="294"/>
            <ac:spMk id="26" creationId="{20E67328-321F-82EA-C678-5DF44B9EA645}"/>
          </ac:spMkLst>
        </pc:spChg>
        <pc:spChg chg="mod">
          <ac:chgData name="Salome Padilla" userId="f4429905-10ae-4bb9-b94c-ec045543e81f" providerId="ADAL" clId="{6F0A7AA4-2EFC-4935-BD83-66FD016827D1}" dt="2022-07-18T14:32:22.539" v="355" actId="208"/>
          <ac:spMkLst>
            <pc:docMk/>
            <pc:sldMk cId="2267922206" sldId="294"/>
            <ac:spMk id="27" creationId="{A7946828-5001-B637-E133-169B456CD5E7}"/>
          </ac:spMkLst>
        </pc:spChg>
        <pc:spChg chg="add mod">
          <ac:chgData name="Salome Padilla" userId="f4429905-10ae-4bb9-b94c-ec045543e81f" providerId="ADAL" clId="{6F0A7AA4-2EFC-4935-BD83-66FD016827D1}" dt="2022-07-18T14:31:03.927" v="302"/>
          <ac:spMkLst>
            <pc:docMk/>
            <pc:sldMk cId="2267922206" sldId="294"/>
            <ac:spMk id="28" creationId="{86974ADB-D075-948C-A0D1-15ACD613F5D3}"/>
          </ac:spMkLst>
        </pc:spChg>
        <pc:spChg chg="mod">
          <ac:chgData name="Salome Padilla" userId="f4429905-10ae-4bb9-b94c-ec045543e81f" providerId="ADAL" clId="{6F0A7AA4-2EFC-4935-BD83-66FD016827D1}" dt="2022-07-18T14:31:03.927" v="302"/>
          <ac:spMkLst>
            <pc:docMk/>
            <pc:sldMk cId="2267922206" sldId="294"/>
            <ac:spMk id="32" creationId="{C2095E78-FED9-01D8-EA7F-3C569014A944}"/>
          </ac:spMkLst>
        </pc:spChg>
        <pc:spChg chg="mod">
          <ac:chgData name="Salome Padilla" userId="f4429905-10ae-4bb9-b94c-ec045543e81f" providerId="ADAL" clId="{6F0A7AA4-2EFC-4935-BD83-66FD016827D1}" dt="2022-07-18T14:32:08.590" v="349" actId="208"/>
          <ac:spMkLst>
            <pc:docMk/>
            <pc:sldMk cId="2267922206" sldId="294"/>
            <ac:spMk id="33" creationId="{CC2105D4-5AD3-3FBD-5871-997D488DF476}"/>
          </ac:spMkLst>
        </pc:spChg>
        <pc:spChg chg="add mod">
          <ac:chgData name="Salome Padilla" userId="f4429905-10ae-4bb9-b94c-ec045543e81f" providerId="ADAL" clId="{6F0A7AA4-2EFC-4935-BD83-66FD016827D1}" dt="2022-07-18T14:31:03.927" v="302"/>
          <ac:spMkLst>
            <pc:docMk/>
            <pc:sldMk cId="2267922206" sldId="294"/>
            <ac:spMk id="34" creationId="{C066E1B7-2B99-47AD-698A-3B3D2F754542}"/>
          </ac:spMkLst>
        </pc:spChg>
        <pc:spChg chg="del">
          <ac:chgData name="Salome Padilla" userId="f4429905-10ae-4bb9-b94c-ec045543e81f" providerId="ADAL" clId="{6F0A7AA4-2EFC-4935-BD83-66FD016827D1}" dt="2022-07-18T14:30:26.772" v="301" actId="478"/>
          <ac:spMkLst>
            <pc:docMk/>
            <pc:sldMk cId="2267922206" sldId="294"/>
            <ac:spMk id="37" creationId="{8930AF72-8EEA-74DE-29FF-9A5ABFCAE826}"/>
          </ac:spMkLst>
        </pc:spChg>
        <pc:spChg chg="del">
          <ac:chgData name="Salome Padilla" userId="f4429905-10ae-4bb9-b94c-ec045543e81f" providerId="ADAL" clId="{6F0A7AA4-2EFC-4935-BD83-66FD016827D1}" dt="2022-07-18T14:30:26.772" v="301" actId="478"/>
          <ac:spMkLst>
            <pc:docMk/>
            <pc:sldMk cId="2267922206" sldId="294"/>
            <ac:spMk id="38" creationId="{B326CA5C-42AC-8CE7-5887-628644A61109}"/>
          </ac:spMkLst>
        </pc:spChg>
        <pc:spChg chg="del">
          <ac:chgData name="Salome Padilla" userId="f4429905-10ae-4bb9-b94c-ec045543e81f" providerId="ADAL" clId="{6F0A7AA4-2EFC-4935-BD83-66FD016827D1}" dt="2022-07-18T14:30:26.772" v="301" actId="478"/>
          <ac:spMkLst>
            <pc:docMk/>
            <pc:sldMk cId="2267922206" sldId="294"/>
            <ac:spMk id="39" creationId="{83A30216-CCD0-B03D-241C-AD4AC130D3F7}"/>
          </ac:spMkLst>
        </pc:spChg>
        <pc:spChg chg="del">
          <ac:chgData name="Salome Padilla" userId="f4429905-10ae-4bb9-b94c-ec045543e81f" providerId="ADAL" clId="{6F0A7AA4-2EFC-4935-BD83-66FD016827D1}" dt="2022-07-18T14:30:26.772" v="301" actId="478"/>
          <ac:spMkLst>
            <pc:docMk/>
            <pc:sldMk cId="2267922206" sldId="294"/>
            <ac:spMk id="40" creationId="{2E1A55DA-A284-652D-0B21-FBDAFEB54527}"/>
          </ac:spMkLst>
        </pc:spChg>
        <pc:spChg chg="del">
          <ac:chgData name="Salome Padilla" userId="f4429905-10ae-4bb9-b94c-ec045543e81f" providerId="ADAL" clId="{6F0A7AA4-2EFC-4935-BD83-66FD016827D1}" dt="2022-07-18T14:30:26.772" v="301" actId="478"/>
          <ac:spMkLst>
            <pc:docMk/>
            <pc:sldMk cId="2267922206" sldId="294"/>
            <ac:spMk id="41" creationId="{207F0F26-9653-8929-A0D9-5F5679119439}"/>
          </ac:spMkLst>
        </pc:spChg>
        <pc:spChg chg="del">
          <ac:chgData name="Salome Padilla" userId="f4429905-10ae-4bb9-b94c-ec045543e81f" providerId="ADAL" clId="{6F0A7AA4-2EFC-4935-BD83-66FD016827D1}" dt="2022-07-18T14:30:26.772" v="301" actId="478"/>
          <ac:spMkLst>
            <pc:docMk/>
            <pc:sldMk cId="2267922206" sldId="294"/>
            <ac:spMk id="42" creationId="{22031CB1-5A1A-5EBC-7521-ECCF1FF23012}"/>
          </ac:spMkLst>
        </pc:spChg>
        <pc:spChg chg="del">
          <ac:chgData name="Salome Padilla" userId="f4429905-10ae-4bb9-b94c-ec045543e81f" providerId="ADAL" clId="{6F0A7AA4-2EFC-4935-BD83-66FD016827D1}" dt="2022-07-18T14:30:26.772" v="301" actId="478"/>
          <ac:spMkLst>
            <pc:docMk/>
            <pc:sldMk cId="2267922206" sldId="294"/>
            <ac:spMk id="43" creationId="{1BD3DF08-85E6-B991-2861-DA8DD9D618A9}"/>
          </ac:spMkLst>
        </pc:spChg>
        <pc:spChg chg="del">
          <ac:chgData name="Salome Padilla" userId="f4429905-10ae-4bb9-b94c-ec045543e81f" providerId="ADAL" clId="{6F0A7AA4-2EFC-4935-BD83-66FD016827D1}" dt="2022-07-18T14:30:26.772" v="301" actId="478"/>
          <ac:spMkLst>
            <pc:docMk/>
            <pc:sldMk cId="2267922206" sldId="294"/>
            <ac:spMk id="44" creationId="{E49367B7-C1D9-63D9-008E-5B7763778E79}"/>
          </ac:spMkLst>
        </pc:spChg>
        <pc:spChg chg="del">
          <ac:chgData name="Salome Padilla" userId="f4429905-10ae-4bb9-b94c-ec045543e81f" providerId="ADAL" clId="{6F0A7AA4-2EFC-4935-BD83-66FD016827D1}" dt="2022-07-18T14:30:26.772" v="301" actId="478"/>
          <ac:spMkLst>
            <pc:docMk/>
            <pc:sldMk cId="2267922206" sldId="294"/>
            <ac:spMk id="45" creationId="{138AAC04-9619-65B9-1060-959E651C4169}"/>
          </ac:spMkLst>
        </pc:spChg>
        <pc:spChg chg="del">
          <ac:chgData name="Salome Padilla" userId="f4429905-10ae-4bb9-b94c-ec045543e81f" providerId="ADAL" clId="{6F0A7AA4-2EFC-4935-BD83-66FD016827D1}" dt="2022-07-18T14:30:26.772" v="301" actId="478"/>
          <ac:spMkLst>
            <pc:docMk/>
            <pc:sldMk cId="2267922206" sldId="294"/>
            <ac:spMk id="46" creationId="{8EDFD882-9B5A-DDDB-7553-734367E64F86}"/>
          </ac:spMkLst>
        </pc:spChg>
        <pc:spChg chg="mod">
          <ac:chgData name="Salome Padilla" userId="f4429905-10ae-4bb9-b94c-ec045543e81f" providerId="ADAL" clId="{6F0A7AA4-2EFC-4935-BD83-66FD016827D1}" dt="2022-07-18T14:31:37.765" v="333" actId="208"/>
          <ac:spMkLst>
            <pc:docMk/>
            <pc:sldMk cId="2267922206" sldId="294"/>
            <ac:spMk id="53" creationId="{04E6F9B6-051B-A7B3-4AF3-0833C9F33A05}"/>
          </ac:spMkLst>
        </pc:spChg>
        <pc:spChg chg="mod">
          <ac:chgData name="Salome Padilla" userId="f4429905-10ae-4bb9-b94c-ec045543e81f" providerId="ADAL" clId="{6F0A7AA4-2EFC-4935-BD83-66FD016827D1}" dt="2022-07-18T14:31:41.637" v="334" actId="208"/>
          <ac:spMkLst>
            <pc:docMk/>
            <pc:sldMk cId="2267922206" sldId="294"/>
            <ac:spMk id="54" creationId="{B0334CE5-DD48-E2E0-03F3-7E71F5FAA322}"/>
          </ac:spMkLst>
        </pc:spChg>
        <pc:spChg chg="add mod">
          <ac:chgData name="Salome Padilla" userId="f4429905-10ae-4bb9-b94c-ec045543e81f" providerId="ADAL" clId="{6F0A7AA4-2EFC-4935-BD83-66FD016827D1}" dt="2022-07-18T14:31:03.927" v="302"/>
          <ac:spMkLst>
            <pc:docMk/>
            <pc:sldMk cId="2267922206" sldId="294"/>
            <ac:spMk id="55" creationId="{56392C83-B377-D28F-151A-2F80B098780F}"/>
          </ac:spMkLst>
        </pc:spChg>
        <pc:spChg chg="mod">
          <ac:chgData name="Salome Padilla" userId="f4429905-10ae-4bb9-b94c-ec045543e81f" providerId="ADAL" clId="{6F0A7AA4-2EFC-4935-BD83-66FD016827D1}" dt="2022-07-18T14:32:11.661" v="350" actId="208"/>
          <ac:spMkLst>
            <pc:docMk/>
            <pc:sldMk cId="2267922206" sldId="294"/>
            <ac:spMk id="58" creationId="{5BB1DF2E-F0CC-3DED-89C3-0886CD5DE5B8}"/>
          </ac:spMkLst>
        </pc:spChg>
        <pc:spChg chg="mod">
          <ac:chgData name="Salome Padilla" userId="f4429905-10ae-4bb9-b94c-ec045543e81f" providerId="ADAL" clId="{6F0A7AA4-2EFC-4935-BD83-66FD016827D1}" dt="2022-07-18T14:32:14.061" v="351" actId="208"/>
          <ac:spMkLst>
            <pc:docMk/>
            <pc:sldMk cId="2267922206" sldId="294"/>
            <ac:spMk id="59" creationId="{6AE79AE1-4468-C5E5-F936-5008CCE81DBC}"/>
          </ac:spMkLst>
        </pc:spChg>
        <pc:spChg chg="add mod">
          <ac:chgData name="Salome Padilla" userId="f4429905-10ae-4bb9-b94c-ec045543e81f" providerId="ADAL" clId="{6F0A7AA4-2EFC-4935-BD83-66FD016827D1}" dt="2022-07-18T14:31:03.927" v="302"/>
          <ac:spMkLst>
            <pc:docMk/>
            <pc:sldMk cId="2267922206" sldId="294"/>
            <ac:spMk id="60" creationId="{ECE565D6-B82A-CBA0-5A68-B9729D7C8FE5}"/>
          </ac:spMkLst>
        </pc:spChg>
        <pc:spChg chg="mod">
          <ac:chgData name="Salome Padilla" userId="f4429905-10ae-4bb9-b94c-ec045543e81f" providerId="ADAL" clId="{6F0A7AA4-2EFC-4935-BD83-66FD016827D1}" dt="2022-07-18T14:32:17.588" v="353" actId="208"/>
          <ac:spMkLst>
            <pc:docMk/>
            <pc:sldMk cId="2267922206" sldId="294"/>
            <ac:spMk id="64" creationId="{EA28F21C-2E59-61A7-9752-59DDDD8A51B6}"/>
          </ac:spMkLst>
        </pc:spChg>
        <pc:spChg chg="mod">
          <ac:chgData name="Salome Padilla" userId="f4429905-10ae-4bb9-b94c-ec045543e81f" providerId="ADAL" clId="{6F0A7AA4-2EFC-4935-BD83-66FD016827D1}" dt="2022-07-18T14:32:19.381" v="354" actId="208"/>
          <ac:spMkLst>
            <pc:docMk/>
            <pc:sldMk cId="2267922206" sldId="294"/>
            <ac:spMk id="65" creationId="{53C27F5D-67CC-C165-65D8-199F633B1066}"/>
          </ac:spMkLst>
        </pc:spChg>
        <pc:spChg chg="add mod">
          <ac:chgData name="Salome Padilla" userId="f4429905-10ae-4bb9-b94c-ec045543e81f" providerId="ADAL" clId="{6F0A7AA4-2EFC-4935-BD83-66FD016827D1}" dt="2022-07-18T14:31:03.927" v="302"/>
          <ac:spMkLst>
            <pc:docMk/>
            <pc:sldMk cId="2267922206" sldId="294"/>
            <ac:spMk id="66" creationId="{C61A6101-F5A7-E38A-6ABE-50027F4610CD}"/>
          </ac:spMkLst>
        </pc:spChg>
        <pc:spChg chg="mod">
          <ac:chgData name="Salome Padilla" userId="f4429905-10ae-4bb9-b94c-ec045543e81f" providerId="ADAL" clId="{6F0A7AA4-2EFC-4935-BD83-66FD016827D1}" dt="2022-07-18T14:33:25.014" v="380" actId="208"/>
          <ac:spMkLst>
            <pc:docMk/>
            <pc:sldMk cId="2267922206" sldId="294"/>
            <ac:spMk id="70" creationId="{27D9316E-AE9D-AE12-FF11-34DFFFCC7C0A}"/>
          </ac:spMkLst>
        </pc:spChg>
        <pc:spChg chg="mod">
          <ac:chgData name="Salome Padilla" userId="f4429905-10ae-4bb9-b94c-ec045543e81f" providerId="ADAL" clId="{6F0A7AA4-2EFC-4935-BD83-66FD016827D1}" dt="2022-07-18T14:33:28.612" v="381" actId="208"/>
          <ac:spMkLst>
            <pc:docMk/>
            <pc:sldMk cId="2267922206" sldId="294"/>
            <ac:spMk id="71" creationId="{43180DA1-CE61-7A8F-2774-96B2E819C6FE}"/>
          </ac:spMkLst>
        </pc:spChg>
        <pc:spChg chg="add mod">
          <ac:chgData name="Salome Padilla" userId="f4429905-10ae-4bb9-b94c-ec045543e81f" providerId="ADAL" clId="{6F0A7AA4-2EFC-4935-BD83-66FD016827D1}" dt="2022-07-18T14:31:03.927" v="302"/>
          <ac:spMkLst>
            <pc:docMk/>
            <pc:sldMk cId="2267922206" sldId="294"/>
            <ac:spMk id="72" creationId="{C646B498-5166-C776-1A13-8D3A7C35CA35}"/>
          </ac:spMkLst>
        </pc:spChg>
        <pc:spChg chg="mod">
          <ac:chgData name="Salome Padilla" userId="f4429905-10ae-4bb9-b94c-ec045543e81f" providerId="ADAL" clId="{6F0A7AA4-2EFC-4935-BD83-66FD016827D1}" dt="2022-07-18T14:32:51.748" v="369" actId="2085"/>
          <ac:spMkLst>
            <pc:docMk/>
            <pc:sldMk cId="2267922206" sldId="294"/>
            <ac:spMk id="75" creationId="{B38B7A87-44BD-BE01-FB3E-284ADCE87E80}"/>
          </ac:spMkLst>
        </pc:spChg>
        <pc:spChg chg="mod">
          <ac:chgData name="Salome Padilla" userId="f4429905-10ae-4bb9-b94c-ec045543e81f" providerId="ADAL" clId="{6F0A7AA4-2EFC-4935-BD83-66FD016827D1}" dt="2022-07-18T14:32:51.748" v="369" actId="2085"/>
          <ac:spMkLst>
            <pc:docMk/>
            <pc:sldMk cId="2267922206" sldId="294"/>
            <ac:spMk id="76" creationId="{CE026319-7D7D-4CA5-17E7-3AA2F7D6B370}"/>
          </ac:spMkLst>
        </pc:spChg>
        <pc:spChg chg="mod">
          <ac:chgData name="Salome Padilla" userId="f4429905-10ae-4bb9-b94c-ec045543e81f" providerId="ADAL" clId="{6F0A7AA4-2EFC-4935-BD83-66FD016827D1}" dt="2022-07-18T14:32:51.748" v="369" actId="2085"/>
          <ac:spMkLst>
            <pc:docMk/>
            <pc:sldMk cId="2267922206" sldId="294"/>
            <ac:spMk id="78" creationId="{E796AA64-BAFA-6EBE-8572-CDCE0E980202}"/>
          </ac:spMkLst>
        </pc:spChg>
        <pc:spChg chg="mod">
          <ac:chgData name="Salome Padilla" userId="f4429905-10ae-4bb9-b94c-ec045543e81f" providerId="ADAL" clId="{6F0A7AA4-2EFC-4935-BD83-66FD016827D1}" dt="2022-07-18T14:32:51.748" v="369" actId="2085"/>
          <ac:spMkLst>
            <pc:docMk/>
            <pc:sldMk cId="2267922206" sldId="294"/>
            <ac:spMk id="79" creationId="{EB228AFE-47FC-6A76-0C55-0BABD9005D85}"/>
          </ac:spMkLst>
        </pc:spChg>
        <pc:spChg chg="mod">
          <ac:chgData name="Salome Padilla" userId="f4429905-10ae-4bb9-b94c-ec045543e81f" providerId="ADAL" clId="{6F0A7AA4-2EFC-4935-BD83-66FD016827D1}" dt="2022-07-18T14:33:15.237" v="376" actId="2085"/>
          <ac:spMkLst>
            <pc:docMk/>
            <pc:sldMk cId="2267922206" sldId="294"/>
            <ac:spMk id="82" creationId="{28A83861-C6A1-5A12-8BB6-B1FD867F942B}"/>
          </ac:spMkLst>
        </pc:spChg>
        <pc:spChg chg="mod">
          <ac:chgData name="Salome Padilla" userId="f4429905-10ae-4bb9-b94c-ec045543e81f" providerId="ADAL" clId="{6F0A7AA4-2EFC-4935-BD83-66FD016827D1}" dt="2022-07-18T14:33:15.237" v="376" actId="2085"/>
          <ac:spMkLst>
            <pc:docMk/>
            <pc:sldMk cId="2267922206" sldId="294"/>
            <ac:spMk id="83" creationId="{1EE0EBAF-1F2D-09C0-0C93-064E17DD140D}"/>
          </ac:spMkLst>
        </pc:spChg>
        <pc:spChg chg="mod">
          <ac:chgData name="Salome Padilla" userId="f4429905-10ae-4bb9-b94c-ec045543e81f" providerId="ADAL" clId="{6F0A7AA4-2EFC-4935-BD83-66FD016827D1}" dt="2022-07-18T14:33:02.068" v="372" actId="2085"/>
          <ac:spMkLst>
            <pc:docMk/>
            <pc:sldMk cId="2267922206" sldId="294"/>
            <ac:spMk id="86" creationId="{1B7B5D1F-0315-2E52-D5E7-EC3F203ADB82}"/>
          </ac:spMkLst>
        </pc:spChg>
        <pc:spChg chg="mod">
          <ac:chgData name="Salome Padilla" userId="f4429905-10ae-4bb9-b94c-ec045543e81f" providerId="ADAL" clId="{6F0A7AA4-2EFC-4935-BD83-66FD016827D1}" dt="2022-07-18T14:33:02.068" v="372" actId="2085"/>
          <ac:spMkLst>
            <pc:docMk/>
            <pc:sldMk cId="2267922206" sldId="294"/>
            <ac:spMk id="87" creationId="{7C16E8E1-DEB3-49BD-9125-F7CF1229A189}"/>
          </ac:spMkLst>
        </pc:spChg>
        <pc:spChg chg="mod">
          <ac:chgData name="Salome Padilla" userId="f4429905-10ae-4bb9-b94c-ec045543e81f" providerId="ADAL" clId="{6F0A7AA4-2EFC-4935-BD83-66FD016827D1}" dt="2022-07-18T14:32:59.909" v="371" actId="2085"/>
          <ac:spMkLst>
            <pc:docMk/>
            <pc:sldMk cId="2267922206" sldId="294"/>
            <ac:spMk id="90" creationId="{AB81442C-65A3-4B8D-F82D-3BE6AF2CE1E9}"/>
          </ac:spMkLst>
        </pc:spChg>
        <pc:spChg chg="mod">
          <ac:chgData name="Salome Padilla" userId="f4429905-10ae-4bb9-b94c-ec045543e81f" providerId="ADAL" clId="{6F0A7AA4-2EFC-4935-BD83-66FD016827D1}" dt="2022-07-18T14:32:59.909" v="371" actId="2085"/>
          <ac:spMkLst>
            <pc:docMk/>
            <pc:sldMk cId="2267922206" sldId="294"/>
            <ac:spMk id="91" creationId="{0A283655-4451-D820-CFB4-2AFA789C1ECF}"/>
          </ac:spMkLst>
        </pc:spChg>
        <pc:spChg chg="add mod">
          <ac:chgData name="Salome Padilla" userId="f4429905-10ae-4bb9-b94c-ec045543e81f" providerId="ADAL" clId="{6F0A7AA4-2EFC-4935-BD83-66FD016827D1}" dt="2022-07-18T14:31:20.162" v="327" actId="1076"/>
          <ac:spMkLst>
            <pc:docMk/>
            <pc:sldMk cId="2267922206" sldId="294"/>
            <ac:spMk id="92" creationId="{AD9616BE-8803-2033-6876-C2882361B436}"/>
          </ac:spMkLst>
        </pc:spChg>
        <pc:grpChg chg="add mod">
          <ac:chgData name="Salome Padilla" userId="f4429905-10ae-4bb9-b94c-ec045543e81f" providerId="ADAL" clId="{6F0A7AA4-2EFC-4935-BD83-66FD016827D1}" dt="2022-07-18T14:31:03.927" v="302"/>
          <ac:grpSpMkLst>
            <pc:docMk/>
            <pc:sldMk cId="2267922206" sldId="294"/>
            <ac:grpSpMk id="19" creationId="{DAFFEC0C-A9AF-504B-FAD4-4D94B3345F0F}"/>
          </ac:grpSpMkLst>
        </pc:grpChg>
        <pc:grpChg chg="add mod">
          <ac:chgData name="Salome Padilla" userId="f4429905-10ae-4bb9-b94c-ec045543e81f" providerId="ADAL" clId="{6F0A7AA4-2EFC-4935-BD83-66FD016827D1}" dt="2022-07-18T14:31:03.927" v="302"/>
          <ac:grpSpMkLst>
            <pc:docMk/>
            <pc:sldMk cId="2267922206" sldId="294"/>
            <ac:grpSpMk id="24" creationId="{B7340C61-ECCF-57AA-4E6B-AC3C092A8806}"/>
          </ac:grpSpMkLst>
        </pc:grpChg>
        <pc:grpChg chg="add mod">
          <ac:chgData name="Salome Padilla" userId="f4429905-10ae-4bb9-b94c-ec045543e81f" providerId="ADAL" clId="{6F0A7AA4-2EFC-4935-BD83-66FD016827D1}" dt="2022-07-18T14:31:03.927" v="302"/>
          <ac:grpSpMkLst>
            <pc:docMk/>
            <pc:sldMk cId="2267922206" sldId="294"/>
            <ac:grpSpMk id="29" creationId="{6011DE49-B7B1-C4C3-CAE2-AAFA13FDF5A4}"/>
          </ac:grpSpMkLst>
        </pc:grpChg>
        <pc:grpChg chg="add mod">
          <ac:chgData name="Salome Padilla" userId="f4429905-10ae-4bb9-b94c-ec045543e81f" providerId="ADAL" clId="{6F0A7AA4-2EFC-4935-BD83-66FD016827D1}" dt="2022-07-18T14:31:03.927" v="302"/>
          <ac:grpSpMkLst>
            <pc:docMk/>
            <pc:sldMk cId="2267922206" sldId="294"/>
            <ac:grpSpMk id="35" creationId="{18CC2C2C-294D-0903-BB1F-5B1FE16125AF}"/>
          </ac:grpSpMkLst>
        </pc:grpChg>
        <pc:grpChg chg="del">
          <ac:chgData name="Salome Padilla" userId="f4429905-10ae-4bb9-b94c-ec045543e81f" providerId="ADAL" clId="{6F0A7AA4-2EFC-4935-BD83-66FD016827D1}" dt="2022-07-18T14:30:26.772" v="301" actId="478"/>
          <ac:grpSpMkLst>
            <pc:docMk/>
            <pc:sldMk cId="2267922206" sldId="294"/>
            <ac:grpSpMk id="47" creationId="{D7721AF8-50B0-0CD1-B841-E5AA8A158968}"/>
          </ac:grpSpMkLst>
        </pc:grpChg>
        <pc:grpChg chg="del">
          <ac:chgData name="Salome Padilla" userId="f4429905-10ae-4bb9-b94c-ec045543e81f" providerId="ADAL" clId="{6F0A7AA4-2EFC-4935-BD83-66FD016827D1}" dt="2022-07-18T14:30:26.772" v="301" actId="478"/>
          <ac:grpSpMkLst>
            <pc:docMk/>
            <pc:sldMk cId="2267922206" sldId="294"/>
            <ac:grpSpMk id="50" creationId="{0E067A66-2CA0-D472-F846-E99DA8122B3F}"/>
          </ac:grpSpMkLst>
        </pc:grpChg>
        <pc:grpChg chg="add mod">
          <ac:chgData name="Salome Padilla" userId="f4429905-10ae-4bb9-b94c-ec045543e81f" providerId="ADAL" clId="{6F0A7AA4-2EFC-4935-BD83-66FD016827D1}" dt="2022-07-18T14:31:03.927" v="302"/>
          <ac:grpSpMkLst>
            <pc:docMk/>
            <pc:sldMk cId="2267922206" sldId="294"/>
            <ac:grpSpMk id="56" creationId="{CFA87CC5-9325-255E-333E-342D0D495857}"/>
          </ac:grpSpMkLst>
        </pc:grpChg>
        <pc:grpChg chg="add mod">
          <ac:chgData name="Salome Padilla" userId="f4429905-10ae-4bb9-b94c-ec045543e81f" providerId="ADAL" clId="{6F0A7AA4-2EFC-4935-BD83-66FD016827D1}" dt="2022-07-18T14:31:03.927" v="302"/>
          <ac:grpSpMkLst>
            <pc:docMk/>
            <pc:sldMk cId="2267922206" sldId="294"/>
            <ac:grpSpMk id="61" creationId="{964AD707-7152-FDB9-BC34-48FDA26C8CF0}"/>
          </ac:grpSpMkLst>
        </pc:grpChg>
        <pc:grpChg chg="add mod">
          <ac:chgData name="Salome Padilla" userId="f4429905-10ae-4bb9-b94c-ec045543e81f" providerId="ADAL" clId="{6F0A7AA4-2EFC-4935-BD83-66FD016827D1}" dt="2022-07-18T14:31:03.927" v="302"/>
          <ac:grpSpMkLst>
            <pc:docMk/>
            <pc:sldMk cId="2267922206" sldId="294"/>
            <ac:grpSpMk id="67" creationId="{10844863-F760-DA54-E7F9-0A146361F3AE}"/>
          </ac:grpSpMkLst>
        </pc:grpChg>
        <pc:grpChg chg="add mod">
          <ac:chgData name="Salome Padilla" userId="f4429905-10ae-4bb9-b94c-ec045543e81f" providerId="ADAL" clId="{6F0A7AA4-2EFC-4935-BD83-66FD016827D1}" dt="2022-07-18T14:31:03.927" v="302"/>
          <ac:grpSpMkLst>
            <pc:docMk/>
            <pc:sldMk cId="2267922206" sldId="294"/>
            <ac:grpSpMk id="73" creationId="{AD1737B7-FE4E-F293-8196-207116B5A47B}"/>
          </ac:grpSpMkLst>
        </pc:grpChg>
        <pc:grpChg chg="add mod">
          <ac:chgData name="Salome Padilla" userId="f4429905-10ae-4bb9-b94c-ec045543e81f" providerId="ADAL" clId="{6F0A7AA4-2EFC-4935-BD83-66FD016827D1}" dt="2022-07-18T14:31:03.927" v="302"/>
          <ac:grpSpMkLst>
            <pc:docMk/>
            <pc:sldMk cId="2267922206" sldId="294"/>
            <ac:grpSpMk id="80" creationId="{AE75944B-0E1F-8664-6120-A26F92E1A684}"/>
          </ac:grpSpMkLst>
        </pc:grpChg>
        <pc:grpChg chg="add mod">
          <ac:chgData name="Salome Padilla" userId="f4429905-10ae-4bb9-b94c-ec045543e81f" providerId="ADAL" clId="{6F0A7AA4-2EFC-4935-BD83-66FD016827D1}" dt="2022-07-18T14:31:03.927" v="302"/>
          <ac:grpSpMkLst>
            <pc:docMk/>
            <pc:sldMk cId="2267922206" sldId="294"/>
            <ac:grpSpMk id="84" creationId="{599021FE-76D3-5EED-BBE9-0846372DB2AE}"/>
          </ac:grpSpMkLst>
        </pc:grpChg>
        <pc:grpChg chg="add mod">
          <ac:chgData name="Salome Padilla" userId="f4429905-10ae-4bb9-b94c-ec045543e81f" providerId="ADAL" clId="{6F0A7AA4-2EFC-4935-BD83-66FD016827D1}" dt="2022-07-18T14:31:03.927" v="302"/>
          <ac:grpSpMkLst>
            <pc:docMk/>
            <pc:sldMk cId="2267922206" sldId="294"/>
            <ac:grpSpMk id="88" creationId="{759E24D2-AF93-7131-AC72-EE678FF39730}"/>
          </ac:grpSpMkLst>
        </pc:grpChg>
        <pc:picChg chg="mod">
          <ac:chgData name="Salome Padilla" userId="f4429905-10ae-4bb9-b94c-ec045543e81f" providerId="ADAL" clId="{6F0A7AA4-2EFC-4935-BD83-66FD016827D1}" dt="2022-07-18T14:31:03.927" v="302"/>
          <ac:picMkLst>
            <pc:docMk/>
            <pc:sldMk cId="2267922206" sldId="294"/>
            <ac:picMk id="20" creationId="{4C97BA13-CE56-692F-8AC2-68C7E118BDB4}"/>
          </ac:picMkLst>
        </pc:picChg>
        <pc:picChg chg="mod">
          <ac:chgData name="Salome Padilla" userId="f4429905-10ae-4bb9-b94c-ec045543e81f" providerId="ADAL" clId="{6F0A7AA4-2EFC-4935-BD83-66FD016827D1}" dt="2022-07-18T14:32:00.147" v="341" actId="208"/>
          <ac:picMkLst>
            <pc:docMk/>
            <pc:sldMk cId="2267922206" sldId="294"/>
            <ac:picMk id="25" creationId="{EC88590B-9E27-C783-C9F9-3A5B8457C866}"/>
          </ac:picMkLst>
        </pc:picChg>
        <pc:picChg chg="mod">
          <ac:chgData name="Salome Padilla" userId="f4429905-10ae-4bb9-b94c-ec045543e81f" providerId="ADAL" clId="{6F0A7AA4-2EFC-4935-BD83-66FD016827D1}" dt="2022-07-18T14:31:03.927" v="302"/>
          <ac:picMkLst>
            <pc:docMk/>
            <pc:sldMk cId="2267922206" sldId="294"/>
            <ac:picMk id="30" creationId="{13A8E441-0379-11C3-02B2-AD55E1EEDD06}"/>
          </ac:picMkLst>
        </pc:picChg>
        <pc:picChg chg="mod">
          <ac:chgData name="Salome Padilla" userId="f4429905-10ae-4bb9-b94c-ec045543e81f" providerId="ADAL" clId="{6F0A7AA4-2EFC-4935-BD83-66FD016827D1}" dt="2022-07-18T14:31:03.927" v="302"/>
          <ac:picMkLst>
            <pc:docMk/>
            <pc:sldMk cId="2267922206" sldId="294"/>
            <ac:picMk id="31" creationId="{D269A4D8-A35D-56C2-B1C6-B9AE51D0675D}"/>
          </ac:picMkLst>
        </pc:picChg>
        <pc:picChg chg="mod">
          <ac:chgData name="Salome Padilla" userId="f4429905-10ae-4bb9-b94c-ec045543e81f" providerId="ADAL" clId="{6F0A7AA4-2EFC-4935-BD83-66FD016827D1}" dt="2022-07-18T14:31:03.927" v="302"/>
          <ac:picMkLst>
            <pc:docMk/>
            <pc:sldMk cId="2267922206" sldId="294"/>
            <ac:picMk id="36" creationId="{BE1FAC89-85E0-7F65-31E1-EC96E757DEE3}"/>
          </ac:picMkLst>
        </pc:picChg>
        <pc:picChg chg="mod">
          <ac:chgData name="Salome Padilla" userId="f4429905-10ae-4bb9-b94c-ec045543e81f" providerId="ADAL" clId="{6F0A7AA4-2EFC-4935-BD83-66FD016827D1}" dt="2022-07-18T14:31:03.927" v="302"/>
          <ac:picMkLst>
            <pc:docMk/>
            <pc:sldMk cId="2267922206" sldId="294"/>
            <ac:picMk id="57" creationId="{38C04DE5-D928-2F07-5034-E3E289945A32}"/>
          </ac:picMkLst>
        </pc:picChg>
        <pc:picChg chg="mod">
          <ac:chgData name="Salome Padilla" userId="f4429905-10ae-4bb9-b94c-ec045543e81f" providerId="ADAL" clId="{6F0A7AA4-2EFC-4935-BD83-66FD016827D1}" dt="2022-07-18T14:31:03.927" v="302"/>
          <ac:picMkLst>
            <pc:docMk/>
            <pc:sldMk cId="2267922206" sldId="294"/>
            <ac:picMk id="62" creationId="{D945DF3B-79A5-D8F3-2CB5-8BD43AE8DABB}"/>
          </ac:picMkLst>
        </pc:picChg>
        <pc:picChg chg="mod">
          <ac:chgData name="Salome Padilla" userId="f4429905-10ae-4bb9-b94c-ec045543e81f" providerId="ADAL" clId="{6F0A7AA4-2EFC-4935-BD83-66FD016827D1}" dt="2022-07-18T14:31:03.927" v="302"/>
          <ac:picMkLst>
            <pc:docMk/>
            <pc:sldMk cId="2267922206" sldId="294"/>
            <ac:picMk id="63" creationId="{06D24D9B-CFA5-E8D7-3D36-31902B9ACA54}"/>
          </ac:picMkLst>
        </pc:picChg>
        <pc:picChg chg="mod">
          <ac:chgData name="Salome Padilla" userId="f4429905-10ae-4bb9-b94c-ec045543e81f" providerId="ADAL" clId="{6F0A7AA4-2EFC-4935-BD83-66FD016827D1}" dt="2022-07-18T14:31:03.927" v="302"/>
          <ac:picMkLst>
            <pc:docMk/>
            <pc:sldMk cId="2267922206" sldId="294"/>
            <ac:picMk id="68" creationId="{48B40CB0-2DE8-8351-E007-B36D9BF597B2}"/>
          </ac:picMkLst>
        </pc:picChg>
        <pc:picChg chg="mod">
          <ac:chgData name="Salome Padilla" userId="f4429905-10ae-4bb9-b94c-ec045543e81f" providerId="ADAL" clId="{6F0A7AA4-2EFC-4935-BD83-66FD016827D1}" dt="2022-07-18T14:31:03.927" v="302"/>
          <ac:picMkLst>
            <pc:docMk/>
            <pc:sldMk cId="2267922206" sldId="294"/>
            <ac:picMk id="69" creationId="{452FB67A-6282-14DB-2416-A1D932B23EC6}"/>
          </ac:picMkLst>
        </pc:picChg>
        <pc:picChg chg="mod">
          <ac:chgData name="Salome Padilla" userId="f4429905-10ae-4bb9-b94c-ec045543e81f" providerId="ADAL" clId="{6F0A7AA4-2EFC-4935-BD83-66FD016827D1}" dt="2022-07-18T14:32:51.748" v="369" actId="2085"/>
          <ac:picMkLst>
            <pc:docMk/>
            <pc:sldMk cId="2267922206" sldId="294"/>
            <ac:picMk id="74" creationId="{3709554B-B400-ABF8-DD3B-B8ED2B291BC4}"/>
          </ac:picMkLst>
        </pc:picChg>
        <pc:picChg chg="mod">
          <ac:chgData name="Salome Padilla" userId="f4429905-10ae-4bb9-b94c-ec045543e81f" providerId="ADAL" clId="{6F0A7AA4-2EFC-4935-BD83-66FD016827D1}" dt="2022-07-18T14:32:51.748" v="369" actId="2085"/>
          <ac:picMkLst>
            <pc:docMk/>
            <pc:sldMk cId="2267922206" sldId="294"/>
            <ac:picMk id="77" creationId="{FC36F23F-C46D-8D7D-9C2C-B9E430B6DBC5}"/>
          </ac:picMkLst>
        </pc:picChg>
        <pc:picChg chg="mod">
          <ac:chgData name="Salome Padilla" userId="f4429905-10ae-4bb9-b94c-ec045543e81f" providerId="ADAL" clId="{6F0A7AA4-2EFC-4935-BD83-66FD016827D1}" dt="2022-07-18T14:33:15.237" v="376" actId="2085"/>
          <ac:picMkLst>
            <pc:docMk/>
            <pc:sldMk cId="2267922206" sldId="294"/>
            <ac:picMk id="81" creationId="{304BBDED-5797-B7C7-E76A-9663FDE881D7}"/>
          </ac:picMkLst>
        </pc:picChg>
        <pc:picChg chg="mod">
          <ac:chgData name="Salome Padilla" userId="f4429905-10ae-4bb9-b94c-ec045543e81f" providerId="ADAL" clId="{6F0A7AA4-2EFC-4935-BD83-66FD016827D1}" dt="2022-07-18T14:33:02.068" v="372" actId="2085"/>
          <ac:picMkLst>
            <pc:docMk/>
            <pc:sldMk cId="2267922206" sldId="294"/>
            <ac:picMk id="85" creationId="{1519E594-510F-974B-EA82-DB78FE859427}"/>
          </ac:picMkLst>
        </pc:picChg>
        <pc:picChg chg="mod">
          <ac:chgData name="Salome Padilla" userId="f4429905-10ae-4bb9-b94c-ec045543e81f" providerId="ADAL" clId="{6F0A7AA4-2EFC-4935-BD83-66FD016827D1}" dt="2022-07-18T14:32:59.909" v="371" actId="2085"/>
          <ac:picMkLst>
            <pc:docMk/>
            <pc:sldMk cId="2267922206" sldId="294"/>
            <ac:picMk id="89" creationId="{C077A348-0D6D-0628-F495-D182FC5DC778}"/>
          </ac:picMkLst>
        </pc:picChg>
      </pc:sldChg>
      <pc:sldChg chg="addSp delSp modSp mod ord">
        <pc:chgData name="Salome Padilla" userId="f4429905-10ae-4bb9-b94c-ec045543e81f" providerId="ADAL" clId="{6F0A7AA4-2EFC-4935-BD83-66FD016827D1}" dt="2022-07-19T06:27:47.348" v="1829" actId="1076"/>
        <pc:sldMkLst>
          <pc:docMk/>
          <pc:sldMk cId="215204206" sldId="295"/>
        </pc:sldMkLst>
        <pc:spChg chg="del">
          <ac:chgData name="Salome Padilla" userId="f4429905-10ae-4bb9-b94c-ec045543e81f" providerId="ADAL" clId="{6F0A7AA4-2EFC-4935-BD83-66FD016827D1}" dt="2022-07-18T14:58:58.887" v="1074" actId="478"/>
          <ac:spMkLst>
            <pc:docMk/>
            <pc:sldMk cId="215204206" sldId="295"/>
            <ac:spMk id="21" creationId="{E0007352-0FAD-59D4-DA04-5F3DBE055BE3}"/>
          </ac:spMkLst>
        </pc:spChg>
        <pc:spChg chg="del">
          <ac:chgData name="Salome Padilla" userId="f4429905-10ae-4bb9-b94c-ec045543e81f" providerId="ADAL" clId="{6F0A7AA4-2EFC-4935-BD83-66FD016827D1}" dt="2022-07-18T14:58:58.887" v="1074" actId="478"/>
          <ac:spMkLst>
            <pc:docMk/>
            <pc:sldMk cId="215204206" sldId="295"/>
            <ac:spMk id="22" creationId="{6CA30776-B895-6221-08A6-F00F1A419673}"/>
          </ac:spMkLst>
        </pc:spChg>
        <pc:spChg chg="del">
          <ac:chgData name="Salome Padilla" userId="f4429905-10ae-4bb9-b94c-ec045543e81f" providerId="ADAL" clId="{6F0A7AA4-2EFC-4935-BD83-66FD016827D1}" dt="2022-07-18T14:58:58.887" v="1074" actId="478"/>
          <ac:spMkLst>
            <pc:docMk/>
            <pc:sldMk cId="215204206" sldId="295"/>
            <ac:spMk id="23" creationId="{1036148F-9C99-DA8C-AD3F-231379C38463}"/>
          </ac:spMkLst>
        </pc:spChg>
        <pc:spChg chg="del">
          <ac:chgData name="Salome Padilla" userId="f4429905-10ae-4bb9-b94c-ec045543e81f" providerId="ADAL" clId="{6F0A7AA4-2EFC-4935-BD83-66FD016827D1}" dt="2022-07-18T14:58:58.887" v="1074" actId="478"/>
          <ac:spMkLst>
            <pc:docMk/>
            <pc:sldMk cId="215204206" sldId="295"/>
            <ac:spMk id="24" creationId="{5FB87193-BBC3-2A96-B5C6-10CFA2DDD568}"/>
          </ac:spMkLst>
        </pc:spChg>
        <pc:spChg chg="del">
          <ac:chgData name="Salome Padilla" userId="f4429905-10ae-4bb9-b94c-ec045543e81f" providerId="ADAL" clId="{6F0A7AA4-2EFC-4935-BD83-66FD016827D1}" dt="2022-07-18T14:58:58.887" v="1074" actId="478"/>
          <ac:spMkLst>
            <pc:docMk/>
            <pc:sldMk cId="215204206" sldId="295"/>
            <ac:spMk id="25" creationId="{9A3EFABD-679E-1390-4FC7-B2006F4D80E9}"/>
          </ac:spMkLst>
        </pc:spChg>
        <pc:spChg chg="del">
          <ac:chgData name="Salome Padilla" userId="f4429905-10ae-4bb9-b94c-ec045543e81f" providerId="ADAL" clId="{6F0A7AA4-2EFC-4935-BD83-66FD016827D1}" dt="2022-07-18T14:58:58.887" v="1074" actId="478"/>
          <ac:spMkLst>
            <pc:docMk/>
            <pc:sldMk cId="215204206" sldId="295"/>
            <ac:spMk id="26" creationId="{D0AD5410-4A3B-CAC2-AFE1-671E4799D70B}"/>
          </ac:spMkLst>
        </pc:spChg>
        <pc:spChg chg="del">
          <ac:chgData name="Salome Padilla" userId="f4429905-10ae-4bb9-b94c-ec045543e81f" providerId="ADAL" clId="{6F0A7AA4-2EFC-4935-BD83-66FD016827D1}" dt="2022-07-18T14:58:58.887" v="1074" actId="478"/>
          <ac:spMkLst>
            <pc:docMk/>
            <pc:sldMk cId="215204206" sldId="295"/>
            <ac:spMk id="27" creationId="{A7F69D50-2943-54E7-3616-9E8345FE3F89}"/>
          </ac:spMkLst>
        </pc:spChg>
        <pc:spChg chg="del">
          <ac:chgData name="Salome Padilla" userId="f4429905-10ae-4bb9-b94c-ec045543e81f" providerId="ADAL" clId="{6F0A7AA4-2EFC-4935-BD83-66FD016827D1}" dt="2022-07-18T14:58:58.887" v="1074" actId="478"/>
          <ac:spMkLst>
            <pc:docMk/>
            <pc:sldMk cId="215204206" sldId="295"/>
            <ac:spMk id="28" creationId="{18B7595B-7734-E4E1-A872-05F3DC4E734A}"/>
          </ac:spMkLst>
        </pc:spChg>
        <pc:spChg chg="del">
          <ac:chgData name="Salome Padilla" userId="f4429905-10ae-4bb9-b94c-ec045543e81f" providerId="ADAL" clId="{6F0A7AA4-2EFC-4935-BD83-66FD016827D1}" dt="2022-07-18T14:58:58.887" v="1074" actId="478"/>
          <ac:spMkLst>
            <pc:docMk/>
            <pc:sldMk cId="215204206" sldId="295"/>
            <ac:spMk id="29" creationId="{02DF27FB-1C8A-888C-7EE3-1EDDBC3D8992}"/>
          </ac:spMkLst>
        </pc:spChg>
        <pc:spChg chg="del">
          <ac:chgData name="Salome Padilla" userId="f4429905-10ae-4bb9-b94c-ec045543e81f" providerId="ADAL" clId="{6F0A7AA4-2EFC-4935-BD83-66FD016827D1}" dt="2022-07-18T14:58:58.887" v="1074" actId="478"/>
          <ac:spMkLst>
            <pc:docMk/>
            <pc:sldMk cId="215204206" sldId="295"/>
            <ac:spMk id="30" creationId="{FB3227D4-2675-11AA-1643-779E867FA03A}"/>
          </ac:spMkLst>
        </pc:spChg>
        <pc:spChg chg="del">
          <ac:chgData name="Salome Padilla" userId="f4429905-10ae-4bb9-b94c-ec045543e81f" providerId="ADAL" clId="{6F0A7AA4-2EFC-4935-BD83-66FD016827D1}" dt="2022-07-18T14:58:58.887" v="1074" actId="478"/>
          <ac:spMkLst>
            <pc:docMk/>
            <pc:sldMk cId="215204206" sldId="295"/>
            <ac:spMk id="31" creationId="{8D12292A-1741-CF7B-DD37-753A90898E1E}"/>
          </ac:spMkLst>
        </pc:spChg>
        <pc:spChg chg="del">
          <ac:chgData name="Salome Padilla" userId="f4429905-10ae-4bb9-b94c-ec045543e81f" providerId="ADAL" clId="{6F0A7AA4-2EFC-4935-BD83-66FD016827D1}" dt="2022-07-18T14:58:58.887" v="1074" actId="478"/>
          <ac:spMkLst>
            <pc:docMk/>
            <pc:sldMk cId="215204206" sldId="295"/>
            <ac:spMk id="33" creationId="{46B93D65-D329-B1F4-4904-A3C8D936DBE2}"/>
          </ac:spMkLst>
        </pc:spChg>
        <pc:spChg chg="del">
          <ac:chgData name="Salome Padilla" userId="f4429905-10ae-4bb9-b94c-ec045543e81f" providerId="ADAL" clId="{6F0A7AA4-2EFC-4935-BD83-66FD016827D1}" dt="2022-07-18T14:58:58.887" v="1074" actId="478"/>
          <ac:spMkLst>
            <pc:docMk/>
            <pc:sldMk cId="215204206" sldId="295"/>
            <ac:spMk id="34" creationId="{E847CFC3-B398-F427-4F53-17E0FC8FBAD1}"/>
          </ac:spMkLst>
        </pc:spChg>
        <pc:spChg chg="del">
          <ac:chgData name="Salome Padilla" userId="f4429905-10ae-4bb9-b94c-ec045543e81f" providerId="ADAL" clId="{6F0A7AA4-2EFC-4935-BD83-66FD016827D1}" dt="2022-07-18T14:58:58.887" v="1074" actId="478"/>
          <ac:spMkLst>
            <pc:docMk/>
            <pc:sldMk cId="215204206" sldId="295"/>
            <ac:spMk id="35" creationId="{00C402DB-1BA4-93AB-1882-BEA7DFE0B16E}"/>
          </ac:spMkLst>
        </pc:spChg>
        <pc:spChg chg="del">
          <ac:chgData name="Salome Padilla" userId="f4429905-10ae-4bb9-b94c-ec045543e81f" providerId="ADAL" clId="{6F0A7AA4-2EFC-4935-BD83-66FD016827D1}" dt="2022-07-18T14:58:58.887" v="1074" actId="478"/>
          <ac:spMkLst>
            <pc:docMk/>
            <pc:sldMk cId="215204206" sldId="295"/>
            <ac:spMk id="36" creationId="{727D4D7B-B633-BB9C-52E0-A1F155EB3E61}"/>
          </ac:spMkLst>
        </pc:spChg>
        <pc:spChg chg="mod">
          <ac:chgData name="Salome Padilla" userId="f4429905-10ae-4bb9-b94c-ec045543e81f" providerId="ADAL" clId="{6F0A7AA4-2EFC-4935-BD83-66FD016827D1}" dt="2022-07-18T14:58:45.807" v="1073" actId="12788"/>
          <ac:spMkLst>
            <pc:docMk/>
            <pc:sldMk cId="215204206" sldId="295"/>
            <ac:spMk id="38" creationId="{B326CA5C-42AC-8CE7-5887-628644A61109}"/>
          </ac:spMkLst>
        </pc:spChg>
        <pc:spChg chg="mod">
          <ac:chgData name="Salome Padilla" userId="f4429905-10ae-4bb9-b94c-ec045543e81f" providerId="ADAL" clId="{6F0A7AA4-2EFC-4935-BD83-66FD016827D1}" dt="2022-07-18T14:58:59.275" v="1075"/>
          <ac:spMkLst>
            <pc:docMk/>
            <pc:sldMk cId="215204206" sldId="295"/>
            <ac:spMk id="40" creationId="{58EC0462-6922-50D7-4B7D-BD8521EFAA20}"/>
          </ac:spMkLst>
        </pc:spChg>
        <pc:spChg chg="mod">
          <ac:chgData name="Salome Padilla" userId="f4429905-10ae-4bb9-b94c-ec045543e81f" providerId="ADAL" clId="{6F0A7AA4-2EFC-4935-BD83-66FD016827D1}" dt="2022-07-18T15:02:04.656" v="1117" actId="208"/>
          <ac:spMkLst>
            <pc:docMk/>
            <pc:sldMk cId="215204206" sldId="295"/>
            <ac:spMk id="41" creationId="{66062126-9FB5-326F-6E59-42D9B0FD1B09}"/>
          </ac:spMkLst>
        </pc:spChg>
        <pc:spChg chg="add mod">
          <ac:chgData name="Salome Padilla" userId="f4429905-10ae-4bb9-b94c-ec045543e81f" providerId="ADAL" clId="{6F0A7AA4-2EFC-4935-BD83-66FD016827D1}" dt="2022-07-18T14:59:05.571" v="1076" actId="1036"/>
          <ac:spMkLst>
            <pc:docMk/>
            <pc:sldMk cId="215204206" sldId="295"/>
            <ac:spMk id="42" creationId="{B6FEF71F-1DA2-1823-3684-50574F217495}"/>
          </ac:spMkLst>
        </pc:spChg>
        <pc:spChg chg="mod">
          <ac:chgData name="Salome Padilla" userId="f4429905-10ae-4bb9-b94c-ec045543e81f" providerId="ADAL" clId="{6F0A7AA4-2EFC-4935-BD83-66FD016827D1}" dt="2022-07-18T15:03:39.004" v="1144" actId="208"/>
          <ac:spMkLst>
            <pc:docMk/>
            <pc:sldMk cId="215204206" sldId="295"/>
            <ac:spMk id="46" creationId="{9DAD3D8B-F8D4-B4D3-E035-11CF602FA71E}"/>
          </ac:spMkLst>
        </pc:spChg>
        <pc:spChg chg="mod">
          <ac:chgData name="Salome Padilla" userId="f4429905-10ae-4bb9-b94c-ec045543e81f" providerId="ADAL" clId="{6F0A7AA4-2EFC-4935-BD83-66FD016827D1}" dt="2022-07-18T15:03:44.299" v="1146" actId="208"/>
          <ac:spMkLst>
            <pc:docMk/>
            <pc:sldMk cId="215204206" sldId="295"/>
            <ac:spMk id="47" creationId="{0AAEF1EC-BCFD-9286-B0E3-35B7E5170AA4}"/>
          </ac:spMkLst>
        </pc:spChg>
        <pc:spChg chg="add mod">
          <ac:chgData name="Salome Padilla" userId="f4429905-10ae-4bb9-b94c-ec045543e81f" providerId="ADAL" clId="{6F0A7AA4-2EFC-4935-BD83-66FD016827D1}" dt="2022-07-18T14:59:05.571" v="1076" actId="1036"/>
          <ac:spMkLst>
            <pc:docMk/>
            <pc:sldMk cId="215204206" sldId="295"/>
            <ac:spMk id="48" creationId="{065AD667-2590-76B0-154F-E59BBC642B58}"/>
          </ac:spMkLst>
        </pc:spChg>
        <pc:spChg chg="mod">
          <ac:chgData name="Salome Padilla" userId="f4429905-10ae-4bb9-b94c-ec045543e81f" providerId="ADAL" clId="{6F0A7AA4-2EFC-4935-BD83-66FD016827D1}" dt="2022-07-18T15:02:13.512" v="1120" actId="208"/>
          <ac:spMkLst>
            <pc:docMk/>
            <pc:sldMk cId="215204206" sldId="295"/>
            <ac:spMk id="52" creationId="{8CB5DC1D-690E-D855-3C30-B6FA2AB57F42}"/>
          </ac:spMkLst>
        </pc:spChg>
        <pc:spChg chg="mod">
          <ac:chgData name="Salome Padilla" userId="f4429905-10ae-4bb9-b94c-ec045543e81f" providerId="ADAL" clId="{6F0A7AA4-2EFC-4935-BD83-66FD016827D1}" dt="2022-07-18T15:03:16.112" v="1136" actId="208"/>
          <ac:spMkLst>
            <pc:docMk/>
            <pc:sldMk cId="215204206" sldId="295"/>
            <ac:spMk id="53" creationId="{E8AB5612-24B5-55AF-00BE-CB8F110CE46E}"/>
          </ac:spMkLst>
        </pc:spChg>
        <pc:spChg chg="add mod">
          <ac:chgData name="Salome Padilla" userId="f4429905-10ae-4bb9-b94c-ec045543e81f" providerId="ADAL" clId="{6F0A7AA4-2EFC-4935-BD83-66FD016827D1}" dt="2022-07-18T14:59:05.571" v="1076" actId="1036"/>
          <ac:spMkLst>
            <pc:docMk/>
            <pc:sldMk cId="215204206" sldId="295"/>
            <ac:spMk id="55" creationId="{0AAB8AA9-873A-344E-B326-EC628AC38B26}"/>
          </ac:spMkLst>
        </pc:spChg>
        <pc:spChg chg="del">
          <ac:chgData name="Salome Padilla" userId="f4429905-10ae-4bb9-b94c-ec045543e81f" providerId="ADAL" clId="{6F0A7AA4-2EFC-4935-BD83-66FD016827D1}" dt="2022-07-18T14:58:58.887" v="1074" actId="478"/>
          <ac:spMkLst>
            <pc:docMk/>
            <pc:sldMk cId="215204206" sldId="295"/>
            <ac:spMk id="61" creationId="{DEA004BD-5FE1-FF36-C276-762BD049D135}"/>
          </ac:spMkLst>
        </pc:spChg>
        <pc:spChg chg="mod">
          <ac:chgData name="Salome Padilla" userId="f4429905-10ae-4bb9-b94c-ec045543e81f" providerId="ADAL" clId="{6F0A7AA4-2EFC-4935-BD83-66FD016827D1}" dt="2022-07-18T15:02:22.599" v="1122" actId="208"/>
          <ac:spMkLst>
            <pc:docMk/>
            <pc:sldMk cId="215204206" sldId="295"/>
            <ac:spMk id="62" creationId="{107E88A8-3905-3FB1-3711-1DB74DBB8BB3}"/>
          </ac:spMkLst>
        </pc:spChg>
        <pc:spChg chg="mod">
          <ac:chgData name="Salome Padilla" userId="f4429905-10ae-4bb9-b94c-ec045543e81f" providerId="ADAL" clId="{6F0A7AA4-2EFC-4935-BD83-66FD016827D1}" dt="2022-07-18T15:02:26.540" v="1123" actId="208"/>
          <ac:spMkLst>
            <pc:docMk/>
            <pc:sldMk cId="215204206" sldId="295"/>
            <ac:spMk id="63" creationId="{96BD4FD9-8E54-9C0A-1081-A08883046D71}"/>
          </ac:spMkLst>
        </pc:spChg>
        <pc:spChg chg="add mod">
          <ac:chgData name="Salome Padilla" userId="f4429905-10ae-4bb9-b94c-ec045543e81f" providerId="ADAL" clId="{6F0A7AA4-2EFC-4935-BD83-66FD016827D1}" dt="2022-07-18T14:59:05.571" v="1076" actId="1036"/>
          <ac:spMkLst>
            <pc:docMk/>
            <pc:sldMk cId="215204206" sldId="295"/>
            <ac:spMk id="64" creationId="{01B7E8EF-3245-1B6A-08DB-6F9C8E4EC9F9}"/>
          </ac:spMkLst>
        </pc:spChg>
        <pc:spChg chg="del">
          <ac:chgData name="Salome Padilla" userId="f4429905-10ae-4bb9-b94c-ec045543e81f" providerId="ADAL" clId="{6F0A7AA4-2EFC-4935-BD83-66FD016827D1}" dt="2022-07-18T14:58:58.887" v="1074" actId="478"/>
          <ac:spMkLst>
            <pc:docMk/>
            <pc:sldMk cId="215204206" sldId="295"/>
            <ac:spMk id="65" creationId="{9DDFD419-1882-21F1-B690-0F3694E7F19D}"/>
          </ac:spMkLst>
        </pc:spChg>
        <pc:spChg chg="mod">
          <ac:chgData name="Salome Padilla" userId="f4429905-10ae-4bb9-b94c-ec045543e81f" providerId="ADAL" clId="{6F0A7AA4-2EFC-4935-BD83-66FD016827D1}" dt="2022-07-18T14:58:59.275" v="1075"/>
          <ac:spMkLst>
            <pc:docMk/>
            <pc:sldMk cId="215204206" sldId="295"/>
            <ac:spMk id="69" creationId="{3F0172D4-6815-983B-0FD8-3691AC8D7716}"/>
          </ac:spMkLst>
        </pc:spChg>
        <pc:spChg chg="mod">
          <ac:chgData name="Salome Padilla" userId="f4429905-10ae-4bb9-b94c-ec045543e81f" providerId="ADAL" clId="{6F0A7AA4-2EFC-4935-BD83-66FD016827D1}" dt="2022-07-18T15:03:36.510" v="1143" actId="208"/>
          <ac:spMkLst>
            <pc:docMk/>
            <pc:sldMk cId="215204206" sldId="295"/>
            <ac:spMk id="70" creationId="{FD843B57-C727-B82D-5D55-B01DE9F821F3}"/>
          </ac:spMkLst>
        </pc:spChg>
        <pc:spChg chg="add mod">
          <ac:chgData name="Salome Padilla" userId="f4429905-10ae-4bb9-b94c-ec045543e81f" providerId="ADAL" clId="{6F0A7AA4-2EFC-4935-BD83-66FD016827D1}" dt="2022-07-18T14:59:05.571" v="1076" actId="1036"/>
          <ac:spMkLst>
            <pc:docMk/>
            <pc:sldMk cId="215204206" sldId="295"/>
            <ac:spMk id="71" creationId="{0EB1A36C-4F98-C6B4-8B2B-3DFCE2C634ED}"/>
          </ac:spMkLst>
        </pc:spChg>
        <pc:spChg chg="mod">
          <ac:chgData name="Salome Padilla" userId="f4429905-10ae-4bb9-b94c-ec045543e81f" providerId="ADAL" clId="{6F0A7AA4-2EFC-4935-BD83-66FD016827D1}" dt="2022-07-18T15:03:33.989" v="1142" actId="208"/>
          <ac:spMkLst>
            <pc:docMk/>
            <pc:sldMk cId="215204206" sldId="295"/>
            <ac:spMk id="75" creationId="{40FDDB34-2651-9A0C-1EAA-C7A7194D05C0}"/>
          </ac:spMkLst>
        </pc:spChg>
        <pc:spChg chg="mod">
          <ac:chgData name="Salome Padilla" userId="f4429905-10ae-4bb9-b94c-ec045543e81f" providerId="ADAL" clId="{6F0A7AA4-2EFC-4935-BD83-66FD016827D1}" dt="2022-07-18T15:03:53.990" v="1148" actId="208"/>
          <ac:spMkLst>
            <pc:docMk/>
            <pc:sldMk cId="215204206" sldId="295"/>
            <ac:spMk id="76" creationId="{0A9241D8-0941-99A0-8DA7-C047E6C81097}"/>
          </ac:spMkLst>
        </pc:spChg>
        <pc:spChg chg="add mod">
          <ac:chgData name="Salome Padilla" userId="f4429905-10ae-4bb9-b94c-ec045543e81f" providerId="ADAL" clId="{6F0A7AA4-2EFC-4935-BD83-66FD016827D1}" dt="2022-07-18T14:59:05.571" v="1076" actId="1036"/>
          <ac:spMkLst>
            <pc:docMk/>
            <pc:sldMk cId="215204206" sldId="295"/>
            <ac:spMk id="77" creationId="{574F09A9-0B27-BA60-5B58-BB733F28C410}"/>
          </ac:spMkLst>
        </pc:spChg>
        <pc:spChg chg="mod">
          <ac:chgData name="Salome Padilla" userId="f4429905-10ae-4bb9-b94c-ec045543e81f" providerId="ADAL" clId="{6F0A7AA4-2EFC-4935-BD83-66FD016827D1}" dt="2022-07-18T15:02:32.721" v="1125" actId="208"/>
          <ac:spMkLst>
            <pc:docMk/>
            <pc:sldMk cId="215204206" sldId="295"/>
            <ac:spMk id="81" creationId="{6F2067EA-1D9B-8F77-EC2E-CBE5F0812313}"/>
          </ac:spMkLst>
        </pc:spChg>
        <pc:spChg chg="mod">
          <ac:chgData name="Salome Padilla" userId="f4429905-10ae-4bb9-b94c-ec045543e81f" providerId="ADAL" clId="{6F0A7AA4-2EFC-4935-BD83-66FD016827D1}" dt="2022-07-18T15:03:22.516" v="1138" actId="208"/>
          <ac:spMkLst>
            <pc:docMk/>
            <pc:sldMk cId="215204206" sldId="295"/>
            <ac:spMk id="82" creationId="{26C8DD44-2329-9221-6F84-5144EFB0D252}"/>
          </ac:spMkLst>
        </pc:spChg>
        <pc:spChg chg="add mod">
          <ac:chgData name="Salome Padilla" userId="f4429905-10ae-4bb9-b94c-ec045543e81f" providerId="ADAL" clId="{6F0A7AA4-2EFC-4935-BD83-66FD016827D1}" dt="2022-07-18T14:59:05.571" v="1076" actId="1036"/>
          <ac:spMkLst>
            <pc:docMk/>
            <pc:sldMk cId="215204206" sldId="295"/>
            <ac:spMk id="83" creationId="{FA558D79-BDBB-42DD-7A31-3D4C732DE038}"/>
          </ac:spMkLst>
        </pc:spChg>
        <pc:spChg chg="mod topLvl">
          <ac:chgData name="Salome Padilla" userId="f4429905-10ae-4bb9-b94c-ec045543e81f" providerId="ADAL" clId="{6F0A7AA4-2EFC-4935-BD83-66FD016827D1}" dt="2022-07-18T15:02:44.980" v="1127" actId="208"/>
          <ac:spMkLst>
            <pc:docMk/>
            <pc:sldMk cId="215204206" sldId="295"/>
            <ac:spMk id="87" creationId="{D7EAB83A-D494-1560-4857-3F708AB7F662}"/>
          </ac:spMkLst>
        </pc:spChg>
        <pc:spChg chg="add mod">
          <ac:chgData name="Salome Padilla" userId="f4429905-10ae-4bb9-b94c-ec045543e81f" providerId="ADAL" clId="{6F0A7AA4-2EFC-4935-BD83-66FD016827D1}" dt="2022-07-18T15:01:02.149" v="1097" actId="1076"/>
          <ac:spMkLst>
            <pc:docMk/>
            <pc:sldMk cId="215204206" sldId="295"/>
            <ac:spMk id="88" creationId="{286196D3-29BE-4D98-251D-E76396118A26}"/>
          </ac:spMkLst>
        </pc:spChg>
        <pc:spChg chg="add mod">
          <ac:chgData name="Salome Padilla" userId="f4429905-10ae-4bb9-b94c-ec045543e81f" providerId="ADAL" clId="{6F0A7AA4-2EFC-4935-BD83-66FD016827D1}" dt="2022-07-18T15:00:56.934" v="1096" actId="1076"/>
          <ac:spMkLst>
            <pc:docMk/>
            <pc:sldMk cId="215204206" sldId="295"/>
            <ac:spMk id="89" creationId="{8824A736-CD75-0360-F88B-6FCC14DB6D37}"/>
          </ac:spMkLst>
        </pc:spChg>
        <pc:spChg chg="add mod">
          <ac:chgData name="Salome Padilla" userId="f4429905-10ae-4bb9-b94c-ec045543e81f" providerId="ADAL" clId="{6F0A7AA4-2EFC-4935-BD83-66FD016827D1}" dt="2022-07-19T06:27:37.076" v="1826" actId="1076"/>
          <ac:spMkLst>
            <pc:docMk/>
            <pc:sldMk cId="215204206" sldId="295"/>
            <ac:spMk id="90" creationId="{2ABF3871-8C1A-1E66-9F7E-FB97A0BF189D}"/>
          </ac:spMkLst>
        </pc:spChg>
        <pc:spChg chg="add mod">
          <ac:chgData name="Salome Padilla" userId="f4429905-10ae-4bb9-b94c-ec045543e81f" providerId="ADAL" clId="{6F0A7AA4-2EFC-4935-BD83-66FD016827D1}" dt="2022-07-19T06:27:41.164" v="1827" actId="1076"/>
          <ac:spMkLst>
            <pc:docMk/>
            <pc:sldMk cId="215204206" sldId="295"/>
            <ac:spMk id="91" creationId="{F50BEB6B-3D50-07ED-D47D-B9C1CB7274BD}"/>
          </ac:spMkLst>
        </pc:spChg>
        <pc:spChg chg="add mod">
          <ac:chgData name="Salome Padilla" userId="f4429905-10ae-4bb9-b94c-ec045543e81f" providerId="ADAL" clId="{6F0A7AA4-2EFC-4935-BD83-66FD016827D1}" dt="2022-07-19T06:27:44.636" v="1828" actId="1076"/>
          <ac:spMkLst>
            <pc:docMk/>
            <pc:sldMk cId="215204206" sldId="295"/>
            <ac:spMk id="92" creationId="{0EC219EF-5215-F9AD-E709-8ACB8DA6C76E}"/>
          </ac:spMkLst>
        </pc:spChg>
        <pc:spChg chg="mod topLvl">
          <ac:chgData name="Salome Padilla" userId="f4429905-10ae-4bb9-b94c-ec045543e81f" providerId="ADAL" clId="{6F0A7AA4-2EFC-4935-BD83-66FD016827D1}" dt="2022-07-18T15:02:56.788" v="1131" actId="208"/>
          <ac:spMkLst>
            <pc:docMk/>
            <pc:sldMk cId="215204206" sldId="295"/>
            <ac:spMk id="93" creationId="{25CA78D5-E36A-C0B8-A3F9-999C597EE266}"/>
          </ac:spMkLst>
        </pc:spChg>
        <pc:spChg chg="add mod">
          <ac:chgData name="Salome Padilla" userId="f4429905-10ae-4bb9-b94c-ec045543e81f" providerId="ADAL" clId="{6F0A7AA4-2EFC-4935-BD83-66FD016827D1}" dt="2022-07-18T15:01:18.987" v="1104" actId="1076"/>
          <ac:spMkLst>
            <pc:docMk/>
            <pc:sldMk cId="215204206" sldId="295"/>
            <ac:spMk id="94" creationId="{F520F7A5-E5A6-F11A-FDBA-F135AE93FC22}"/>
          </ac:spMkLst>
        </pc:spChg>
        <pc:spChg chg="add mod">
          <ac:chgData name="Salome Padilla" userId="f4429905-10ae-4bb9-b94c-ec045543e81f" providerId="ADAL" clId="{6F0A7AA4-2EFC-4935-BD83-66FD016827D1}" dt="2022-07-19T06:27:47.348" v="1829" actId="1076"/>
          <ac:spMkLst>
            <pc:docMk/>
            <pc:sldMk cId="215204206" sldId="295"/>
            <ac:spMk id="95" creationId="{A9C798EA-33E0-3E96-6719-5F602D57B190}"/>
          </ac:spMkLst>
        </pc:spChg>
        <pc:spChg chg="mod topLvl">
          <ac:chgData name="Salome Padilla" userId="f4429905-10ae-4bb9-b94c-ec045543e81f" providerId="ADAL" clId="{6F0A7AA4-2EFC-4935-BD83-66FD016827D1}" dt="2022-07-18T15:03:08.447" v="1135" actId="208"/>
          <ac:spMkLst>
            <pc:docMk/>
            <pc:sldMk cId="215204206" sldId="295"/>
            <ac:spMk id="98" creationId="{6006978B-E764-319C-376B-817EE91B9253}"/>
          </ac:spMkLst>
        </pc:spChg>
        <pc:spChg chg="add mod">
          <ac:chgData name="Salome Padilla" userId="f4429905-10ae-4bb9-b94c-ec045543e81f" providerId="ADAL" clId="{6F0A7AA4-2EFC-4935-BD83-66FD016827D1}" dt="2022-07-18T15:01:42.002" v="1116" actId="1076"/>
          <ac:spMkLst>
            <pc:docMk/>
            <pc:sldMk cId="215204206" sldId="295"/>
            <ac:spMk id="99" creationId="{6ECA7495-0FEC-9110-DBC7-FDC2865096FA}"/>
          </ac:spMkLst>
        </pc:spChg>
        <pc:spChg chg="mod topLvl">
          <ac:chgData name="Salome Padilla" userId="f4429905-10ae-4bb9-b94c-ec045543e81f" providerId="ADAL" clId="{6F0A7AA4-2EFC-4935-BD83-66FD016827D1}" dt="2022-07-18T15:03:02.015" v="1133" actId="208"/>
          <ac:spMkLst>
            <pc:docMk/>
            <pc:sldMk cId="215204206" sldId="295"/>
            <ac:spMk id="103" creationId="{9120D163-D2E7-7C83-5398-1187D88C319E}"/>
          </ac:spMkLst>
        </pc:spChg>
        <pc:spChg chg="add mod">
          <ac:chgData name="Salome Padilla" userId="f4429905-10ae-4bb9-b94c-ec045543e81f" providerId="ADAL" clId="{6F0A7AA4-2EFC-4935-BD83-66FD016827D1}" dt="2022-07-18T15:01:30.894" v="1110" actId="1076"/>
          <ac:spMkLst>
            <pc:docMk/>
            <pc:sldMk cId="215204206" sldId="295"/>
            <ac:spMk id="104" creationId="{111B28B9-6D58-EC06-7ED2-922C65239285}"/>
          </ac:spMkLst>
        </pc:spChg>
        <pc:spChg chg="mod">
          <ac:chgData name="Salome Padilla" userId="f4429905-10ae-4bb9-b94c-ec045543e81f" providerId="ADAL" clId="{6F0A7AA4-2EFC-4935-BD83-66FD016827D1}" dt="2022-07-18T14:58:59.275" v="1075"/>
          <ac:spMkLst>
            <pc:docMk/>
            <pc:sldMk cId="215204206" sldId="295"/>
            <ac:spMk id="108" creationId="{4545FF80-3FB1-0021-E5BE-5BF870871C9B}"/>
          </ac:spMkLst>
        </pc:spChg>
        <pc:spChg chg="mod">
          <ac:chgData name="Salome Padilla" userId="f4429905-10ae-4bb9-b94c-ec045543e81f" providerId="ADAL" clId="{6F0A7AA4-2EFC-4935-BD83-66FD016827D1}" dt="2022-07-18T15:03:41.656" v="1145" actId="208"/>
          <ac:spMkLst>
            <pc:docMk/>
            <pc:sldMk cId="215204206" sldId="295"/>
            <ac:spMk id="109" creationId="{5976BE91-0EE7-7199-0047-B8D4FCBBD446}"/>
          </ac:spMkLst>
        </pc:spChg>
        <pc:spChg chg="add mod">
          <ac:chgData name="Salome Padilla" userId="f4429905-10ae-4bb9-b94c-ec045543e81f" providerId="ADAL" clId="{6F0A7AA4-2EFC-4935-BD83-66FD016827D1}" dt="2022-07-18T14:59:05.571" v="1076" actId="1036"/>
          <ac:spMkLst>
            <pc:docMk/>
            <pc:sldMk cId="215204206" sldId="295"/>
            <ac:spMk id="110" creationId="{01751762-B758-FDFE-A9C2-4276088E0BAA}"/>
          </ac:spMkLst>
        </pc:spChg>
        <pc:spChg chg="mod">
          <ac:chgData name="Salome Padilla" userId="f4429905-10ae-4bb9-b94c-ec045543e81f" providerId="ADAL" clId="{6F0A7AA4-2EFC-4935-BD83-66FD016827D1}" dt="2022-07-18T14:58:59.275" v="1075"/>
          <ac:spMkLst>
            <pc:docMk/>
            <pc:sldMk cId="215204206" sldId="295"/>
            <ac:spMk id="113" creationId="{3037CFCF-3780-F713-E3EF-432A54140F0A}"/>
          </ac:spMkLst>
        </pc:spChg>
        <pc:spChg chg="mod">
          <ac:chgData name="Salome Padilla" userId="f4429905-10ae-4bb9-b94c-ec045543e81f" providerId="ADAL" clId="{6F0A7AA4-2EFC-4935-BD83-66FD016827D1}" dt="2022-07-18T15:03:47.470" v="1147" actId="208"/>
          <ac:spMkLst>
            <pc:docMk/>
            <pc:sldMk cId="215204206" sldId="295"/>
            <ac:spMk id="114" creationId="{1D6FB61A-1A5D-9D0F-1719-A6DA9F2AC4A3}"/>
          </ac:spMkLst>
        </pc:spChg>
        <pc:spChg chg="add mod">
          <ac:chgData name="Salome Padilla" userId="f4429905-10ae-4bb9-b94c-ec045543e81f" providerId="ADAL" clId="{6F0A7AA4-2EFC-4935-BD83-66FD016827D1}" dt="2022-07-18T14:59:05.571" v="1076" actId="1036"/>
          <ac:spMkLst>
            <pc:docMk/>
            <pc:sldMk cId="215204206" sldId="295"/>
            <ac:spMk id="115" creationId="{868C1DDB-F7F7-2D57-52A7-4352C3EA3E5A}"/>
          </ac:spMkLst>
        </pc:spChg>
        <pc:spChg chg="mod">
          <ac:chgData name="Salome Padilla" userId="f4429905-10ae-4bb9-b94c-ec045543e81f" providerId="ADAL" clId="{6F0A7AA4-2EFC-4935-BD83-66FD016827D1}" dt="2022-07-18T14:58:59.275" v="1075"/>
          <ac:spMkLst>
            <pc:docMk/>
            <pc:sldMk cId="215204206" sldId="295"/>
            <ac:spMk id="118" creationId="{807098AF-A41E-2F18-5C4C-2B445F0C25CB}"/>
          </ac:spMkLst>
        </pc:spChg>
        <pc:spChg chg="mod">
          <ac:chgData name="Salome Padilla" userId="f4429905-10ae-4bb9-b94c-ec045543e81f" providerId="ADAL" clId="{6F0A7AA4-2EFC-4935-BD83-66FD016827D1}" dt="2022-07-18T15:04:02.625" v="1150" actId="2085"/>
          <ac:spMkLst>
            <pc:docMk/>
            <pc:sldMk cId="215204206" sldId="295"/>
            <ac:spMk id="119" creationId="{1C4286FE-050F-5B0D-7977-21E26F56E31E}"/>
          </ac:spMkLst>
        </pc:spChg>
        <pc:spChg chg="mod">
          <ac:chgData name="Salome Padilla" userId="f4429905-10ae-4bb9-b94c-ec045543e81f" providerId="ADAL" clId="{6F0A7AA4-2EFC-4935-BD83-66FD016827D1}" dt="2022-07-18T15:04:08.125" v="1154" actId="2085"/>
          <ac:spMkLst>
            <pc:docMk/>
            <pc:sldMk cId="215204206" sldId="295"/>
            <ac:spMk id="122" creationId="{030EAF95-AA4A-5240-553C-C21A81B5717F}"/>
          </ac:spMkLst>
        </pc:spChg>
        <pc:spChg chg="mod">
          <ac:chgData name="Salome Padilla" userId="f4429905-10ae-4bb9-b94c-ec045543e81f" providerId="ADAL" clId="{6F0A7AA4-2EFC-4935-BD83-66FD016827D1}" dt="2022-07-18T15:04:46.851" v="1167" actId="2085"/>
          <ac:spMkLst>
            <pc:docMk/>
            <pc:sldMk cId="215204206" sldId="295"/>
            <ac:spMk id="123" creationId="{370C80CB-CEF9-DB9A-85EA-7A27A79593B3}"/>
          </ac:spMkLst>
        </pc:spChg>
        <pc:spChg chg="mod">
          <ac:chgData name="Salome Padilla" userId="f4429905-10ae-4bb9-b94c-ec045543e81f" providerId="ADAL" clId="{6F0A7AA4-2EFC-4935-BD83-66FD016827D1}" dt="2022-07-18T15:04:10.959" v="1156" actId="2085"/>
          <ac:spMkLst>
            <pc:docMk/>
            <pc:sldMk cId="215204206" sldId="295"/>
            <ac:spMk id="125" creationId="{4BB25156-1D8D-BADD-8006-A4A5C3CCCF07}"/>
          </ac:spMkLst>
        </pc:spChg>
        <pc:spChg chg="mod">
          <ac:chgData name="Salome Padilla" userId="f4429905-10ae-4bb9-b94c-ec045543e81f" providerId="ADAL" clId="{6F0A7AA4-2EFC-4935-BD83-66FD016827D1}" dt="2022-07-18T15:04:49.624" v="1168" actId="2085"/>
          <ac:spMkLst>
            <pc:docMk/>
            <pc:sldMk cId="215204206" sldId="295"/>
            <ac:spMk id="126" creationId="{61D1435F-39FF-444E-9CC8-797FAFB20EFB}"/>
          </ac:spMkLst>
        </pc:spChg>
        <pc:spChg chg="mod">
          <ac:chgData name="Salome Padilla" userId="f4429905-10ae-4bb9-b94c-ec045543e81f" providerId="ADAL" clId="{6F0A7AA4-2EFC-4935-BD83-66FD016827D1}" dt="2022-07-18T15:04:40.976" v="1166" actId="1076"/>
          <ac:spMkLst>
            <pc:docMk/>
            <pc:sldMk cId="215204206" sldId="295"/>
            <ac:spMk id="128" creationId="{64E2AC23-502C-4FD0-62D3-AA15509DB1D3}"/>
          </ac:spMkLst>
        </pc:spChg>
        <pc:spChg chg="mod">
          <ac:chgData name="Salome Padilla" userId="f4429905-10ae-4bb9-b94c-ec045543e81f" providerId="ADAL" clId="{6F0A7AA4-2EFC-4935-BD83-66FD016827D1}" dt="2022-07-18T15:04:37.468" v="1165" actId="2085"/>
          <ac:spMkLst>
            <pc:docMk/>
            <pc:sldMk cId="215204206" sldId="295"/>
            <ac:spMk id="129" creationId="{FBB2EFE9-F301-0808-6853-0A732422164E}"/>
          </ac:spMkLst>
        </pc:spChg>
        <pc:spChg chg="mod">
          <ac:chgData name="Salome Padilla" userId="f4429905-10ae-4bb9-b94c-ec045543e81f" providerId="ADAL" clId="{6F0A7AA4-2EFC-4935-BD83-66FD016827D1}" dt="2022-07-19T06:24:34.579" v="1778" actId="2085"/>
          <ac:spMkLst>
            <pc:docMk/>
            <pc:sldMk cId="215204206" sldId="295"/>
            <ac:spMk id="140" creationId="{ADD78298-802A-C49C-17F6-FFF69D3FE002}"/>
          </ac:spMkLst>
        </pc:spChg>
        <pc:spChg chg="mod">
          <ac:chgData name="Salome Padilla" userId="f4429905-10ae-4bb9-b94c-ec045543e81f" providerId="ADAL" clId="{6F0A7AA4-2EFC-4935-BD83-66FD016827D1}" dt="2022-07-19T06:24:37.413" v="1779" actId="2085"/>
          <ac:spMkLst>
            <pc:docMk/>
            <pc:sldMk cId="215204206" sldId="295"/>
            <ac:spMk id="141" creationId="{D09B139B-2E1C-6440-DE22-19A0ADBF0184}"/>
          </ac:spMkLst>
        </pc:spChg>
        <pc:grpChg chg="add mod">
          <ac:chgData name="Salome Padilla" userId="f4429905-10ae-4bb9-b94c-ec045543e81f" providerId="ADAL" clId="{6F0A7AA4-2EFC-4935-BD83-66FD016827D1}" dt="2022-07-18T14:59:05.571" v="1076" actId="1036"/>
          <ac:grpSpMkLst>
            <pc:docMk/>
            <pc:sldMk cId="215204206" sldId="295"/>
            <ac:grpSpMk id="32" creationId="{748CCC49-BD53-1518-2AA2-B63E40DB09BA}"/>
          </ac:grpSpMkLst>
        </pc:grpChg>
        <pc:grpChg chg="add mod">
          <ac:chgData name="Salome Padilla" userId="f4429905-10ae-4bb9-b94c-ec045543e81f" providerId="ADAL" clId="{6F0A7AA4-2EFC-4935-BD83-66FD016827D1}" dt="2022-07-18T14:59:05.571" v="1076" actId="1036"/>
          <ac:grpSpMkLst>
            <pc:docMk/>
            <pc:sldMk cId="215204206" sldId="295"/>
            <ac:grpSpMk id="43" creationId="{302F7E95-0915-EB80-7A58-1A3E9AA47A98}"/>
          </ac:grpSpMkLst>
        </pc:grpChg>
        <pc:grpChg chg="add mod">
          <ac:chgData name="Salome Padilla" userId="f4429905-10ae-4bb9-b94c-ec045543e81f" providerId="ADAL" clId="{6F0A7AA4-2EFC-4935-BD83-66FD016827D1}" dt="2022-07-18T14:59:05.571" v="1076" actId="1036"/>
          <ac:grpSpMkLst>
            <pc:docMk/>
            <pc:sldMk cId="215204206" sldId="295"/>
            <ac:grpSpMk id="49" creationId="{0892117C-1EF0-E7E5-4EC0-01F77047A008}"/>
          </ac:grpSpMkLst>
        </pc:grpChg>
        <pc:grpChg chg="del">
          <ac:chgData name="Salome Padilla" userId="f4429905-10ae-4bb9-b94c-ec045543e81f" providerId="ADAL" clId="{6F0A7AA4-2EFC-4935-BD83-66FD016827D1}" dt="2022-07-18T14:58:58.887" v="1074" actId="478"/>
          <ac:grpSpMkLst>
            <pc:docMk/>
            <pc:sldMk cId="215204206" sldId="295"/>
            <ac:grpSpMk id="54" creationId="{374B281D-A185-A1A9-C3A8-FF52D0453694}"/>
          </ac:grpSpMkLst>
        </pc:grpChg>
        <pc:grpChg chg="add mod">
          <ac:chgData name="Salome Padilla" userId="f4429905-10ae-4bb9-b94c-ec045543e81f" providerId="ADAL" clId="{6F0A7AA4-2EFC-4935-BD83-66FD016827D1}" dt="2022-07-18T14:59:05.571" v="1076" actId="1036"/>
          <ac:grpSpMkLst>
            <pc:docMk/>
            <pc:sldMk cId="215204206" sldId="295"/>
            <ac:grpSpMk id="57" creationId="{F433F661-97ED-C59E-A88D-4EC1975425EB}"/>
          </ac:grpSpMkLst>
        </pc:grpChg>
        <pc:grpChg chg="add mod">
          <ac:chgData name="Salome Padilla" userId="f4429905-10ae-4bb9-b94c-ec045543e81f" providerId="ADAL" clId="{6F0A7AA4-2EFC-4935-BD83-66FD016827D1}" dt="2022-07-18T14:59:05.571" v="1076" actId="1036"/>
          <ac:grpSpMkLst>
            <pc:docMk/>
            <pc:sldMk cId="215204206" sldId="295"/>
            <ac:grpSpMk id="66" creationId="{D7BF3F7A-288C-84F7-3F97-6E019F13585F}"/>
          </ac:grpSpMkLst>
        </pc:grpChg>
        <pc:grpChg chg="add mod">
          <ac:chgData name="Salome Padilla" userId="f4429905-10ae-4bb9-b94c-ec045543e81f" providerId="ADAL" clId="{6F0A7AA4-2EFC-4935-BD83-66FD016827D1}" dt="2022-07-18T14:59:05.571" v="1076" actId="1036"/>
          <ac:grpSpMkLst>
            <pc:docMk/>
            <pc:sldMk cId="215204206" sldId="295"/>
            <ac:grpSpMk id="72" creationId="{8A14A104-1253-2671-8812-3F7791C49BB8}"/>
          </ac:grpSpMkLst>
        </pc:grpChg>
        <pc:grpChg chg="add mod">
          <ac:chgData name="Salome Padilla" userId="f4429905-10ae-4bb9-b94c-ec045543e81f" providerId="ADAL" clId="{6F0A7AA4-2EFC-4935-BD83-66FD016827D1}" dt="2022-07-18T14:59:05.571" v="1076" actId="1036"/>
          <ac:grpSpMkLst>
            <pc:docMk/>
            <pc:sldMk cId="215204206" sldId="295"/>
            <ac:grpSpMk id="78" creationId="{D5E4018A-A2FC-FB19-2AC0-83BE60B09E9D}"/>
          </ac:grpSpMkLst>
        </pc:grpChg>
        <pc:grpChg chg="add del mod">
          <ac:chgData name="Salome Padilla" userId="f4429905-10ae-4bb9-b94c-ec045543e81f" providerId="ADAL" clId="{6F0A7AA4-2EFC-4935-BD83-66FD016827D1}" dt="2022-07-18T15:02:41.363" v="1126" actId="478"/>
          <ac:grpSpMkLst>
            <pc:docMk/>
            <pc:sldMk cId="215204206" sldId="295"/>
            <ac:grpSpMk id="84" creationId="{82C7E703-DAFD-652B-A720-07D6E7007301}"/>
          </ac:grpSpMkLst>
        </pc:grpChg>
        <pc:grpChg chg="add del mod">
          <ac:chgData name="Salome Padilla" userId="f4429905-10ae-4bb9-b94c-ec045543e81f" providerId="ADAL" clId="{6F0A7AA4-2EFC-4935-BD83-66FD016827D1}" dt="2022-07-18T15:02:54.144" v="1130" actId="478"/>
          <ac:grpSpMkLst>
            <pc:docMk/>
            <pc:sldMk cId="215204206" sldId="295"/>
            <ac:grpSpMk id="90" creationId="{83D4550A-154C-7F89-D9C9-5A8D0ABE6915}"/>
          </ac:grpSpMkLst>
        </pc:grpChg>
        <pc:grpChg chg="add del mod">
          <ac:chgData name="Salome Padilla" userId="f4429905-10ae-4bb9-b94c-ec045543e81f" providerId="ADAL" clId="{6F0A7AA4-2EFC-4935-BD83-66FD016827D1}" dt="2022-07-18T15:03:06.576" v="1134" actId="478"/>
          <ac:grpSpMkLst>
            <pc:docMk/>
            <pc:sldMk cId="215204206" sldId="295"/>
            <ac:grpSpMk id="95" creationId="{D30A9DF9-8629-E965-F3A0-3253370B0382}"/>
          </ac:grpSpMkLst>
        </pc:grpChg>
        <pc:grpChg chg="add del mod">
          <ac:chgData name="Salome Padilla" userId="f4429905-10ae-4bb9-b94c-ec045543e81f" providerId="ADAL" clId="{6F0A7AA4-2EFC-4935-BD83-66FD016827D1}" dt="2022-07-18T15:03:00.054" v="1132" actId="478"/>
          <ac:grpSpMkLst>
            <pc:docMk/>
            <pc:sldMk cId="215204206" sldId="295"/>
            <ac:grpSpMk id="100" creationId="{49DD157F-1671-BEC2-B0EC-64613B937CCF}"/>
          </ac:grpSpMkLst>
        </pc:grpChg>
        <pc:grpChg chg="add mod">
          <ac:chgData name="Salome Padilla" userId="f4429905-10ae-4bb9-b94c-ec045543e81f" providerId="ADAL" clId="{6F0A7AA4-2EFC-4935-BD83-66FD016827D1}" dt="2022-07-18T14:59:05.571" v="1076" actId="1036"/>
          <ac:grpSpMkLst>
            <pc:docMk/>
            <pc:sldMk cId="215204206" sldId="295"/>
            <ac:grpSpMk id="105" creationId="{902B00F7-AF64-A746-CDEA-1EDC2C6BF1E2}"/>
          </ac:grpSpMkLst>
        </pc:grpChg>
        <pc:grpChg chg="add mod">
          <ac:chgData name="Salome Padilla" userId="f4429905-10ae-4bb9-b94c-ec045543e81f" providerId="ADAL" clId="{6F0A7AA4-2EFC-4935-BD83-66FD016827D1}" dt="2022-07-18T14:59:05.571" v="1076" actId="1036"/>
          <ac:grpSpMkLst>
            <pc:docMk/>
            <pc:sldMk cId="215204206" sldId="295"/>
            <ac:grpSpMk id="111" creationId="{69301936-31F2-6723-6989-2533D823D276}"/>
          </ac:grpSpMkLst>
        </pc:grpChg>
        <pc:grpChg chg="add mod">
          <ac:chgData name="Salome Padilla" userId="f4429905-10ae-4bb9-b94c-ec045543e81f" providerId="ADAL" clId="{6F0A7AA4-2EFC-4935-BD83-66FD016827D1}" dt="2022-07-18T14:59:05.571" v="1076" actId="1036"/>
          <ac:grpSpMkLst>
            <pc:docMk/>
            <pc:sldMk cId="215204206" sldId="295"/>
            <ac:grpSpMk id="116" creationId="{C3C8F8FD-13E9-DBB7-CD1B-79C06B7D86DA}"/>
          </ac:grpSpMkLst>
        </pc:grpChg>
        <pc:grpChg chg="add del mod">
          <ac:chgData name="Salome Padilla" userId="f4429905-10ae-4bb9-b94c-ec045543e81f" providerId="ADAL" clId="{6F0A7AA4-2EFC-4935-BD83-66FD016827D1}" dt="2022-07-19T06:26:50.976" v="1812" actId="478"/>
          <ac:grpSpMkLst>
            <pc:docMk/>
            <pc:sldMk cId="215204206" sldId="295"/>
            <ac:grpSpMk id="120" creationId="{FAAC5607-5090-220F-2C9E-90540A051D10}"/>
          </ac:grpSpMkLst>
        </pc:grpChg>
        <pc:grpChg chg="add mod">
          <ac:chgData name="Salome Padilla" userId="f4429905-10ae-4bb9-b94c-ec045543e81f" providerId="ADAL" clId="{6F0A7AA4-2EFC-4935-BD83-66FD016827D1}" dt="2022-07-18T14:59:05.571" v="1076" actId="1036"/>
          <ac:grpSpMkLst>
            <pc:docMk/>
            <pc:sldMk cId="215204206" sldId="295"/>
            <ac:grpSpMk id="138" creationId="{7AAE1D9C-4E18-81F9-AF8B-11140A95929C}"/>
          </ac:grpSpMkLst>
        </pc:grpChg>
        <pc:picChg chg="mod">
          <ac:chgData name="Salome Padilla" userId="f4429905-10ae-4bb9-b94c-ec045543e81f" providerId="ADAL" clId="{6F0A7AA4-2EFC-4935-BD83-66FD016827D1}" dt="2022-07-18T14:58:59.275" v="1075"/>
          <ac:picMkLst>
            <pc:docMk/>
            <pc:sldMk cId="215204206" sldId="295"/>
            <ac:picMk id="37" creationId="{751ED282-DE0C-E448-C840-080CF03838A6}"/>
          </ac:picMkLst>
        </pc:picChg>
        <pc:picChg chg="mod">
          <ac:chgData name="Salome Padilla" userId="f4429905-10ae-4bb9-b94c-ec045543e81f" providerId="ADAL" clId="{6F0A7AA4-2EFC-4935-BD83-66FD016827D1}" dt="2022-07-18T14:58:59.275" v="1075"/>
          <ac:picMkLst>
            <pc:docMk/>
            <pc:sldMk cId="215204206" sldId="295"/>
            <ac:picMk id="39" creationId="{F2963B26-CE7D-EF99-5CCC-0B09317F2E0E}"/>
          </ac:picMkLst>
        </pc:picChg>
        <pc:picChg chg="mod">
          <ac:chgData name="Salome Padilla" userId="f4429905-10ae-4bb9-b94c-ec045543e81f" providerId="ADAL" clId="{6F0A7AA4-2EFC-4935-BD83-66FD016827D1}" dt="2022-07-18T14:58:59.275" v="1075"/>
          <ac:picMkLst>
            <pc:docMk/>
            <pc:sldMk cId="215204206" sldId="295"/>
            <ac:picMk id="44" creationId="{85E938C2-B81E-E8E1-D952-41C1CB4F0726}"/>
          </ac:picMkLst>
        </pc:picChg>
        <pc:picChg chg="mod">
          <ac:chgData name="Salome Padilla" userId="f4429905-10ae-4bb9-b94c-ec045543e81f" providerId="ADAL" clId="{6F0A7AA4-2EFC-4935-BD83-66FD016827D1}" dt="2022-07-18T14:58:59.275" v="1075"/>
          <ac:picMkLst>
            <pc:docMk/>
            <pc:sldMk cId="215204206" sldId="295"/>
            <ac:picMk id="45" creationId="{185F2C5F-1181-C2D7-AC79-A546E2CED7D5}"/>
          </ac:picMkLst>
        </pc:picChg>
        <pc:picChg chg="mod">
          <ac:chgData name="Salome Padilla" userId="f4429905-10ae-4bb9-b94c-ec045543e81f" providerId="ADAL" clId="{6F0A7AA4-2EFC-4935-BD83-66FD016827D1}" dt="2022-07-18T14:58:59.275" v="1075"/>
          <ac:picMkLst>
            <pc:docMk/>
            <pc:sldMk cId="215204206" sldId="295"/>
            <ac:picMk id="50" creationId="{2473829A-48B1-215F-140F-9AA305FA8C98}"/>
          </ac:picMkLst>
        </pc:picChg>
        <pc:picChg chg="mod">
          <ac:chgData name="Salome Padilla" userId="f4429905-10ae-4bb9-b94c-ec045543e81f" providerId="ADAL" clId="{6F0A7AA4-2EFC-4935-BD83-66FD016827D1}" dt="2022-07-18T14:58:59.275" v="1075"/>
          <ac:picMkLst>
            <pc:docMk/>
            <pc:sldMk cId="215204206" sldId="295"/>
            <ac:picMk id="51" creationId="{69754CB3-5E1A-C5F8-6746-CD8730C678A9}"/>
          </ac:picMkLst>
        </pc:picChg>
        <pc:picChg chg="mod">
          <ac:chgData name="Salome Padilla" userId="f4429905-10ae-4bb9-b94c-ec045543e81f" providerId="ADAL" clId="{6F0A7AA4-2EFC-4935-BD83-66FD016827D1}" dt="2022-07-18T14:58:59.275" v="1075"/>
          <ac:picMkLst>
            <pc:docMk/>
            <pc:sldMk cId="215204206" sldId="295"/>
            <ac:picMk id="59" creationId="{AF35FE08-D471-684D-0B5B-5CB7F850A4EE}"/>
          </ac:picMkLst>
        </pc:picChg>
        <pc:picChg chg="mod">
          <ac:chgData name="Salome Padilla" userId="f4429905-10ae-4bb9-b94c-ec045543e81f" providerId="ADAL" clId="{6F0A7AA4-2EFC-4935-BD83-66FD016827D1}" dt="2022-07-18T14:58:59.275" v="1075"/>
          <ac:picMkLst>
            <pc:docMk/>
            <pc:sldMk cId="215204206" sldId="295"/>
            <ac:picMk id="60" creationId="{B377A811-1100-0F1E-FF53-AE1AE0E6CDCB}"/>
          </ac:picMkLst>
        </pc:picChg>
        <pc:picChg chg="mod">
          <ac:chgData name="Salome Padilla" userId="f4429905-10ae-4bb9-b94c-ec045543e81f" providerId="ADAL" clId="{6F0A7AA4-2EFC-4935-BD83-66FD016827D1}" dt="2022-07-18T14:58:59.275" v="1075"/>
          <ac:picMkLst>
            <pc:docMk/>
            <pc:sldMk cId="215204206" sldId="295"/>
            <ac:picMk id="67" creationId="{62E94C00-99AA-095E-3DB2-8054C1EF3DF0}"/>
          </ac:picMkLst>
        </pc:picChg>
        <pc:picChg chg="mod">
          <ac:chgData name="Salome Padilla" userId="f4429905-10ae-4bb9-b94c-ec045543e81f" providerId="ADAL" clId="{6F0A7AA4-2EFC-4935-BD83-66FD016827D1}" dt="2022-07-18T14:58:59.275" v="1075"/>
          <ac:picMkLst>
            <pc:docMk/>
            <pc:sldMk cId="215204206" sldId="295"/>
            <ac:picMk id="68" creationId="{05F8EC7E-06C2-C184-9092-1C70682BA774}"/>
          </ac:picMkLst>
        </pc:picChg>
        <pc:picChg chg="mod">
          <ac:chgData name="Salome Padilla" userId="f4429905-10ae-4bb9-b94c-ec045543e81f" providerId="ADAL" clId="{6F0A7AA4-2EFC-4935-BD83-66FD016827D1}" dt="2022-07-18T14:58:59.275" v="1075"/>
          <ac:picMkLst>
            <pc:docMk/>
            <pc:sldMk cId="215204206" sldId="295"/>
            <ac:picMk id="73" creationId="{B728B746-64EF-AE25-0C74-459954801825}"/>
          </ac:picMkLst>
        </pc:picChg>
        <pc:picChg chg="mod">
          <ac:chgData name="Salome Padilla" userId="f4429905-10ae-4bb9-b94c-ec045543e81f" providerId="ADAL" clId="{6F0A7AA4-2EFC-4935-BD83-66FD016827D1}" dt="2022-07-18T14:58:59.275" v="1075"/>
          <ac:picMkLst>
            <pc:docMk/>
            <pc:sldMk cId="215204206" sldId="295"/>
            <ac:picMk id="74" creationId="{7BC1C14D-6BDB-CAB2-67C7-0AA6143D92DB}"/>
          </ac:picMkLst>
        </pc:picChg>
        <pc:picChg chg="mod">
          <ac:chgData name="Salome Padilla" userId="f4429905-10ae-4bb9-b94c-ec045543e81f" providerId="ADAL" clId="{6F0A7AA4-2EFC-4935-BD83-66FD016827D1}" dt="2022-07-18T14:58:59.275" v="1075"/>
          <ac:picMkLst>
            <pc:docMk/>
            <pc:sldMk cId="215204206" sldId="295"/>
            <ac:picMk id="79" creationId="{3F61C45F-6FDB-1301-C647-13B343D97512}"/>
          </ac:picMkLst>
        </pc:picChg>
        <pc:picChg chg="mod">
          <ac:chgData name="Salome Padilla" userId="f4429905-10ae-4bb9-b94c-ec045543e81f" providerId="ADAL" clId="{6F0A7AA4-2EFC-4935-BD83-66FD016827D1}" dt="2022-07-18T14:58:59.275" v="1075"/>
          <ac:picMkLst>
            <pc:docMk/>
            <pc:sldMk cId="215204206" sldId="295"/>
            <ac:picMk id="80" creationId="{A5509AB7-26ED-A0FE-DE43-4BBB95A31F62}"/>
          </ac:picMkLst>
        </pc:picChg>
        <pc:picChg chg="del mod topLvl">
          <ac:chgData name="Salome Padilla" userId="f4429905-10ae-4bb9-b94c-ec045543e81f" providerId="ADAL" clId="{6F0A7AA4-2EFC-4935-BD83-66FD016827D1}" dt="2022-07-18T15:02:41.363" v="1126" actId="478"/>
          <ac:picMkLst>
            <pc:docMk/>
            <pc:sldMk cId="215204206" sldId="295"/>
            <ac:picMk id="85" creationId="{2055D89E-BBD2-E1C2-D3A1-E19BC654CA8C}"/>
          </ac:picMkLst>
        </pc:picChg>
        <pc:picChg chg="del mod">
          <ac:chgData name="Salome Padilla" userId="f4429905-10ae-4bb9-b94c-ec045543e81f" providerId="ADAL" clId="{6F0A7AA4-2EFC-4935-BD83-66FD016827D1}" dt="2022-07-18T15:00:05.650" v="1079" actId="478"/>
          <ac:picMkLst>
            <pc:docMk/>
            <pc:sldMk cId="215204206" sldId="295"/>
            <ac:picMk id="86" creationId="{6F3D1F58-DC45-1189-B6D8-38CF6CC982F6}"/>
          </ac:picMkLst>
        </pc:picChg>
        <pc:picChg chg="del mod topLvl">
          <ac:chgData name="Salome Padilla" userId="f4429905-10ae-4bb9-b94c-ec045543e81f" providerId="ADAL" clId="{6F0A7AA4-2EFC-4935-BD83-66FD016827D1}" dt="2022-07-18T15:02:54.144" v="1130" actId="478"/>
          <ac:picMkLst>
            <pc:docMk/>
            <pc:sldMk cId="215204206" sldId="295"/>
            <ac:picMk id="91" creationId="{1EC9B6BD-59B3-8B27-B4A8-9DBF663740F5}"/>
          </ac:picMkLst>
        </pc:picChg>
        <pc:picChg chg="del mod">
          <ac:chgData name="Salome Padilla" userId="f4429905-10ae-4bb9-b94c-ec045543e81f" providerId="ADAL" clId="{6F0A7AA4-2EFC-4935-BD83-66FD016827D1}" dt="2022-07-18T15:01:14.761" v="1103" actId="478"/>
          <ac:picMkLst>
            <pc:docMk/>
            <pc:sldMk cId="215204206" sldId="295"/>
            <ac:picMk id="92" creationId="{21C77BD9-BDFF-B023-ACD4-8AC29D8B8289}"/>
          </ac:picMkLst>
        </pc:picChg>
        <pc:picChg chg="del mod topLvl">
          <ac:chgData name="Salome Padilla" userId="f4429905-10ae-4bb9-b94c-ec045543e81f" providerId="ADAL" clId="{6F0A7AA4-2EFC-4935-BD83-66FD016827D1}" dt="2022-07-18T15:03:06.576" v="1134" actId="478"/>
          <ac:picMkLst>
            <pc:docMk/>
            <pc:sldMk cId="215204206" sldId="295"/>
            <ac:picMk id="96" creationId="{58DEC0E3-7D3C-4F64-0C87-68AB70D33B0D}"/>
          </ac:picMkLst>
        </pc:picChg>
        <pc:picChg chg="del mod">
          <ac:chgData name="Salome Padilla" userId="f4429905-10ae-4bb9-b94c-ec045543e81f" providerId="ADAL" clId="{6F0A7AA4-2EFC-4935-BD83-66FD016827D1}" dt="2022-07-18T15:01:34.025" v="1112" actId="478"/>
          <ac:picMkLst>
            <pc:docMk/>
            <pc:sldMk cId="215204206" sldId="295"/>
            <ac:picMk id="97" creationId="{AF73C1D8-023F-5D46-7705-8FA96165A811}"/>
          </ac:picMkLst>
        </pc:picChg>
        <pc:picChg chg="del mod topLvl">
          <ac:chgData name="Salome Padilla" userId="f4429905-10ae-4bb9-b94c-ec045543e81f" providerId="ADAL" clId="{6F0A7AA4-2EFC-4935-BD83-66FD016827D1}" dt="2022-07-18T15:03:00.054" v="1132" actId="478"/>
          <ac:picMkLst>
            <pc:docMk/>
            <pc:sldMk cId="215204206" sldId="295"/>
            <ac:picMk id="101" creationId="{A5D7B326-16E6-297F-4A2A-06CD2705D862}"/>
          </ac:picMkLst>
        </pc:picChg>
        <pc:picChg chg="del mod">
          <ac:chgData name="Salome Padilla" userId="f4429905-10ae-4bb9-b94c-ec045543e81f" providerId="ADAL" clId="{6F0A7AA4-2EFC-4935-BD83-66FD016827D1}" dt="2022-07-18T15:01:22.324" v="1106" actId="478"/>
          <ac:picMkLst>
            <pc:docMk/>
            <pc:sldMk cId="215204206" sldId="295"/>
            <ac:picMk id="102" creationId="{C8A89579-7DF2-CA2B-8674-2AC0563FAEA6}"/>
          </ac:picMkLst>
        </pc:picChg>
        <pc:picChg chg="mod">
          <ac:chgData name="Salome Padilla" userId="f4429905-10ae-4bb9-b94c-ec045543e81f" providerId="ADAL" clId="{6F0A7AA4-2EFC-4935-BD83-66FD016827D1}" dt="2022-07-18T14:58:59.275" v="1075"/>
          <ac:picMkLst>
            <pc:docMk/>
            <pc:sldMk cId="215204206" sldId="295"/>
            <ac:picMk id="106" creationId="{FDDECA1C-FA28-109A-BE09-0A995D8FB9D6}"/>
          </ac:picMkLst>
        </pc:picChg>
        <pc:picChg chg="mod">
          <ac:chgData name="Salome Padilla" userId="f4429905-10ae-4bb9-b94c-ec045543e81f" providerId="ADAL" clId="{6F0A7AA4-2EFC-4935-BD83-66FD016827D1}" dt="2022-07-18T14:58:59.275" v="1075"/>
          <ac:picMkLst>
            <pc:docMk/>
            <pc:sldMk cId="215204206" sldId="295"/>
            <ac:picMk id="107" creationId="{4971E6C0-D9A7-6F54-A8CA-9C8C18B04ECE}"/>
          </ac:picMkLst>
        </pc:picChg>
        <pc:picChg chg="mod">
          <ac:chgData name="Salome Padilla" userId="f4429905-10ae-4bb9-b94c-ec045543e81f" providerId="ADAL" clId="{6F0A7AA4-2EFC-4935-BD83-66FD016827D1}" dt="2022-07-18T14:58:59.275" v="1075"/>
          <ac:picMkLst>
            <pc:docMk/>
            <pc:sldMk cId="215204206" sldId="295"/>
            <ac:picMk id="112" creationId="{BB49653D-858C-DD60-02B9-172E258046D5}"/>
          </ac:picMkLst>
        </pc:picChg>
        <pc:picChg chg="mod">
          <ac:chgData name="Salome Padilla" userId="f4429905-10ae-4bb9-b94c-ec045543e81f" providerId="ADAL" clId="{6F0A7AA4-2EFC-4935-BD83-66FD016827D1}" dt="2022-07-18T14:58:59.275" v="1075"/>
          <ac:picMkLst>
            <pc:docMk/>
            <pc:sldMk cId="215204206" sldId="295"/>
            <ac:picMk id="117" creationId="{DDB89988-228D-FDA6-4528-ED4A9A94DF3F}"/>
          </ac:picMkLst>
        </pc:picChg>
        <pc:picChg chg="mod">
          <ac:chgData name="Salome Padilla" userId="f4429905-10ae-4bb9-b94c-ec045543e81f" providerId="ADAL" clId="{6F0A7AA4-2EFC-4935-BD83-66FD016827D1}" dt="2022-07-18T14:58:59.275" v="1075"/>
          <ac:picMkLst>
            <pc:docMk/>
            <pc:sldMk cId="215204206" sldId="295"/>
            <ac:picMk id="121" creationId="{2B774734-1725-04BB-E6B5-3588D48D7E98}"/>
          </ac:picMkLst>
        </pc:picChg>
        <pc:picChg chg="del mod">
          <ac:chgData name="Salome Padilla" userId="f4429905-10ae-4bb9-b94c-ec045543e81f" providerId="ADAL" clId="{6F0A7AA4-2EFC-4935-BD83-66FD016827D1}" dt="2022-07-18T15:04:17.858" v="1157" actId="478"/>
          <ac:picMkLst>
            <pc:docMk/>
            <pc:sldMk cId="215204206" sldId="295"/>
            <ac:picMk id="124" creationId="{6DA0177A-DDE9-A5D6-B001-9590D14E654C}"/>
          </ac:picMkLst>
        </pc:picChg>
        <pc:picChg chg="mod">
          <ac:chgData name="Salome Padilla" userId="f4429905-10ae-4bb9-b94c-ec045543e81f" providerId="ADAL" clId="{6F0A7AA4-2EFC-4935-BD83-66FD016827D1}" dt="2022-07-18T15:04:30.481" v="1162" actId="2085"/>
          <ac:picMkLst>
            <pc:docMk/>
            <pc:sldMk cId="215204206" sldId="295"/>
            <ac:picMk id="127" creationId="{83158467-61C2-A041-15F5-5018D07851E2}"/>
          </ac:picMkLst>
        </pc:picChg>
        <pc:picChg chg="del mod">
          <ac:chgData name="Salome Padilla" userId="f4429905-10ae-4bb9-b94c-ec045543e81f" providerId="ADAL" clId="{6F0A7AA4-2EFC-4935-BD83-66FD016827D1}" dt="2022-07-19T06:27:02.376" v="1815" actId="478"/>
          <ac:picMkLst>
            <pc:docMk/>
            <pc:sldMk cId="215204206" sldId="295"/>
            <ac:picMk id="130" creationId="{4A3A3840-A933-2D48-0DD1-328ED0126569}"/>
          </ac:picMkLst>
        </pc:picChg>
        <pc:picChg chg="del mod">
          <ac:chgData name="Salome Padilla" userId="f4429905-10ae-4bb9-b94c-ec045543e81f" providerId="ADAL" clId="{6F0A7AA4-2EFC-4935-BD83-66FD016827D1}" dt="2022-07-19T06:26:59.514" v="1814" actId="478"/>
          <ac:picMkLst>
            <pc:docMk/>
            <pc:sldMk cId="215204206" sldId="295"/>
            <ac:picMk id="131" creationId="{F8DAF4BA-53D4-BAB7-775F-344658C391B8}"/>
          </ac:picMkLst>
        </pc:picChg>
        <pc:picChg chg="del mod">
          <ac:chgData name="Salome Padilla" userId="f4429905-10ae-4bb9-b94c-ec045543e81f" providerId="ADAL" clId="{6F0A7AA4-2EFC-4935-BD83-66FD016827D1}" dt="2022-07-19T06:27:04.097" v="1816" actId="478"/>
          <ac:picMkLst>
            <pc:docMk/>
            <pc:sldMk cId="215204206" sldId="295"/>
            <ac:picMk id="132" creationId="{6578D3D8-330E-DDE1-39E7-4859A960541C}"/>
          </ac:picMkLst>
        </pc:picChg>
        <pc:picChg chg="del mod">
          <ac:chgData name="Salome Padilla" userId="f4429905-10ae-4bb9-b94c-ec045543e81f" providerId="ADAL" clId="{6F0A7AA4-2EFC-4935-BD83-66FD016827D1}" dt="2022-07-19T06:26:59.514" v="1814" actId="478"/>
          <ac:picMkLst>
            <pc:docMk/>
            <pc:sldMk cId="215204206" sldId="295"/>
            <ac:picMk id="133" creationId="{9D3CAEE5-8ED8-76F8-6073-484DC7DDF1DC}"/>
          </ac:picMkLst>
        </pc:picChg>
        <pc:picChg chg="del mod">
          <ac:chgData name="Salome Padilla" userId="f4429905-10ae-4bb9-b94c-ec045543e81f" providerId="ADAL" clId="{6F0A7AA4-2EFC-4935-BD83-66FD016827D1}" dt="2022-07-19T06:27:07.684" v="1818" actId="478"/>
          <ac:picMkLst>
            <pc:docMk/>
            <pc:sldMk cId="215204206" sldId="295"/>
            <ac:picMk id="134" creationId="{9448C26D-6662-ADA9-FB09-6964C541A5D9}"/>
          </ac:picMkLst>
        </pc:picChg>
        <pc:picChg chg="del mod">
          <ac:chgData name="Salome Padilla" userId="f4429905-10ae-4bb9-b94c-ec045543e81f" providerId="ADAL" clId="{6F0A7AA4-2EFC-4935-BD83-66FD016827D1}" dt="2022-07-19T06:26:59.514" v="1814" actId="478"/>
          <ac:picMkLst>
            <pc:docMk/>
            <pc:sldMk cId="215204206" sldId="295"/>
            <ac:picMk id="135" creationId="{A8324D56-3D21-4075-ABF3-69FA8E72D268}"/>
          </ac:picMkLst>
        </pc:picChg>
        <pc:picChg chg="del mod">
          <ac:chgData name="Salome Padilla" userId="f4429905-10ae-4bb9-b94c-ec045543e81f" providerId="ADAL" clId="{6F0A7AA4-2EFC-4935-BD83-66FD016827D1}" dt="2022-07-19T06:27:05.976" v="1817" actId="478"/>
          <ac:picMkLst>
            <pc:docMk/>
            <pc:sldMk cId="215204206" sldId="295"/>
            <ac:picMk id="136" creationId="{0DC2046F-B1D8-B67F-4E10-5E69899E2007}"/>
          </ac:picMkLst>
        </pc:picChg>
        <pc:picChg chg="del mod">
          <ac:chgData name="Salome Padilla" userId="f4429905-10ae-4bb9-b94c-ec045543e81f" providerId="ADAL" clId="{6F0A7AA4-2EFC-4935-BD83-66FD016827D1}" dt="2022-07-19T06:26:59.514" v="1814" actId="478"/>
          <ac:picMkLst>
            <pc:docMk/>
            <pc:sldMk cId="215204206" sldId="295"/>
            <ac:picMk id="137" creationId="{E1F17834-211D-7A3E-1129-961E7CE74687}"/>
          </ac:picMkLst>
        </pc:picChg>
        <pc:picChg chg="mod">
          <ac:chgData name="Salome Padilla" userId="f4429905-10ae-4bb9-b94c-ec045543e81f" providerId="ADAL" clId="{6F0A7AA4-2EFC-4935-BD83-66FD016827D1}" dt="2022-07-18T14:58:59.275" v="1075"/>
          <ac:picMkLst>
            <pc:docMk/>
            <pc:sldMk cId="215204206" sldId="295"/>
            <ac:picMk id="139" creationId="{17BFDAF3-4062-02F3-5C24-021CDB0B23A2}"/>
          </ac:picMkLst>
        </pc:picChg>
      </pc:sldChg>
      <pc:sldChg chg="addSp delSp modSp mod ord">
        <pc:chgData name="Salome Padilla" userId="f4429905-10ae-4bb9-b94c-ec045543e81f" providerId="ADAL" clId="{6F0A7AA4-2EFC-4935-BD83-66FD016827D1}" dt="2022-07-18T14:58:08.684" v="1023" actId="1076"/>
        <pc:sldMkLst>
          <pc:docMk/>
          <pc:sldMk cId="91361493" sldId="296"/>
        </pc:sldMkLst>
        <pc:spChg chg="mod">
          <ac:chgData name="Salome Padilla" userId="f4429905-10ae-4bb9-b94c-ec045543e81f" providerId="ADAL" clId="{6F0A7AA4-2EFC-4935-BD83-66FD016827D1}" dt="2022-07-18T14:44:54.958" v="575" actId="20577"/>
          <ac:spMkLst>
            <pc:docMk/>
            <pc:sldMk cId="91361493" sldId="296"/>
            <ac:spMk id="2" creationId="{00000000-0000-0000-0000-000000000000}"/>
          </ac:spMkLst>
        </pc:spChg>
        <pc:spChg chg="add mod">
          <ac:chgData name="Salome Padilla" userId="f4429905-10ae-4bb9-b94c-ec045543e81f" providerId="ADAL" clId="{6F0A7AA4-2EFC-4935-BD83-66FD016827D1}" dt="2022-07-18T14:45:47.997" v="625" actId="12788"/>
          <ac:spMkLst>
            <pc:docMk/>
            <pc:sldMk cId="91361493" sldId="296"/>
            <ac:spMk id="8" creationId="{D632858D-476C-3B94-0FB8-637C7B4AF2EF}"/>
          </ac:spMkLst>
        </pc:spChg>
        <pc:spChg chg="mod">
          <ac:chgData name="Salome Padilla" userId="f4429905-10ae-4bb9-b94c-ec045543e81f" providerId="ADAL" clId="{6F0A7AA4-2EFC-4935-BD83-66FD016827D1}" dt="2022-07-18T14:49:51.421" v="791" actId="208"/>
          <ac:spMkLst>
            <pc:docMk/>
            <pc:sldMk cId="91361493" sldId="296"/>
            <ac:spMk id="13" creationId="{C22938EA-B832-BDAA-7D23-0AA246DCFD8B}"/>
          </ac:spMkLst>
        </pc:spChg>
        <pc:spChg chg="mod">
          <ac:chgData name="Salome Padilla" userId="f4429905-10ae-4bb9-b94c-ec045543e81f" providerId="ADAL" clId="{6F0A7AA4-2EFC-4935-BD83-66FD016827D1}" dt="2022-07-18T14:49:57.109" v="792" actId="208"/>
          <ac:spMkLst>
            <pc:docMk/>
            <pc:sldMk cId="91361493" sldId="296"/>
            <ac:spMk id="14" creationId="{1E691D61-98BE-43D9-881F-8C6C6ABA2078}"/>
          </ac:spMkLst>
        </pc:spChg>
        <pc:spChg chg="add mod">
          <ac:chgData name="Salome Padilla" userId="f4429905-10ae-4bb9-b94c-ec045543e81f" providerId="ADAL" clId="{6F0A7AA4-2EFC-4935-BD83-66FD016827D1}" dt="2022-07-18T14:49:04.403" v="776" actId="14100"/>
          <ac:spMkLst>
            <pc:docMk/>
            <pc:sldMk cId="91361493" sldId="296"/>
            <ac:spMk id="15" creationId="{FABC4118-0306-A889-CDFC-0B1DFFF792D5}"/>
          </ac:spMkLst>
        </pc:spChg>
        <pc:spChg chg="del">
          <ac:chgData name="Salome Padilla" userId="f4429905-10ae-4bb9-b94c-ec045543e81f" providerId="ADAL" clId="{6F0A7AA4-2EFC-4935-BD83-66FD016827D1}" dt="2022-07-18T14:44:58.188" v="576" actId="478"/>
          <ac:spMkLst>
            <pc:docMk/>
            <pc:sldMk cId="91361493" sldId="296"/>
            <ac:spMk id="19" creationId="{173913DC-0F5D-D6E0-E52F-22E68B158E9C}"/>
          </ac:spMkLst>
        </pc:spChg>
        <pc:spChg chg="del">
          <ac:chgData name="Salome Padilla" userId="f4429905-10ae-4bb9-b94c-ec045543e81f" providerId="ADAL" clId="{6F0A7AA4-2EFC-4935-BD83-66FD016827D1}" dt="2022-07-18T14:44:58.188" v="576" actId="478"/>
          <ac:spMkLst>
            <pc:docMk/>
            <pc:sldMk cId="91361493" sldId="296"/>
            <ac:spMk id="20" creationId="{190B7E89-E832-D8AE-F6BE-B3A5F7C61285}"/>
          </ac:spMkLst>
        </pc:spChg>
        <pc:spChg chg="del">
          <ac:chgData name="Salome Padilla" userId="f4429905-10ae-4bb9-b94c-ec045543e81f" providerId="ADAL" clId="{6F0A7AA4-2EFC-4935-BD83-66FD016827D1}" dt="2022-07-18T14:44:58.188" v="576" actId="478"/>
          <ac:spMkLst>
            <pc:docMk/>
            <pc:sldMk cId="91361493" sldId="296"/>
            <ac:spMk id="21" creationId="{52EF9AF1-AD67-3C71-E6CB-DE1131B8EAC3}"/>
          </ac:spMkLst>
        </pc:spChg>
        <pc:spChg chg="del">
          <ac:chgData name="Salome Padilla" userId="f4429905-10ae-4bb9-b94c-ec045543e81f" providerId="ADAL" clId="{6F0A7AA4-2EFC-4935-BD83-66FD016827D1}" dt="2022-07-18T14:44:58.188" v="576" actId="478"/>
          <ac:spMkLst>
            <pc:docMk/>
            <pc:sldMk cId="91361493" sldId="296"/>
            <ac:spMk id="22" creationId="{C32502E3-A9F0-6398-5120-860EDA182C1D}"/>
          </ac:spMkLst>
        </pc:spChg>
        <pc:spChg chg="del">
          <ac:chgData name="Salome Padilla" userId="f4429905-10ae-4bb9-b94c-ec045543e81f" providerId="ADAL" clId="{6F0A7AA4-2EFC-4935-BD83-66FD016827D1}" dt="2022-07-18T14:44:58.188" v="576" actId="478"/>
          <ac:spMkLst>
            <pc:docMk/>
            <pc:sldMk cId="91361493" sldId="296"/>
            <ac:spMk id="23" creationId="{879D65AF-A196-C4EA-A4F5-DEF56C2CB5D7}"/>
          </ac:spMkLst>
        </pc:spChg>
        <pc:spChg chg="mod">
          <ac:chgData name="Salome Padilla" userId="f4429905-10ae-4bb9-b94c-ec045543e81f" providerId="ADAL" clId="{6F0A7AA4-2EFC-4935-BD83-66FD016827D1}" dt="2022-07-18T14:50:40.806" v="806" actId="208"/>
          <ac:spMkLst>
            <pc:docMk/>
            <pc:sldMk cId="91361493" sldId="296"/>
            <ac:spMk id="24" creationId="{A49359CB-4E8D-5E5E-F30F-4C94A7DD1475}"/>
          </ac:spMkLst>
        </pc:spChg>
        <pc:spChg chg="mod">
          <ac:chgData name="Salome Padilla" userId="f4429905-10ae-4bb9-b94c-ec045543e81f" providerId="ADAL" clId="{6F0A7AA4-2EFC-4935-BD83-66FD016827D1}" dt="2022-07-18T14:50:45.608" v="808" actId="208"/>
          <ac:spMkLst>
            <pc:docMk/>
            <pc:sldMk cId="91361493" sldId="296"/>
            <ac:spMk id="25" creationId="{75C8F427-A2BF-1907-1972-3011FD322221}"/>
          </ac:spMkLst>
        </pc:spChg>
        <pc:spChg chg="add mod">
          <ac:chgData name="Salome Padilla" userId="f4429905-10ae-4bb9-b94c-ec045543e81f" providerId="ADAL" clId="{6F0A7AA4-2EFC-4935-BD83-66FD016827D1}" dt="2022-07-18T14:49:18.907" v="779" actId="1076"/>
          <ac:spMkLst>
            <pc:docMk/>
            <pc:sldMk cId="91361493" sldId="296"/>
            <ac:spMk id="26" creationId="{2BE8DC2F-8459-604A-B98D-D0FC56216D25}"/>
          </ac:spMkLst>
        </pc:spChg>
        <pc:spChg chg="mod">
          <ac:chgData name="Salome Padilla" userId="f4429905-10ae-4bb9-b94c-ec045543e81f" providerId="ADAL" clId="{6F0A7AA4-2EFC-4935-BD83-66FD016827D1}" dt="2022-07-18T14:51:24.257" v="812" actId="14100"/>
          <ac:spMkLst>
            <pc:docMk/>
            <pc:sldMk cId="91361493" sldId="296"/>
            <ac:spMk id="30" creationId="{4953F8BA-4905-BF5F-DF8D-DFD2D77C640C}"/>
          </ac:spMkLst>
        </pc:spChg>
        <pc:spChg chg="mod">
          <ac:chgData name="Salome Padilla" userId="f4429905-10ae-4bb9-b94c-ec045543e81f" providerId="ADAL" clId="{6F0A7AA4-2EFC-4935-BD83-66FD016827D1}" dt="2022-07-18T14:51:34.782" v="814" actId="14100"/>
          <ac:spMkLst>
            <pc:docMk/>
            <pc:sldMk cId="91361493" sldId="296"/>
            <ac:spMk id="31" creationId="{D1F54FA3-F62C-8F7B-A36D-AD9CC60A0E97}"/>
          </ac:spMkLst>
        </pc:spChg>
        <pc:spChg chg="add mod">
          <ac:chgData name="Salome Padilla" userId="f4429905-10ae-4bb9-b94c-ec045543e81f" providerId="ADAL" clId="{6F0A7AA4-2EFC-4935-BD83-66FD016827D1}" dt="2022-07-18T14:55:21.323" v="958" actId="1076"/>
          <ac:spMkLst>
            <pc:docMk/>
            <pc:sldMk cId="91361493" sldId="296"/>
            <ac:spMk id="32" creationId="{23D6EEFD-C5C6-538F-9003-56BCD2EE6ACE}"/>
          </ac:spMkLst>
        </pc:spChg>
        <pc:spChg chg="mod">
          <ac:chgData name="Salome Padilla" userId="f4429905-10ae-4bb9-b94c-ec045543e81f" providerId="ADAL" clId="{6F0A7AA4-2EFC-4935-BD83-66FD016827D1}" dt="2022-07-18T14:51:54.225" v="818" actId="14100"/>
          <ac:spMkLst>
            <pc:docMk/>
            <pc:sldMk cId="91361493" sldId="296"/>
            <ac:spMk id="36" creationId="{76B7172C-B63F-7363-DAEC-AC12FDD16431}"/>
          </ac:spMkLst>
        </pc:spChg>
        <pc:spChg chg="mod">
          <ac:chgData name="Salome Padilla" userId="f4429905-10ae-4bb9-b94c-ec045543e81f" providerId="ADAL" clId="{6F0A7AA4-2EFC-4935-BD83-66FD016827D1}" dt="2022-07-18T14:51:48.558" v="817" actId="14100"/>
          <ac:spMkLst>
            <pc:docMk/>
            <pc:sldMk cId="91361493" sldId="296"/>
            <ac:spMk id="37" creationId="{C764D3A9-84A8-A997-414C-1C2BDA709E84}"/>
          </ac:spMkLst>
        </pc:spChg>
        <pc:spChg chg="add mod">
          <ac:chgData name="Salome Padilla" userId="f4429905-10ae-4bb9-b94c-ec045543e81f" providerId="ADAL" clId="{6F0A7AA4-2EFC-4935-BD83-66FD016827D1}" dt="2022-07-18T14:55:21.323" v="958" actId="1076"/>
          <ac:spMkLst>
            <pc:docMk/>
            <pc:sldMk cId="91361493" sldId="296"/>
            <ac:spMk id="38" creationId="{CA7A177A-6A91-3674-3243-50B81FD84A2C}"/>
          </ac:spMkLst>
        </pc:spChg>
        <pc:spChg chg="mod">
          <ac:chgData name="Salome Padilla" userId="f4429905-10ae-4bb9-b94c-ec045543e81f" providerId="ADAL" clId="{6F0A7AA4-2EFC-4935-BD83-66FD016827D1}" dt="2022-07-18T14:50:05.544" v="795" actId="208"/>
          <ac:spMkLst>
            <pc:docMk/>
            <pc:sldMk cId="91361493" sldId="296"/>
            <ac:spMk id="42" creationId="{008C8C08-DF1E-4961-00A8-898D968509B8}"/>
          </ac:spMkLst>
        </pc:spChg>
        <pc:spChg chg="mod">
          <ac:chgData name="Salome Padilla" userId="f4429905-10ae-4bb9-b94c-ec045543e81f" providerId="ADAL" clId="{6F0A7AA4-2EFC-4935-BD83-66FD016827D1}" dt="2022-07-18T14:50:08.587" v="796" actId="208"/>
          <ac:spMkLst>
            <pc:docMk/>
            <pc:sldMk cId="91361493" sldId="296"/>
            <ac:spMk id="43" creationId="{D47BE0A4-FBD4-FD89-15B6-1D88BED780AD}"/>
          </ac:spMkLst>
        </pc:spChg>
        <pc:spChg chg="add mod">
          <ac:chgData name="Salome Padilla" userId="f4429905-10ae-4bb9-b94c-ec045543e81f" providerId="ADAL" clId="{6F0A7AA4-2EFC-4935-BD83-66FD016827D1}" dt="2022-07-18T14:55:37.706" v="959" actId="1076"/>
          <ac:spMkLst>
            <pc:docMk/>
            <pc:sldMk cId="91361493" sldId="296"/>
            <ac:spMk id="44" creationId="{95035BA4-36AA-A02A-46A1-54908D1C136D}"/>
          </ac:spMkLst>
        </pc:spChg>
        <pc:spChg chg="add mod">
          <ac:chgData name="Salome Padilla" userId="f4429905-10ae-4bb9-b94c-ec045543e81f" providerId="ADAL" clId="{6F0A7AA4-2EFC-4935-BD83-66FD016827D1}" dt="2022-07-18T14:55:49.469" v="961" actId="1076"/>
          <ac:spMkLst>
            <pc:docMk/>
            <pc:sldMk cId="91361493" sldId="296"/>
            <ac:spMk id="45" creationId="{94A542A5-FC3F-8157-D925-FB7CED9BE32B}"/>
          </ac:spMkLst>
        </pc:spChg>
        <pc:spChg chg="mod">
          <ac:chgData name="Salome Padilla" userId="f4429905-10ae-4bb9-b94c-ec045543e81f" providerId="ADAL" clId="{6F0A7AA4-2EFC-4935-BD83-66FD016827D1}" dt="2022-07-18T14:52:12.405" v="823" actId="14100"/>
          <ac:spMkLst>
            <pc:docMk/>
            <pc:sldMk cId="91361493" sldId="296"/>
            <ac:spMk id="49" creationId="{4B31B6D2-96A7-3E16-EC63-AAAC8BBD53EA}"/>
          </ac:spMkLst>
        </pc:spChg>
        <pc:spChg chg="mod">
          <ac:chgData name="Salome Padilla" userId="f4429905-10ae-4bb9-b94c-ec045543e81f" providerId="ADAL" clId="{6F0A7AA4-2EFC-4935-BD83-66FD016827D1}" dt="2022-07-18T14:52:18.992" v="825" actId="14100"/>
          <ac:spMkLst>
            <pc:docMk/>
            <pc:sldMk cId="91361493" sldId="296"/>
            <ac:spMk id="50" creationId="{69570021-33D4-3957-0B23-A91979306D19}"/>
          </ac:spMkLst>
        </pc:spChg>
        <pc:spChg chg="add mod">
          <ac:chgData name="Salome Padilla" userId="f4429905-10ae-4bb9-b94c-ec045543e81f" providerId="ADAL" clId="{6F0A7AA4-2EFC-4935-BD83-66FD016827D1}" dt="2022-07-18T14:56:29.384" v="970" actId="1076"/>
          <ac:spMkLst>
            <pc:docMk/>
            <pc:sldMk cId="91361493" sldId="296"/>
            <ac:spMk id="51" creationId="{F954F004-7449-C2DE-C989-FF93DD799758}"/>
          </ac:spMkLst>
        </pc:spChg>
        <pc:spChg chg="mod">
          <ac:chgData name="Salome Padilla" userId="f4429905-10ae-4bb9-b94c-ec045543e81f" providerId="ADAL" clId="{6F0A7AA4-2EFC-4935-BD83-66FD016827D1}" dt="2022-07-18T14:52:26.221" v="826" actId="14100"/>
          <ac:spMkLst>
            <pc:docMk/>
            <pc:sldMk cId="91361493" sldId="296"/>
            <ac:spMk id="54" creationId="{9548200E-CE06-D4D3-DF75-7A2BCDF100AB}"/>
          </ac:spMkLst>
        </pc:spChg>
        <pc:spChg chg="mod">
          <ac:chgData name="Salome Padilla" userId="f4429905-10ae-4bb9-b94c-ec045543e81f" providerId="ADAL" clId="{6F0A7AA4-2EFC-4935-BD83-66FD016827D1}" dt="2022-07-18T14:52:32.157" v="828" actId="208"/>
          <ac:spMkLst>
            <pc:docMk/>
            <pc:sldMk cId="91361493" sldId="296"/>
            <ac:spMk id="55" creationId="{977F67FB-385E-4F51-6326-5286DF2C4C6A}"/>
          </ac:spMkLst>
        </pc:spChg>
        <pc:spChg chg="add mod">
          <ac:chgData name="Salome Padilla" userId="f4429905-10ae-4bb9-b94c-ec045543e81f" providerId="ADAL" clId="{6F0A7AA4-2EFC-4935-BD83-66FD016827D1}" dt="2022-07-18T14:56:29.384" v="970" actId="1076"/>
          <ac:spMkLst>
            <pc:docMk/>
            <pc:sldMk cId="91361493" sldId="296"/>
            <ac:spMk id="56" creationId="{3E460C7E-C51C-B1A1-8E40-5E4D1B309AEB}"/>
          </ac:spMkLst>
        </pc:spChg>
        <pc:spChg chg="del mod">
          <ac:chgData name="Salome Padilla" userId="f4429905-10ae-4bb9-b94c-ec045543e81f" providerId="ADAL" clId="{6F0A7AA4-2EFC-4935-BD83-66FD016827D1}" dt="2022-07-18T14:56:10.441" v="965" actId="478"/>
          <ac:spMkLst>
            <pc:docMk/>
            <pc:sldMk cId="91361493" sldId="296"/>
            <ac:spMk id="59" creationId="{10CE754F-3150-2BA2-74A7-6C0E9351873D}"/>
          </ac:spMkLst>
        </pc:spChg>
        <pc:spChg chg="mod">
          <ac:chgData name="Salome Padilla" userId="f4429905-10ae-4bb9-b94c-ec045543e81f" providerId="ADAL" clId="{6F0A7AA4-2EFC-4935-BD83-66FD016827D1}" dt="2022-07-18T14:56:05.479" v="963" actId="1076"/>
          <ac:spMkLst>
            <pc:docMk/>
            <pc:sldMk cId="91361493" sldId="296"/>
            <ac:spMk id="60" creationId="{B952D512-5DEA-B263-10C4-647953EDB0ED}"/>
          </ac:spMkLst>
        </pc:spChg>
        <pc:spChg chg="mod">
          <ac:chgData name="Salome Padilla" userId="f4429905-10ae-4bb9-b94c-ec045543e81f" providerId="ADAL" clId="{6F0A7AA4-2EFC-4935-BD83-66FD016827D1}" dt="2022-07-18T14:49:39.773" v="789" actId="207"/>
          <ac:spMkLst>
            <pc:docMk/>
            <pc:sldMk cId="91361493" sldId="296"/>
            <ac:spMk id="62" creationId="{C51C2F77-50C8-5A8B-0FA5-D4DE3ADF5EA0}"/>
          </ac:spMkLst>
        </pc:spChg>
        <pc:spChg chg="mod">
          <ac:chgData name="Salome Padilla" userId="f4429905-10ae-4bb9-b94c-ec045543e81f" providerId="ADAL" clId="{6F0A7AA4-2EFC-4935-BD83-66FD016827D1}" dt="2022-07-18T14:49:34.921" v="787" actId="2085"/>
          <ac:spMkLst>
            <pc:docMk/>
            <pc:sldMk cId="91361493" sldId="296"/>
            <ac:spMk id="63" creationId="{20E0A15A-10DD-C3A0-D76F-41E31109229B}"/>
          </ac:spMkLst>
        </pc:spChg>
        <pc:spChg chg="mod">
          <ac:chgData name="Salome Padilla" userId="f4429905-10ae-4bb9-b94c-ec045543e81f" providerId="ADAL" clId="{6F0A7AA4-2EFC-4935-BD83-66FD016827D1}" dt="2022-07-18T14:53:17.405" v="842" actId="2085"/>
          <ac:spMkLst>
            <pc:docMk/>
            <pc:sldMk cId="91361493" sldId="296"/>
            <ac:spMk id="66" creationId="{6B20A7F9-208E-51EA-FCF2-F3A15DF7878E}"/>
          </ac:spMkLst>
        </pc:spChg>
        <pc:spChg chg="mod">
          <ac:chgData name="Salome Padilla" userId="f4429905-10ae-4bb9-b94c-ec045543e81f" providerId="ADAL" clId="{6F0A7AA4-2EFC-4935-BD83-66FD016827D1}" dt="2022-07-18T14:53:17.405" v="842" actId="2085"/>
          <ac:spMkLst>
            <pc:docMk/>
            <pc:sldMk cId="91361493" sldId="296"/>
            <ac:spMk id="67" creationId="{331A98FB-C28A-0945-31FD-E8BD03A0EDC9}"/>
          </ac:spMkLst>
        </pc:spChg>
        <pc:spChg chg="mod">
          <ac:chgData name="Salome Padilla" userId="f4429905-10ae-4bb9-b94c-ec045543e81f" providerId="ADAL" clId="{6F0A7AA4-2EFC-4935-BD83-66FD016827D1}" dt="2022-07-18T14:53:20.259" v="843" actId="2085"/>
          <ac:spMkLst>
            <pc:docMk/>
            <pc:sldMk cId="91361493" sldId="296"/>
            <ac:spMk id="70" creationId="{7973DFD1-3ACC-87C5-0A87-20326BDA387C}"/>
          </ac:spMkLst>
        </pc:spChg>
        <pc:spChg chg="mod">
          <ac:chgData name="Salome Padilla" userId="f4429905-10ae-4bb9-b94c-ec045543e81f" providerId="ADAL" clId="{6F0A7AA4-2EFC-4935-BD83-66FD016827D1}" dt="2022-07-18T14:53:20.259" v="843" actId="2085"/>
          <ac:spMkLst>
            <pc:docMk/>
            <pc:sldMk cId="91361493" sldId="296"/>
            <ac:spMk id="71" creationId="{44A8A3BA-0EAC-BADD-175F-493816065F0F}"/>
          </ac:spMkLst>
        </pc:spChg>
        <pc:spChg chg="add del mod">
          <ac:chgData name="Salome Padilla" userId="f4429905-10ae-4bb9-b94c-ec045543e81f" providerId="ADAL" clId="{6F0A7AA4-2EFC-4935-BD83-66FD016827D1}" dt="2022-07-18T14:47:32.018" v="695"/>
          <ac:spMkLst>
            <pc:docMk/>
            <pc:sldMk cId="91361493" sldId="296"/>
            <ac:spMk id="72" creationId="{6E5B2280-96C8-6B5F-B9D2-2489568DEF61}"/>
          </ac:spMkLst>
        </pc:spChg>
        <pc:spChg chg="mod">
          <ac:chgData name="Salome Padilla" userId="f4429905-10ae-4bb9-b94c-ec045543e81f" providerId="ADAL" clId="{6F0A7AA4-2EFC-4935-BD83-66FD016827D1}" dt="2022-07-18T14:50:15.056" v="798" actId="208"/>
          <ac:spMkLst>
            <pc:docMk/>
            <pc:sldMk cId="91361493" sldId="296"/>
            <ac:spMk id="76" creationId="{850A1433-A8C4-90A4-455D-BA35B220AA1F}"/>
          </ac:spMkLst>
        </pc:spChg>
        <pc:spChg chg="mod">
          <ac:chgData name="Salome Padilla" userId="f4429905-10ae-4bb9-b94c-ec045543e81f" providerId="ADAL" clId="{6F0A7AA4-2EFC-4935-BD83-66FD016827D1}" dt="2022-07-18T14:50:18.470" v="799" actId="208"/>
          <ac:spMkLst>
            <pc:docMk/>
            <pc:sldMk cId="91361493" sldId="296"/>
            <ac:spMk id="77" creationId="{52F1A40B-0185-1D96-59AD-97D32A09BC2C}"/>
          </ac:spMkLst>
        </pc:spChg>
        <pc:spChg chg="add mod">
          <ac:chgData name="Salome Padilla" userId="f4429905-10ae-4bb9-b94c-ec045543e81f" providerId="ADAL" clId="{6F0A7AA4-2EFC-4935-BD83-66FD016827D1}" dt="2022-07-18T14:58:08.684" v="1023" actId="1076"/>
          <ac:spMkLst>
            <pc:docMk/>
            <pc:sldMk cId="91361493" sldId="296"/>
            <ac:spMk id="78" creationId="{D23029D4-E98F-DF03-D03F-929F3AAE6FB9}"/>
          </ac:spMkLst>
        </pc:spChg>
        <pc:grpChg chg="add del mod">
          <ac:chgData name="Salome Padilla" userId="f4429905-10ae-4bb9-b94c-ec045543e81f" providerId="ADAL" clId="{6F0A7AA4-2EFC-4935-BD83-66FD016827D1}" dt="2022-07-18T14:49:04.403" v="776" actId="14100"/>
          <ac:grpSpMkLst>
            <pc:docMk/>
            <pc:sldMk cId="91361493" sldId="296"/>
            <ac:grpSpMk id="10" creationId="{293AA859-634A-4DAD-8455-C6F2867F7409}"/>
          </ac:grpSpMkLst>
        </pc:grpChg>
        <pc:grpChg chg="add mod">
          <ac:chgData name="Salome Padilla" userId="f4429905-10ae-4bb9-b94c-ec045543e81f" providerId="ADAL" clId="{6F0A7AA4-2EFC-4935-BD83-66FD016827D1}" dt="2022-07-18T14:49:04.403" v="776" actId="14100"/>
          <ac:grpSpMkLst>
            <pc:docMk/>
            <pc:sldMk cId="91361493" sldId="296"/>
            <ac:grpSpMk id="16" creationId="{F5A6D5EF-7D33-DCCD-49F8-A950D5A53FCB}"/>
          </ac:grpSpMkLst>
        </pc:grpChg>
        <pc:grpChg chg="add mod">
          <ac:chgData name="Salome Padilla" userId="f4429905-10ae-4bb9-b94c-ec045543e81f" providerId="ADAL" clId="{6F0A7AA4-2EFC-4935-BD83-66FD016827D1}" dt="2022-07-18T14:55:21.323" v="958" actId="1076"/>
          <ac:grpSpMkLst>
            <pc:docMk/>
            <pc:sldMk cId="91361493" sldId="296"/>
            <ac:grpSpMk id="27" creationId="{3A229923-C68A-DD16-FF7D-34BE681EC54A}"/>
          </ac:grpSpMkLst>
        </pc:grpChg>
        <pc:grpChg chg="add mod">
          <ac:chgData name="Salome Padilla" userId="f4429905-10ae-4bb9-b94c-ec045543e81f" providerId="ADAL" clId="{6F0A7AA4-2EFC-4935-BD83-66FD016827D1}" dt="2022-07-18T14:55:21.323" v="958" actId="1076"/>
          <ac:grpSpMkLst>
            <pc:docMk/>
            <pc:sldMk cId="91361493" sldId="296"/>
            <ac:grpSpMk id="33" creationId="{CA8CDF0B-F67F-86AF-7D63-8D8746813B74}"/>
          </ac:grpSpMkLst>
        </pc:grpChg>
        <pc:grpChg chg="add mod">
          <ac:chgData name="Salome Padilla" userId="f4429905-10ae-4bb9-b94c-ec045543e81f" providerId="ADAL" clId="{6F0A7AA4-2EFC-4935-BD83-66FD016827D1}" dt="2022-07-18T14:55:37.706" v="959" actId="1076"/>
          <ac:grpSpMkLst>
            <pc:docMk/>
            <pc:sldMk cId="91361493" sldId="296"/>
            <ac:grpSpMk id="39" creationId="{4670828A-D5DC-8695-37D1-CA793789A779}"/>
          </ac:grpSpMkLst>
        </pc:grpChg>
        <pc:grpChg chg="add mod">
          <ac:chgData name="Salome Padilla" userId="f4429905-10ae-4bb9-b94c-ec045543e81f" providerId="ADAL" clId="{6F0A7AA4-2EFC-4935-BD83-66FD016827D1}" dt="2022-07-18T14:56:29.384" v="970" actId="1076"/>
          <ac:grpSpMkLst>
            <pc:docMk/>
            <pc:sldMk cId="91361493" sldId="296"/>
            <ac:grpSpMk id="46" creationId="{DE742E01-0A7F-B674-9702-E9F09CBC2D3B}"/>
          </ac:grpSpMkLst>
        </pc:grpChg>
        <pc:grpChg chg="add mod">
          <ac:chgData name="Salome Padilla" userId="f4429905-10ae-4bb9-b94c-ec045543e81f" providerId="ADAL" clId="{6F0A7AA4-2EFC-4935-BD83-66FD016827D1}" dt="2022-07-18T14:56:29.384" v="970" actId="1076"/>
          <ac:grpSpMkLst>
            <pc:docMk/>
            <pc:sldMk cId="91361493" sldId="296"/>
            <ac:grpSpMk id="52" creationId="{99AE787B-5EEC-4662-0627-9DFA019BA697}"/>
          </ac:grpSpMkLst>
        </pc:grpChg>
        <pc:grpChg chg="add mod">
          <ac:chgData name="Salome Padilla" userId="f4429905-10ae-4bb9-b94c-ec045543e81f" providerId="ADAL" clId="{6F0A7AA4-2EFC-4935-BD83-66FD016827D1}" dt="2022-07-18T14:56:14.518" v="968" actId="1076"/>
          <ac:grpSpMkLst>
            <pc:docMk/>
            <pc:sldMk cId="91361493" sldId="296"/>
            <ac:grpSpMk id="57" creationId="{66E11C1C-1D38-93AD-C735-69957DCCAFEE}"/>
          </ac:grpSpMkLst>
        </pc:grpChg>
        <pc:grpChg chg="add mod">
          <ac:chgData name="Salome Padilla" userId="f4429905-10ae-4bb9-b94c-ec045543e81f" providerId="ADAL" clId="{6F0A7AA4-2EFC-4935-BD83-66FD016827D1}" dt="2022-07-18T14:56:29.384" v="970" actId="1076"/>
          <ac:grpSpMkLst>
            <pc:docMk/>
            <pc:sldMk cId="91361493" sldId="296"/>
            <ac:grpSpMk id="64" creationId="{2CFDC953-9240-69A8-C46C-AD1EBA3CAEB2}"/>
          </ac:grpSpMkLst>
        </pc:grpChg>
        <pc:grpChg chg="add mod">
          <ac:chgData name="Salome Padilla" userId="f4429905-10ae-4bb9-b94c-ec045543e81f" providerId="ADAL" clId="{6F0A7AA4-2EFC-4935-BD83-66FD016827D1}" dt="2022-07-18T14:55:21.323" v="958" actId="1076"/>
          <ac:grpSpMkLst>
            <pc:docMk/>
            <pc:sldMk cId="91361493" sldId="296"/>
            <ac:grpSpMk id="68" creationId="{352BA721-63F3-5CE5-4AEB-31A386FFAD38}"/>
          </ac:grpSpMkLst>
        </pc:grpChg>
        <pc:grpChg chg="add mod ord">
          <ac:chgData name="Salome Padilla" userId="f4429905-10ae-4bb9-b94c-ec045543e81f" providerId="ADAL" clId="{6F0A7AA4-2EFC-4935-BD83-66FD016827D1}" dt="2022-07-18T14:55:46.801" v="960" actId="1076"/>
          <ac:grpSpMkLst>
            <pc:docMk/>
            <pc:sldMk cId="91361493" sldId="296"/>
            <ac:grpSpMk id="73" creationId="{9E8C8C51-1694-A163-A6E6-B262023A057C}"/>
          </ac:grpSpMkLst>
        </pc:grpChg>
        <pc:picChg chg="add del mod">
          <ac:chgData name="Salome Padilla" userId="f4429905-10ae-4bb9-b94c-ec045543e81f" providerId="ADAL" clId="{6F0A7AA4-2EFC-4935-BD83-66FD016827D1}" dt="2022-07-18T14:46:08.231" v="632" actId="478"/>
          <ac:picMkLst>
            <pc:docMk/>
            <pc:sldMk cId="91361493" sldId="296"/>
            <ac:picMk id="9" creationId="{411068DE-D7AD-E89B-8B4A-2CDEA08D71E9}"/>
          </ac:picMkLst>
        </pc:picChg>
        <pc:picChg chg="mod">
          <ac:chgData name="Salome Padilla" userId="f4429905-10ae-4bb9-b94c-ec045543e81f" providerId="ADAL" clId="{6F0A7AA4-2EFC-4935-BD83-66FD016827D1}" dt="2022-07-18T14:45:59.598" v="626"/>
          <ac:picMkLst>
            <pc:docMk/>
            <pc:sldMk cId="91361493" sldId="296"/>
            <ac:picMk id="11" creationId="{84D7973A-9C7E-E8A5-6372-77194299D455}"/>
          </ac:picMkLst>
        </pc:picChg>
        <pc:picChg chg="mod">
          <ac:chgData name="Salome Padilla" userId="f4429905-10ae-4bb9-b94c-ec045543e81f" providerId="ADAL" clId="{6F0A7AA4-2EFC-4935-BD83-66FD016827D1}" dt="2022-07-18T14:45:59.598" v="626"/>
          <ac:picMkLst>
            <pc:docMk/>
            <pc:sldMk cId="91361493" sldId="296"/>
            <ac:picMk id="12" creationId="{96467293-3368-CCAE-559F-AFFA7E454163}"/>
          </ac:picMkLst>
        </pc:picChg>
        <pc:picChg chg="mod">
          <ac:chgData name="Salome Padilla" userId="f4429905-10ae-4bb9-b94c-ec045543e81f" providerId="ADAL" clId="{6F0A7AA4-2EFC-4935-BD83-66FD016827D1}" dt="2022-07-18T14:45:59.598" v="626"/>
          <ac:picMkLst>
            <pc:docMk/>
            <pc:sldMk cId="91361493" sldId="296"/>
            <ac:picMk id="17" creationId="{7C9659B4-0642-5554-0301-25C5AFDEE30E}"/>
          </ac:picMkLst>
        </pc:picChg>
        <pc:picChg chg="mod">
          <ac:chgData name="Salome Padilla" userId="f4429905-10ae-4bb9-b94c-ec045543e81f" providerId="ADAL" clId="{6F0A7AA4-2EFC-4935-BD83-66FD016827D1}" dt="2022-07-18T14:45:59.598" v="626"/>
          <ac:picMkLst>
            <pc:docMk/>
            <pc:sldMk cId="91361493" sldId="296"/>
            <ac:picMk id="18" creationId="{F9B0501C-7703-4255-BD16-0DF241E86EFA}"/>
          </ac:picMkLst>
        </pc:picChg>
        <pc:picChg chg="mod">
          <ac:chgData name="Salome Padilla" userId="f4429905-10ae-4bb9-b94c-ec045543e81f" providerId="ADAL" clId="{6F0A7AA4-2EFC-4935-BD83-66FD016827D1}" dt="2022-07-18T14:45:59.598" v="626"/>
          <ac:picMkLst>
            <pc:docMk/>
            <pc:sldMk cId="91361493" sldId="296"/>
            <ac:picMk id="28" creationId="{AC023B46-B681-2E84-A2A9-E497A6A18491}"/>
          </ac:picMkLst>
        </pc:picChg>
        <pc:picChg chg="mod">
          <ac:chgData name="Salome Padilla" userId="f4429905-10ae-4bb9-b94c-ec045543e81f" providerId="ADAL" clId="{6F0A7AA4-2EFC-4935-BD83-66FD016827D1}" dt="2022-07-18T14:45:59.598" v="626"/>
          <ac:picMkLst>
            <pc:docMk/>
            <pc:sldMk cId="91361493" sldId="296"/>
            <ac:picMk id="29" creationId="{2824C378-8DB2-02F8-60A4-5E6E2F3E8254}"/>
          </ac:picMkLst>
        </pc:picChg>
        <pc:picChg chg="mod">
          <ac:chgData name="Salome Padilla" userId="f4429905-10ae-4bb9-b94c-ec045543e81f" providerId="ADAL" clId="{6F0A7AA4-2EFC-4935-BD83-66FD016827D1}" dt="2022-07-18T14:45:59.598" v="626"/>
          <ac:picMkLst>
            <pc:docMk/>
            <pc:sldMk cId="91361493" sldId="296"/>
            <ac:picMk id="34" creationId="{25BC060A-3B77-D1E7-FB62-22C6568B34D9}"/>
          </ac:picMkLst>
        </pc:picChg>
        <pc:picChg chg="mod">
          <ac:chgData name="Salome Padilla" userId="f4429905-10ae-4bb9-b94c-ec045543e81f" providerId="ADAL" clId="{6F0A7AA4-2EFC-4935-BD83-66FD016827D1}" dt="2022-07-18T14:45:59.598" v="626"/>
          <ac:picMkLst>
            <pc:docMk/>
            <pc:sldMk cId="91361493" sldId="296"/>
            <ac:picMk id="35" creationId="{D80CE8DA-47A7-CA1A-56CC-6FB631B2DA5B}"/>
          </ac:picMkLst>
        </pc:picChg>
        <pc:picChg chg="mod">
          <ac:chgData name="Salome Padilla" userId="f4429905-10ae-4bb9-b94c-ec045543e81f" providerId="ADAL" clId="{6F0A7AA4-2EFC-4935-BD83-66FD016827D1}" dt="2022-07-18T14:45:59.598" v="626"/>
          <ac:picMkLst>
            <pc:docMk/>
            <pc:sldMk cId="91361493" sldId="296"/>
            <ac:picMk id="40" creationId="{6D7E0A02-B914-33AA-BF5F-2D214C3E3081}"/>
          </ac:picMkLst>
        </pc:picChg>
        <pc:picChg chg="mod">
          <ac:chgData name="Salome Padilla" userId="f4429905-10ae-4bb9-b94c-ec045543e81f" providerId="ADAL" clId="{6F0A7AA4-2EFC-4935-BD83-66FD016827D1}" dt="2022-07-18T14:45:59.598" v="626"/>
          <ac:picMkLst>
            <pc:docMk/>
            <pc:sldMk cId="91361493" sldId="296"/>
            <ac:picMk id="41" creationId="{BE4AA595-DFE8-4D53-EE39-EDBFA8F1C8A9}"/>
          </ac:picMkLst>
        </pc:picChg>
        <pc:picChg chg="mod">
          <ac:chgData name="Salome Padilla" userId="f4429905-10ae-4bb9-b94c-ec045543e81f" providerId="ADAL" clId="{6F0A7AA4-2EFC-4935-BD83-66FD016827D1}" dt="2022-07-18T14:45:59.598" v="626"/>
          <ac:picMkLst>
            <pc:docMk/>
            <pc:sldMk cId="91361493" sldId="296"/>
            <ac:picMk id="47" creationId="{E4955BE5-9140-B9B1-8D1D-62D6D0B263E7}"/>
          </ac:picMkLst>
        </pc:picChg>
        <pc:picChg chg="mod">
          <ac:chgData name="Salome Padilla" userId="f4429905-10ae-4bb9-b94c-ec045543e81f" providerId="ADAL" clId="{6F0A7AA4-2EFC-4935-BD83-66FD016827D1}" dt="2022-07-18T14:45:59.598" v="626"/>
          <ac:picMkLst>
            <pc:docMk/>
            <pc:sldMk cId="91361493" sldId="296"/>
            <ac:picMk id="48" creationId="{6FCA67A4-BBD7-C016-989B-CE2269128D1B}"/>
          </ac:picMkLst>
        </pc:picChg>
        <pc:picChg chg="mod">
          <ac:chgData name="Salome Padilla" userId="f4429905-10ae-4bb9-b94c-ec045543e81f" providerId="ADAL" clId="{6F0A7AA4-2EFC-4935-BD83-66FD016827D1}" dt="2022-07-18T14:45:59.598" v="626"/>
          <ac:picMkLst>
            <pc:docMk/>
            <pc:sldMk cId="91361493" sldId="296"/>
            <ac:picMk id="53" creationId="{148CB1BE-FF88-EAF0-410D-DEE3CC7C5791}"/>
          </ac:picMkLst>
        </pc:picChg>
        <pc:picChg chg="mod">
          <ac:chgData name="Salome Padilla" userId="f4429905-10ae-4bb9-b94c-ec045543e81f" providerId="ADAL" clId="{6F0A7AA4-2EFC-4935-BD83-66FD016827D1}" dt="2022-07-18T14:56:20.386" v="969" actId="1076"/>
          <ac:picMkLst>
            <pc:docMk/>
            <pc:sldMk cId="91361493" sldId="296"/>
            <ac:picMk id="58" creationId="{2B9975C2-DA57-A7C8-D698-A431CB5EA026}"/>
          </ac:picMkLst>
        </pc:picChg>
        <pc:picChg chg="mod">
          <ac:chgData name="Salome Padilla" userId="f4429905-10ae-4bb9-b94c-ec045543e81f" providerId="ADAL" clId="{6F0A7AA4-2EFC-4935-BD83-66FD016827D1}" dt="2022-07-18T14:49:34.921" v="787" actId="2085"/>
          <ac:picMkLst>
            <pc:docMk/>
            <pc:sldMk cId="91361493" sldId="296"/>
            <ac:picMk id="61" creationId="{684B3FE9-AE03-02BC-B848-B92B0874BE97}"/>
          </ac:picMkLst>
        </pc:picChg>
        <pc:picChg chg="mod">
          <ac:chgData name="Salome Padilla" userId="f4429905-10ae-4bb9-b94c-ec045543e81f" providerId="ADAL" clId="{6F0A7AA4-2EFC-4935-BD83-66FD016827D1}" dt="2022-07-18T14:53:17.405" v="842" actId="2085"/>
          <ac:picMkLst>
            <pc:docMk/>
            <pc:sldMk cId="91361493" sldId="296"/>
            <ac:picMk id="65" creationId="{5A508FB7-DE50-858D-38BA-81BB6EB1D8D2}"/>
          </ac:picMkLst>
        </pc:picChg>
        <pc:picChg chg="mod">
          <ac:chgData name="Salome Padilla" userId="f4429905-10ae-4bb9-b94c-ec045543e81f" providerId="ADAL" clId="{6F0A7AA4-2EFC-4935-BD83-66FD016827D1}" dt="2022-07-18T14:53:20.259" v="843" actId="2085"/>
          <ac:picMkLst>
            <pc:docMk/>
            <pc:sldMk cId="91361493" sldId="296"/>
            <ac:picMk id="69" creationId="{728E5DE6-7B7A-EF49-EC79-817E7C535D35}"/>
          </ac:picMkLst>
        </pc:picChg>
        <pc:picChg chg="mod">
          <ac:chgData name="Salome Padilla" userId="f4429905-10ae-4bb9-b94c-ec045543e81f" providerId="ADAL" clId="{6F0A7AA4-2EFC-4935-BD83-66FD016827D1}" dt="2022-07-18T14:47:36.990" v="698"/>
          <ac:picMkLst>
            <pc:docMk/>
            <pc:sldMk cId="91361493" sldId="296"/>
            <ac:picMk id="74" creationId="{B5FFD982-EAAF-02C9-5A2D-AFE279A7B566}"/>
          </ac:picMkLst>
        </pc:picChg>
        <pc:picChg chg="mod">
          <ac:chgData name="Salome Padilla" userId="f4429905-10ae-4bb9-b94c-ec045543e81f" providerId="ADAL" clId="{6F0A7AA4-2EFC-4935-BD83-66FD016827D1}" dt="2022-07-18T14:47:36.990" v="698"/>
          <ac:picMkLst>
            <pc:docMk/>
            <pc:sldMk cId="91361493" sldId="296"/>
            <ac:picMk id="75" creationId="{6CBC036B-C144-A716-34EC-EB0BE844B974}"/>
          </ac:picMkLst>
        </pc:picChg>
      </pc:sldChg>
      <pc:sldChg chg="addSp delSp modSp mod">
        <pc:chgData name="Salome Padilla" userId="f4429905-10ae-4bb9-b94c-ec045543e81f" providerId="ADAL" clId="{6F0A7AA4-2EFC-4935-BD83-66FD016827D1}" dt="2022-07-19T05:57:54.958" v="1478" actId="207"/>
        <pc:sldMkLst>
          <pc:docMk/>
          <pc:sldMk cId="1403649320" sldId="297"/>
        </pc:sldMkLst>
        <pc:spChg chg="add mod">
          <ac:chgData name="Salome Padilla" userId="f4429905-10ae-4bb9-b94c-ec045543e81f" providerId="ADAL" clId="{6F0A7AA4-2EFC-4935-BD83-66FD016827D1}" dt="2022-07-18T15:17:04.135" v="1363" actId="12788"/>
          <ac:spMkLst>
            <pc:docMk/>
            <pc:sldMk cId="1403649320" sldId="297"/>
            <ac:spMk id="8" creationId="{D357BFCE-488B-5E4C-77B2-DC5D274D0C84}"/>
          </ac:spMkLst>
        </pc:spChg>
        <pc:spChg chg="add del mod">
          <ac:chgData name="Salome Padilla" userId="f4429905-10ae-4bb9-b94c-ec045543e81f" providerId="ADAL" clId="{6F0A7AA4-2EFC-4935-BD83-66FD016827D1}" dt="2022-07-19T05:57:23.225" v="1470" actId="478"/>
          <ac:spMkLst>
            <pc:docMk/>
            <pc:sldMk cId="1403649320" sldId="297"/>
            <ac:spMk id="12" creationId="{535FDF44-64FA-6A2A-D4EB-103584262872}"/>
          </ac:spMkLst>
        </pc:spChg>
        <pc:spChg chg="mod">
          <ac:chgData name="Salome Padilla" userId="f4429905-10ae-4bb9-b94c-ec045543e81f" providerId="ADAL" clId="{6F0A7AA4-2EFC-4935-BD83-66FD016827D1}" dt="2022-07-19T05:57:43.541" v="1476" actId="207"/>
          <ac:spMkLst>
            <pc:docMk/>
            <pc:sldMk cId="1403649320" sldId="297"/>
            <ac:spMk id="13" creationId="{78FF39E9-23D9-DB9C-7198-FD7E7E8EE65D}"/>
          </ac:spMkLst>
        </pc:spChg>
        <pc:spChg chg="add mod">
          <ac:chgData name="Salome Padilla" userId="f4429905-10ae-4bb9-b94c-ec045543e81f" providerId="ADAL" clId="{6F0A7AA4-2EFC-4935-BD83-66FD016827D1}" dt="2022-07-18T15:18:49.396" v="1404" actId="1076"/>
          <ac:spMkLst>
            <pc:docMk/>
            <pc:sldMk cId="1403649320" sldId="297"/>
            <ac:spMk id="14" creationId="{EB972F88-53A4-9C45-D5C2-117A25DA8505}"/>
          </ac:spMkLst>
        </pc:spChg>
        <pc:spChg chg="add del mod">
          <ac:chgData name="Salome Padilla" userId="f4429905-10ae-4bb9-b94c-ec045543e81f" providerId="ADAL" clId="{6F0A7AA4-2EFC-4935-BD83-66FD016827D1}" dt="2022-07-19T05:57:08.029" v="1467" actId="478"/>
          <ac:spMkLst>
            <pc:docMk/>
            <pc:sldMk cId="1403649320" sldId="297"/>
            <ac:spMk id="18" creationId="{BA1FB426-DCAF-89EE-1CF6-85387EBA4F1C}"/>
          </ac:spMkLst>
        </pc:spChg>
        <pc:spChg chg="mod">
          <ac:chgData name="Salome Padilla" userId="f4429905-10ae-4bb9-b94c-ec045543e81f" providerId="ADAL" clId="{6F0A7AA4-2EFC-4935-BD83-66FD016827D1}" dt="2022-07-19T05:53:30.413" v="1410" actId="208"/>
          <ac:spMkLst>
            <pc:docMk/>
            <pc:sldMk cId="1403649320" sldId="297"/>
            <ac:spMk id="19" creationId="{B2F74D23-4634-BDBD-05EE-8D916D71EDFA}"/>
          </ac:spMkLst>
        </pc:spChg>
        <pc:spChg chg="add mod">
          <ac:chgData name="Salome Padilla" userId="f4429905-10ae-4bb9-b94c-ec045543e81f" providerId="ADAL" clId="{6F0A7AA4-2EFC-4935-BD83-66FD016827D1}" dt="2022-07-18T15:19:05.176" v="1406" actId="20577"/>
          <ac:spMkLst>
            <pc:docMk/>
            <pc:sldMk cId="1403649320" sldId="297"/>
            <ac:spMk id="20" creationId="{090094AC-563E-C670-2078-C37E9C3C29BD}"/>
          </ac:spMkLst>
        </pc:spChg>
        <pc:spChg chg="add del mod">
          <ac:chgData name="Salome Padilla" userId="f4429905-10ae-4bb9-b94c-ec045543e81f" providerId="ADAL" clId="{6F0A7AA4-2EFC-4935-BD83-66FD016827D1}" dt="2022-07-19T05:57:08.226" v="1468" actId="478"/>
          <ac:spMkLst>
            <pc:docMk/>
            <pc:sldMk cId="1403649320" sldId="297"/>
            <ac:spMk id="24" creationId="{526B701A-92C0-60B9-0F58-B4BA1D3D3183}"/>
          </ac:spMkLst>
        </pc:spChg>
        <pc:spChg chg="mod">
          <ac:chgData name="Salome Padilla" userId="f4429905-10ae-4bb9-b94c-ec045543e81f" providerId="ADAL" clId="{6F0A7AA4-2EFC-4935-BD83-66FD016827D1}" dt="2022-07-19T05:53:27.509" v="1409" actId="208"/>
          <ac:spMkLst>
            <pc:docMk/>
            <pc:sldMk cId="1403649320" sldId="297"/>
            <ac:spMk id="25" creationId="{924E1330-8FC8-DA6E-5B7D-541E37F7B30F}"/>
          </ac:spMkLst>
        </pc:spChg>
        <pc:spChg chg="add mod">
          <ac:chgData name="Salome Padilla" userId="f4429905-10ae-4bb9-b94c-ec045543e81f" providerId="ADAL" clId="{6F0A7AA4-2EFC-4935-BD83-66FD016827D1}" dt="2022-07-18T15:18:56.050" v="1405" actId="1076"/>
          <ac:spMkLst>
            <pc:docMk/>
            <pc:sldMk cId="1403649320" sldId="297"/>
            <ac:spMk id="26" creationId="{B65E2076-4758-1AEC-A678-44F78AA9E03B}"/>
          </ac:spMkLst>
        </pc:spChg>
        <pc:spChg chg="mod">
          <ac:chgData name="Salome Padilla" userId="f4429905-10ae-4bb9-b94c-ec045543e81f" providerId="ADAL" clId="{6F0A7AA4-2EFC-4935-BD83-66FD016827D1}" dt="2022-07-18T15:06:20.558" v="1210"/>
          <ac:spMkLst>
            <pc:docMk/>
            <pc:sldMk cId="1403649320" sldId="297"/>
            <ac:spMk id="30" creationId="{EFF46228-6FF6-0491-3609-31FC62A0E9E0}"/>
          </ac:spMkLst>
        </pc:spChg>
        <pc:spChg chg="mod">
          <ac:chgData name="Salome Padilla" userId="f4429905-10ae-4bb9-b94c-ec045543e81f" providerId="ADAL" clId="{6F0A7AA4-2EFC-4935-BD83-66FD016827D1}" dt="2022-07-18T15:06:20.558" v="1210"/>
          <ac:spMkLst>
            <pc:docMk/>
            <pc:sldMk cId="1403649320" sldId="297"/>
            <ac:spMk id="31" creationId="{7D3E823C-B731-84F8-BDF7-04AFF1CC758A}"/>
          </ac:spMkLst>
        </pc:spChg>
        <pc:spChg chg="del">
          <ac:chgData name="Salome Padilla" userId="f4429905-10ae-4bb9-b94c-ec045543e81f" providerId="ADAL" clId="{6F0A7AA4-2EFC-4935-BD83-66FD016827D1}" dt="2022-07-18T15:06:12.807" v="1208" actId="478"/>
          <ac:spMkLst>
            <pc:docMk/>
            <pc:sldMk cId="1403649320" sldId="297"/>
            <ac:spMk id="32" creationId="{BD6709D7-B0BF-8646-277B-DD434CE8AA7D}"/>
          </ac:spMkLst>
        </pc:spChg>
        <pc:spChg chg="add del mod">
          <ac:chgData name="Salome Padilla" userId="f4429905-10ae-4bb9-b94c-ec045543e81f" providerId="ADAL" clId="{6F0A7AA4-2EFC-4935-BD83-66FD016827D1}" dt="2022-07-18T15:06:27.356" v="1212" actId="478"/>
          <ac:spMkLst>
            <pc:docMk/>
            <pc:sldMk cId="1403649320" sldId="297"/>
            <ac:spMk id="33" creationId="{3A022F04-C725-43F5-604C-F78994D1239C}"/>
          </ac:spMkLst>
        </pc:spChg>
        <pc:spChg chg="del">
          <ac:chgData name="Salome Padilla" userId="f4429905-10ae-4bb9-b94c-ec045543e81f" providerId="ADAL" clId="{6F0A7AA4-2EFC-4935-BD83-66FD016827D1}" dt="2022-07-18T15:06:12.807" v="1208" actId="478"/>
          <ac:spMkLst>
            <pc:docMk/>
            <pc:sldMk cId="1403649320" sldId="297"/>
            <ac:spMk id="37" creationId="{D2FA1382-0923-3C59-A49D-6F1A0DD954D8}"/>
          </ac:spMkLst>
        </pc:spChg>
        <pc:spChg chg="mod">
          <ac:chgData name="Salome Padilla" userId="f4429905-10ae-4bb9-b94c-ec045543e81f" providerId="ADAL" clId="{6F0A7AA4-2EFC-4935-BD83-66FD016827D1}" dt="2022-07-18T15:06:16.569" v="1209" actId="1076"/>
          <ac:spMkLst>
            <pc:docMk/>
            <pc:sldMk cId="1403649320" sldId="297"/>
            <ac:spMk id="38" creationId="{B326CA5C-42AC-8CE7-5887-628644A61109}"/>
          </ac:spMkLst>
        </pc:spChg>
        <pc:spChg chg="del">
          <ac:chgData name="Salome Padilla" userId="f4429905-10ae-4bb9-b94c-ec045543e81f" providerId="ADAL" clId="{6F0A7AA4-2EFC-4935-BD83-66FD016827D1}" dt="2022-07-18T15:06:12.807" v="1208" actId="478"/>
          <ac:spMkLst>
            <pc:docMk/>
            <pc:sldMk cId="1403649320" sldId="297"/>
            <ac:spMk id="39" creationId="{36D01140-09B7-B039-D273-05044E8172A6}"/>
          </ac:spMkLst>
        </pc:spChg>
        <pc:spChg chg="del">
          <ac:chgData name="Salome Padilla" userId="f4429905-10ae-4bb9-b94c-ec045543e81f" providerId="ADAL" clId="{6F0A7AA4-2EFC-4935-BD83-66FD016827D1}" dt="2022-07-18T15:06:12.807" v="1208" actId="478"/>
          <ac:spMkLst>
            <pc:docMk/>
            <pc:sldMk cId="1403649320" sldId="297"/>
            <ac:spMk id="40" creationId="{ACCF74ED-CDF2-E183-3610-C3118A3EF89B}"/>
          </ac:spMkLst>
        </pc:spChg>
        <pc:spChg chg="del">
          <ac:chgData name="Salome Padilla" userId="f4429905-10ae-4bb9-b94c-ec045543e81f" providerId="ADAL" clId="{6F0A7AA4-2EFC-4935-BD83-66FD016827D1}" dt="2022-07-18T15:06:12.807" v="1208" actId="478"/>
          <ac:spMkLst>
            <pc:docMk/>
            <pc:sldMk cId="1403649320" sldId="297"/>
            <ac:spMk id="41" creationId="{12AB47F1-A574-0499-EAB2-00E6AE754FC8}"/>
          </ac:spMkLst>
        </pc:spChg>
        <pc:spChg chg="del mod">
          <ac:chgData name="Salome Padilla" userId="f4429905-10ae-4bb9-b94c-ec045543e81f" providerId="ADAL" clId="{6F0A7AA4-2EFC-4935-BD83-66FD016827D1}" dt="2022-07-19T05:55:18.506" v="1444" actId="478"/>
          <ac:spMkLst>
            <pc:docMk/>
            <pc:sldMk cId="1403649320" sldId="297"/>
            <ac:spMk id="42" creationId="{D8D6FC8E-25B0-C479-1207-40DB896784F7}"/>
          </ac:spMkLst>
        </pc:spChg>
        <pc:spChg chg="mod">
          <ac:chgData name="Salome Padilla" userId="f4429905-10ae-4bb9-b94c-ec045543e81f" providerId="ADAL" clId="{6F0A7AA4-2EFC-4935-BD83-66FD016827D1}" dt="2022-07-19T05:55:40.349" v="1450" actId="207"/>
          <ac:spMkLst>
            <pc:docMk/>
            <pc:sldMk cId="1403649320" sldId="297"/>
            <ac:spMk id="43" creationId="{939E2EED-EA80-C229-93CF-42AB81626D7A}"/>
          </ac:spMkLst>
        </pc:spChg>
        <pc:spChg chg="add mod">
          <ac:chgData name="Salome Padilla" userId="f4429905-10ae-4bb9-b94c-ec045543e81f" providerId="ADAL" clId="{6F0A7AA4-2EFC-4935-BD83-66FD016827D1}" dt="2022-07-18T15:16:42.502" v="1360" actId="1076"/>
          <ac:spMkLst>
            <pc:docMk/>
            <pc:sldMk cId="1403649320" sldId="297"/>
            <ac:spMk id="44" creationId="{940A472F-24F4-77B4-3729-C78B631F4B63}"/>
          </ac:spMkLst>
        </pc:spChg>
        <pc:spChg chg="del mod">
          <ac:chgData name="Salome Padilla" userId="f4429905-10ae-4bb9-b94c-ec045543e81f" providerId="ADAL" clId="{6F0A7AA4-2EFC-4935-BD83-66FD016827D1}" dt="2022-07-19T05:55:26.934" v="1448" actId="478"/>
          <ac:spMkLst>
            <pc:docMk/>
            <pc:sldMk cId="1403649320" sldId="297"/>
            <ac:spMk id="48" creationId="{FB417D6D-CFAA-0451-FD17-59ABE6060AE5}"/>
          </ac:spMkLst>
        </pc:spChg>
        <pc:spChg chg="mod">
          <ac:chgData name="Salome Padilla" userId="f4429905-10ae-4bb9-b94c-ec045543e81f" providerId="ADAL" clId="{6F0A7AA4-2EFC-4935-BD83-66FD016827D1}" dt="2022-07-19T05:57:52.303" v="1477" actId="207"/>
          <ac:spMkLst>
            <pc:docMk/>
            <pc:sldMk cId="1403649320" sldId="297"/>
            <ac:spMk id="49" creationId="{5F51913D-CFDB-CE2F-A407-6D4FCA372EA4}"/>
          </ac:spMkLst>
        </pc:spChg>
        <pc:spChg chg="add mod">
          <ac:chgData name="Salome Padilla" userId="f4429905-10ae-4bb9-b94c-ec045543e81f" providerId="ADAL" clId="{6F0A7AA4-2EFC-4935-BD83-66FD016827D1}" dt="2022-07-18T15:16:42.502" v="1360" actId="1076"/>
          <ac:spMkLst>
            <pc:docMk/>
            <pc:sldMk cId="1403649320" sldId="297"/>
            <ac:spMk id="50" creationId="{A287AD66-F004-58BB-C184-F91AC6A74A9B}"/>
          </ac:spMkLst>
        </pc:spChg>
        <pc:spChg chg="del mod">
          <ac:chgData name="Salome Padilla" userId="f4429905-10ae-4bb9-b94c-ec045543e81f" providerId="ADAL" clId="{6F0A7AA4-2EFC-4935-BD83-66FD016827D1}" dt="2022-07-19T05:55:31.169" v="1449" actId="478"/>
          <ac:spMkLst>
            <pc:docMk/>
            <pc:sldMk cId="1403649320" sldId="297"/>
            <ac:spMk id="54" creationId="{719FBFEE-3410-ECB2-7063-65859D7CC45C}"/>
          </ac:spMkLst>
        </pc:spChg>
        <pc:spChg chg="mod">
          <ac:chgData name="Salome Padilla" userId="f4429905-10ae-4bb9-b94c-ec045543e81f" providerId="ADAL" clId="{6F0A7AA4-2EFC-4935-BD83-66FD016827D1}" dt="2022-07-19T05:57:54.958" v="1478" actId="207"/>
          <ac:spMkLst>
            <pc:docMk/>
            <pc:sldMk cId="1403649320" sldId="297"/>
            <ac:spMk id="55" creationId="{962E6297-0E22-AF70-DE6F-E67E32DA37E5}"/>
          </ac:spMkLst>
        </pc:spChg>
        <pc:spChg chg="add mod">
          <ac:chgData name="Salome Padilla" userId="f4429905-10ae-4bb9-b94c-ec045543e81f" providerId="ADAL" clId="{6F0A7AA4-2EFC-4935-BD83-66FD016827D1}" dt="2022-07-18T15:16:42.502" v="1360" actId="1076"/>
          <ac:spMkLst>
            <pc:docMk/>
            <pc:sldMk cId="1403649320" sldId="297"/>
            <ac:spMk id="56" creationId="{14E358E0-D1AB-FFFC-060F-DD3E40C72140}"/>
          </ac:spMkLst>
        </pc:spChg>
        <pc:spChg chg="del mod">
          <ac:chgData name="Salome Padilla" userId="f4429905-10ae-4bb9-b94c-ec045543e81f" providerId="ADAL" clId="{6F0A7AA4-2EFC-4935-BD83-66FD016827D1}" dt="2022-07-19T05:55:11.582" v="1441" actId="478"/>
          <ac:spMkLst>
            <pc:docMk/>
            <pc:sldMk cId="1403649320" sldId="297"/>
            <ac:spMk id="60" creationId="{74E25DB1-AD20-E1C6-8127-C2FB5E64A7CB}"/>
          </ac:spMkLst>
        </pc:spChg>
        <pc:spChg chg="mod">
          <ac:chgData name="Salome Padilla" userId="f4429905-10ae-4bb9-b94c-ec045543e81f" providerId="ADAL" clId="{6F0A7AA4-2EFC-4935-BD83-66FD016827D1}" dt="2022-07-19T05:55:15.767" v="1442" actId="207"/>
          <ac:spMkLst>
            <pc:docMk/>
            <pc:sldMk cId="1403649320" sldId="297"/>
            <ac:spMk id="61" creationId="{3769BAA1-0695-AE77-1C86-92879B977659}"/>
          </ac:spMkLst>
        </pc:spChg>
        <pc:spChg chg="add mod">
          <ac:chgData name="Salome Padilla" userId="f4429905-10ae-4bb9-b94c-ec045543e81f" providerId="ADAL" clId="{6F0A7AA4-2EFC-4935-BD83-66FD016827D1}" dt="2022-07-18T15:16:42.502" v="1360" actId="1076"/>
          <ac:spMkLst>
            <pc:docMk/>
            <pc:sldMk cId="1403649320" sldId="297"/>
            <ac:spMk id="62" creationId="{71218215-EE65-40F5-0D0B-365B9361CDB8}"/>
          </ac:spMkLst>
        </pc:spChg>
        <pc:spChg chg="add mod">
          <ac:chgData name="Salome Padilla" userId="f4429905-10ae-4bb9-b94c-ec045543e81f" providerId="ADAL" clId="{6F0A7AA4-2EFC-4935-BD83-66FD016827D1}" dt="2022-07-18T15:16:42.502" v="1360" actId="1076"/>
          <ac:spMkLst>
            <pc:docMk/>
            <pc:sldMk cId="1403649320" sldId="297"/>
            <ac:spMk id="63" creationId="{971494F5-87B6-BE8D-2FE0-6FF397B4047D}"/>
          </ac:spMkLst>
        </pc:spChg>
        <pc:spChg chg="mod topLvl">
          <ac:chgData name="Salome Padilla" userId="f4429905-10ae-4bb9-b94c-ec045543e81f" providerId="ADAL" clId="{6F0A7AA4-2EFC-4935-BD83-66FD016827D1}" dt="2022-07-19T05:56:17.646" v="1453" actId="208"/>
          <ac:spMkLst>
            <pc:docMk/>
            <pc:sldMk cId="1403649320" sldId="297"/>
            <ac:spMk id="67" creationId="{16F7AD04-B775-152A-8EAC-D547B535F930}"/>
          </ac:spMkLst>
        </pc:spChg>
        <pc:spChg chg="add mod">
          <ac:chgData name="Salome Padilla" userId="f4429905-10ae-4bb9-b94c-ec045543e81f" providerId="ADAL" clId="{6F0A7AA4-2EFC-4935-BD83-66FD016827D1}" dt="2022-07-18T15:16:42.502" v="1360" actId="1076"/>
          <ac:spMkLst>
            <pc:docMk/>
            <pc:sldMk cId="1403649320" sldId="297"/>
            <ac:spMk id="68" creationId="{925D401C-9EC6-EBF8-9AF3-68939F08784C}"/>
          </ac:spMkLst>
        </pc:spChg>
        <pc:spChg chg="mod topLvl">
          <ac:chgData name="Salome Padilla" userId="f4429905-10ae-4bb9-b94c-ec045543e81f" providerId="ADAL" clId="{6F0A7AA4-2EFC-4935-BD83-66FD016827D1}" dt="2022-07-19T05:56:17.646" v="1453" actId="208"/>
          <ac:spMkLst>
            <pc:docMk/>
            <pc:sldMk cId="1403649320" sldId="297"/>
            <ac:spMk id="72" creationId="{0D0B0D0B-F6A6-E79B-B06C-A03447E0C135}"/>
          </ac:spMkLst>
        </pc:spChg>
        <pc:spChg chg="add del mod">
          <ac:chgData name="Salome Padilla" userId="f4429905-10ae-4bb9-b94c-ec045543e81f" providerId="ADAL" clId="{6F0A7AA4-2EFC-4935-BD83-66FD016827D1}" dt="2022-07-18T15:16:42.502" v="1360" actId="1076"/>
          <ac:spMkLst>
            <pc:docMk/>
            <pc:sldMk cId="1403649320" sldId="297"/>
            <ac:spMk id="73" creationId="{55EA996B-5F6F-CC0E-E36E-BA34F0639DAF}"/>
          </ac:spMkLst>
        </pc:spChg>
        <pc:spChg chg="add del mod topLvl">
          <ac:chgData name="Salome Padilla" userId="f4429905-10ae-4bb9-b94c-ec045543e81f" providerId="ADAL" clId="{6F0A7AA4-2EFC-4935-BD83-66FD016827D1}" dt="2022-07-19T05:56:17.646" v="1453" actId="208"/>
          <ac:spMkLst>
            <pc:docMk/>
            <pc:sldMk cId="1403649320" sldId="297"/>
            <ac:spMk id="77" creationId="{B3B98DA6-CC29-FB4A-8EB6-8CD9CEE30C64}"/>
          </ac:spMkLst>
        </pc:spChg>
        <pc:spChg chg="add mod">
          <ac:chgData name="Salome Padilla" userId="f4429905-10ae-4bb9-b94c-ec045543e81f" providerId="ADAL" clId="{6F0A7AA4-2EFC-4935-BD83-66FD016827D1}" dt="2022-07-18T15:16:42.502" v="1360" actId="1076"/>
          <ac:spMkLst>
            <pc:docMk/>
            <pc:sldMk cId="1403649320" sldId="297"/>
            <ac:spMk id="78" creationId="{98C2AF83-6660-E229-0DE5-EE6C09BFD507}"/>
          </ac:spMkLst>
        </pc:spChg>
        <pc:spChg chg="mod topLvl">
          <ac:chgData name="Salome Padilla" userId="f4429905-10ae-4bb9-b94c-ec045543e81f" providerId="ADAL" clId="{6F0A7AA4-2EFC-4935-BD83-66FD016827D1}" dt="2022-07-19T05:56:17.646" v="1453" actId="208"/>
          <ac:spMkLst>
            <pc:docMk/>
            <pc:sldMk cId="1403649320" sldId="297"/>
            <ac:spMk id="82" creationId="{F3B7A6AB-69C9-F8DA-7FAE-098B91466E80}"/>
          </ac:spMkLst>
        </pc:spChg>
        <pc:spChg chg="add mod">
          <ac:chgData name="Salome Padilla" userId="f4429905-10ae-4bb9-b94c-ec045543e81f" providerId="ADAL" clId="{6F0A7AA4-2EFC-4935-BD83-66FD016827D1}" dt="2022-07-18T15:16:42.502" v="1360" actId="1076"/>
          <ac:spMkLst>
            <pc:docMk/>
            <pc:sldMk cId="1403649320" sldId="297"/>
            <ac:spMk id="83" creationId="{ABF453FF-A05A-1749-7F85-FCADE791494A}"/>
          </ac:spMkLst>
        </pc:spChg>
        <pc:spChg chg="mod topLvl">
          <ac:chgData name="Salome Padilla" userId="f4429905-10ae-4bb9-b94c-ec045543e81f" providerId="ADAL" clId="{6F0A7AA4-2EFC-4935-BD83-66FD016827D1}" dt="2022-07-19T05:56:17.646" v="1453" actId="208"/>
          <ac:spMkLst>
            <pc:docMk/>
            <pc:sldMk cId="1403649320" sldId="297"/>
            <ac:spMk id="87" creationId="{0CC1C278-4D69-AB83-7E7F-BF35D9D2F79C}"/>
          </ac:spMkLst>
        </pc:spChg>
        <pc:spChg chg="add del mod">
          <ac:chgData name="Salome Padilla" userId="f4429905-10ae-4bb9-b94c-ec045543e81f" providerId="ADAL" clId="{6F0A7AA4-2EFC-4935-BD83-66FD016827D1}" dt="2022-07-18T15:16:42.502" v="1360" actId="1076"/>
          <ac:spMkLst>
            <pc:docMk/>
            <pc:sldMk cId="1403649320" sldId="297"/>
            <ac:spMk id="88" creationId="{EFE4061B-4E77-7BA0-0E61-76EC25222A2C}"/>
          </ac:spMkLst>
        </pc:spChg>
        <pc:spChg chg="mod topLvl">
          <ac:chgData name="Salome Padilla" userId="f4429905-10ae-4bb9-b94c-ec045543e81f" providerId="ADAL" clId="{6F0A7AA4-2EFC-4935-BD83-66FD016827D1}" dt="2022-07-19T05:56:17.646" v="1453" actId="208"/>
          <ac:spMkLst>
            <pc:docMk/>
            <pc:sldMk cId="1403649320" sldId="297"/>
            <ac:spMk id="92" creationId="{E937FF64-5E45-EB55-1C3B-A1EEA085B44E}"/>
          </ac:spMkLst>
        </pc:spChg>
        <pc:spChg chg="add mod">
          <ac:chgData name="Salome Padilla" userId="f4429905-10ae-4bb9-b94c-ec045543e81f" providerId="ADAL" clId="{6F0A7AA4-2EFC-4935-BD83-66FD016827D1}" dt="2022-07-18T15:16:42.502" v="1360" actId="1076"/>
          <ac:spMkLst>
            <pc:docMk/>
            <pc:sldMk cId="1403649320" sldId="297"/>
            <ac:spMk id="93" creationId="{3EC05952-003F-E157-59E0-8AF7217DF37A}"/>
          </ac:spMkLst>
        </pc:spChg>
        <pc:spChg chg="mod topLvl">
          <ac:chgData name="Salome Padilla" userId="f4429905-10ae-4bb9-b94c-ec045543e81f" providerId="ADAL" clId="{6F0A7AA4-2EFC-4935-BD83-66FD016827D1}" dt="2022-07-19T05:56:17.646" v="1453" actId="208"/>
          <ac:spMkLst>
            <pc:docMk/>
            <pc:sldMk cId="1403649320" sldId="297"/>
            <ac:spMk id="97" creationId="{46B3EB93-C083-3E53-3197-53393F017735}"/>
          </ac:spMkLst>
        </pc:spChg>
        <pc:spChg chg="add mod">
          <ac:chgData name="Salome Padilla" userId="f4429905-10ae-4bb9-b94c-ec045543e81f" providerId="ADAL" clId="{6F0A7AA4-2EFC-4935-BD83-66FD016827D1}" dt="2022-07-18T15:16:42.502" v="1360" actId="1076"/>
          <ac:spMkLst>
            <pc:docMk/>
            <pc:sldMk cId="1403649320" sldId="297"/>
            <ac:spMk id="98" creationId="{7C5FB329-009F-9045-7382-7D128A86A66D}"/>
          </ac:spMkLst>
        </pc:spChg>
        <pc:spChg chg="mod topLvl">
          <ac:chgData name="Salome Padilla" userId="f4429905-10ae-4bb9-b94c-ec045543e81f" providerId="ADAL" clId="{6F0A7AA4-2EFC-4935-BD83-66FD016827D1}" dt="2022-07-19T05:56:17.646" v="1453" actId="208"/>
          <ac:spMkLst>
            <pc:docMk/>
            <pc:sldMk cId="1403649320" sldId="297"/>
            <ac:spMk id="102" creationId="{82CC6823-7200-6E8C-B97D-959EC7A1DC3E}"/>
          </ac:spMkLst>
        </pc:spChg>
        <pc:spChg chg="add mod">
          <ac:chgData name="Salome Padilla" userId="f4429905-10ae-4bb9-b94c-ec045543e81f" providerId="ADAL" clId="{6F0A7AA4-2EFC-4935-BD83-66FD016827D1}" dt="2022-07-18T15:16:42.502" v="1360" actId="1076"/>
          <ac:spMkLst>
            <pc:docMk/>
            <pc:sldMk cId="1403649320" sldId="297"/>
            <ac:spMk id="103" creationId="{A9ECA28F-9D92-5DA6-BCFE-33F2563176E6}"/>
          </ac:spMkLst>
        </pc:spChg>
        <pc:spChg chg="mod topLvl">
          <ac:chgData name="Salome Padilla" userId="f4429905-10ae-4bb9-b94c-ec045543e81f" providerId="ADAL" clId="{6F0A7AA4-2EFC-4935-BD83-66FD016827D1}" dt="2022-07-19T05:56:17.646" v="1453" actId="208"/>
          <ac:spMkLst>
            <pc:docMk/>
            <pc:sldMk cId="1403649320" sldId="297"/>
            <ac:spMk id="107" creationId="{FF11FFB3-1FC1-7ACE-4FC8-B80F055857EA}"/>
          </ac:spMkLst>
        </pc:spChg>
        <pc:spChg chg="add mod">
          <ac:chgData name="Salome Padilla" userId="f4429905-10ae-4bb9-b94c-ec045543e81f" providerId="ADAL" clId="{6F0A7AA4-2EFC-4935-BD83-66FD016827D1}" dt="2022-07-18T15:16:42.502" v="1360" actId="1076"/>
          <ac:spMkLst>
            <pc:docMk/>
            <pc:sldMk cId="1403649320" sldId="297"/>
            <ac:spMk id="108" creationId="{65B85E91-EFC7-5F11-5FAA-7F5DB1A1572F}"/>
          </ac:spMkLst>
        </pc:spChg>
        <pc:spChg chg="mod topLvl">
          <ac:chgData name="Salome Padilla" userId="f4429905-10ae-4bb9-b94c-ec045543e81f" providerId="ADAL" clId="{6F0A7AA4-2EFC-4935-BD83-66FD016827D1}" dt="2022-07-19T05:56:17.646" v="1453" actId="208"/>
          <ac:spMkLst>
            <pc:docMk/>
            <pc:sldMk cId="1403649320" sldId="297"/>
            <ac:spMk id="112" creationId="{6C8E0CD8-59E9-BB56-5C56-5DD909FDBF4C}"/>
          </ac:spMkLst>
        </pc:spChg>
        <pc:spChg chg="add mod">
          <ac:chgData name="Salome Padilla" userId="f4429905-10ae-4bb9-b94c-ec045543e81f" providerId="ADAL" clId="{6F0A7AA4-2EFC-4935-BD83-66FD016827D1}" dt="2022-07-18T15:16:42.502" v="1360" actId="1076"/>
          <ac:spMkLst>
            <pc:docMk/>
            <pc:sldMk cId="1403649320" sldId="297"/>
            <ac:spMk id="113" creationId="{C1B54DD2-1427-3C10-0B2E-18B5D864AC01}"/>
          </ac:spMkLst>
        </pc:spChg>
        <pc:spChg chg="mod topLvl">
          <ac:chgData name="Salome Padilla" userId="f4429905-10ae-4bb9-b94c-ec045543e81f" providerId="ADAL" clId="{6F0A7AA4-2EFC-4935-BD83-66FD016827D1}" dt="2022-07-19T05:56:17.646" v="1453" actId="208"/>
          <ac:spMkLst>
            <pc:docMk/>
            <pc:sldMk cId="1403649320" sldId="297"/>
            <ac:spMk id="117" creationId="{AC6B0BF4-2681-3697-831F-9B59C9AC9D77}"/>
          </ac:spMkLst>
        </pc:spChg>
        <pc:spChg chg="add mod">
          <ac:chgData name="Salome Padilla" userId="f4429905-10ae-4bb9-b94c-ec045543e81f" providerId="ADAL" clId="{6F0A7AA4-2EFC-4935-BD83-66FD016827D1}" dt="2022-07-18T15:16:42.502" v="1360" actId="1076"/>
          <ac:spMkLst>
            <pc:docMk/>
            <pc:sldMk cId="1403649320" sldId="297"/>
            <ac:spMk id="118" creationId="{26C34CBC-66EA-76FD-3C5A-E1CCDF7C2478}"/>
          </ac:spMkLst>
        </pc:spChg>
        <pc:spChg chg="mod topLvl">
          <ac:chgData name="Salome Padilla" userId="f4429905-10ae-4bb9-b94c-ec045543e81f" providerId="ADAL" clId="{6F0A7AA4-2EFC-4935-BD83-66FD016827D1}" dt="2022-07-19T05:56:17.646" v="1453" actId="208"/>
          <ac:spMkLst>
            <pc:docMk/>
            <pc:sldMk cId="1403649320" sldId="297"/>
            <ac:spMk id="122" creationId="{836682AE-777A-DEF3-BBAD-0E21ADF6269C}"/>
          </ac:spMkLst>
        </pc:spChg>
        <pc:spChg chg="add mod">
          <ac:chgData name="Salome Padilla" userId="f4429905-10ae-4bb9-b94c-ec045543e81f" providerId="ADAL" clId="{6F0A7AA4-2EFC-4935-BD83-66FD016827D1}" dt="2022-07-18T15:16:42.502" v="1360" actId="1076"/>
          <ac:spMkLst>
            <pc:docMk/>
            <pc:sldMk cId="1403649320" sldId="297"/>
            <ac:spMk id="123" creationId="{ABE36107-3561-6844-EBF2-C6EA761E606D}"/>
          </ac:spMkLst>
        </pc:spChg>
        <pc:spChg chg="mod topLvl">
          <ac:chgData name="Salome Padilla" userId="f4429905-10ae-4bb9-b94c-ec045543e81f" providerId="ADAL" clId="{6F0A7AA4-2EFC-4935-BD83-66FD016827D1}" dt="2022-07-19T05:56:17.646" v="1453" actId="208"/>
          <ac:spMkLst>
            <pc:docMk/>
            <pc:sldMk cId="1403649320" sldId="297"/>
            <ac:spMk id="127" creationId="{E62EF403-81C5-EDD9-8300-207A631F829E}"/>
          </ac:spMkLst>
        </pc:spChg>
        <pc:spChg chg="add mod">
          <ac:chgData name="Salome Padilla" userId="f4429905-10ae-4bb9-b94c-ec045543e81f" providerId="ADAL" clId="{6F0A7AA4-2EFC-4935-BD83-66FD016827D1}" dt="2022-07-18T15:16:42.502" v="1360" actId="1076"/>
          <ac:spMkLst>
            <pc:docMk/>
            <pc:sldMk cId="1403649320" sldId="297"/>
            <ac:spMk id="128" creationId="{AACE02F0-0E53-A1FE-9F6F-5F24447F9F65}"/>
          </ac:spMkLst>
        </pc:spChg>
        <pc:spChg chg="mod topLvl">
          <ac:chgData name="Salome Padilla" userId="f4429905-10ae-4bb9-b94c-ec045543e81f" providerId="ADAL" clId="{6F0A7AA4-2EFC-4935-BD83-66FD016827D1}" dt="2022-07-19T05:56:17.646" v="1453" actId="208"/>
          <ac:spMkLst>
            <pc:docMk/>
            <pc:sldMk cId="1403649320" sldId="297"/>
            <ac:spMk id="132" creationId="{6C03942B-3D0F-C37B-7E79-EEAC6FE6271E}"/>
          </ac:spMkLst>
        </pc:spChg>
        <pc:spChg chg="add mod">
          <ac:chgData name="Salome Padilla" userId="f4429905-10ae-4bb9-b94c-ec045543e81f" providerId="ADAL" clId="{6F0A7AA4-2EFC-4935-BD83-66FD016827D1}" dt="2022-07-18T15:16:42.502" v="1360" actId="1076"/>
          <ac:spMkLst>
            <pc:docMk/>
            <pc:sldMk cId="1403649320" sldId="297"/>
            <ac:spMk id="133" creationId="{03A3A824-6A3F-478B-FF8F-66FF0DE10F1D}"/>
          </ac:spMkLst>
        </pc:spChg>
        <pc:spChg chg="mod">
          <ac:chgData name="Salome Padilla" userId="f4429905-10ae-4bb9-b94c-ec045543e81f" providerId="ADAL" clId="{6F0A7AA4-2EFC-4935-BD83-66FD016827D1}" dt="2022-07-19T05:56:49.158" v="1461" actId="208"/>
          <ac:spMkLst>
            <pc:docMk/>
            <pc:sldMk cId="1403649320" sldId="297"/>
            <ac:spMk id="147" creationId="{7988AC1C-85CC-0C8B-9868-6F4D97CD06F6}"/>
          </ac:spMkLst>
        </pc:spChg>
        <pc:spChg chg="mod">
          <ac:chgData name="Salome Padilla" userId="f4429905-10ae-4bb9-b94c-ec045543e81f" providerId="ADAL" clId="{6F0A7AA4-2EFC-4935-BD83-66FD016827D1}" dt="2022-07-19T05:56:48.479" v="1460" actId="208"/>
          <ac:spMkLst>
            <pc:docMk/>
            <pc:sldMk cId="1403649320" sldId="297"/>
            <ac:spMk id="149" creationId="{B3A60C9C-87D1-EF96-2AE2-13F847F4715C}"/>
          </ac:spMkLst>
        </pc:spChg>
        <pc:spChg chg="mod">
          <ac:chgData name="Salome Padilla" userId="f4429905-10ae-4bb9-b94c-ec045543e81f" providerId="ADAL" clId="{6F0A7AA4-2EFC-4935-BD83-66FD016827D1}" dt="2022-07-19T05:56:53.730" v="1463" actId="208"/>
          <ac:spMkLst>
            <pc:docMk/>
            <pc:sldMk cId="1403649320" sldId="297"/>
            <ac:spMk id="151" creationId="{F3DA83C5-C86C-DCEE-45AD-D616CDEBEDF3}"/>
          </ac:spMkLst>
        </pc:spChg>
        <pc:spChg chg="mod">
          <ac:chgData name="Salome Padilla" userId="f4429905-10ae-4bb9-b94c-ec045543e81f" providerId="ADAL" clId="{6F0A7AA4-2EFC-4935-BD83-66FD016827D1}" dt="2022-07-18T15:06:20.558" v="1210"/>
          <ac:spMkLst>
            <pc:docMk/>
            <pc:sldMk cId="1403649320" sldId="297"/>
            <ac:spMk id="153" creationId="{9A6E7E92-ACC0-2075-103B-0DC22CF66AD1}"/>
          </ac:spMkLst>
        </pc:spChg>
        <pc:grpChg chg="add mod">
          <ac:chgData name="Salome Padilla" userId="f4429905-10ae-4bb9-b94c-ec045543e81f" providerId="ADAL" clId="{6F0A7AA4-2EFC-4935-BD83-66FD016827D1}" dt="2022-07-19T05:57:40.590" v="1475" actId="207"/>
          <ac:grpSpMkLst>
            <pc:docMk/>
            <pc:sldMk cId="1403649320" sldId="297"/>
            <ac:grpSpMk id="9" creationId="{4D94EF3A-33B4-3FEB-4C1E-FB261CDECE85}"/>
          </ac:grpSpMkLst>
        </pc:grpChg>
        <pc:grpChg chg="add mod">
          <ac:chgData name="Salome Padilla" userId="f4429905-10ae-4bb9-b94c-ec045543e81f" providerId="ADAL" clId="{6F0A7AA4-2EFC-4935-BD83-66FD016827D1}" dt="2022-07-18T15:06:20.558" v="1210"/>
          <ac:grpSpMkLst>
            <pc:docMk/>
            <pc:sldMk cId="1403649320" sldId="297"/>
            <ac:grpSpMk id="15" creationId="{9F8378C2-A391-A9FD-2379-A89826513CA6}"/>
          </ac:grpSpMkLst>
        </pc:grpChg>
        <pc:grpChg chg="add mod">
          <ac:chgData name="Salome Padilla" userId="f4429905-10ae-4bb9-b94c-ec045543e81f" providerId="ADAL" clId="{6F0A7AA4-2EFC-4935-BD83-66FD016827D1}" dt="2022-07-18T15:06:20.558" v="1210"/>
          <ac:grpSpMkLst>
            <pc:docMk/>
            <pc:sldMk cId="1403649320" sldId="297"/>
            <ac:grpSpMk id="21" creationId="{FEA07BD1-CCE9-BB59-6CFD-827BF60F1245}"/>
          </ac:grpSpMkLst>
        </pc:grpChg>
        <pc:grpChg chg="add del mod">
          <ac:chgData name="Salome Padilla" userId="f4429905-10ae-4bb9-b94c-ec045543e81f" providerId="ADAL" clId="{6F0A7AA4-2EFC-4935-BD83-66FD016827D1}" dt="2022-07-18T15:06:25.004" v="1211" actId="478"/>
          <ac:grpSpMkLst>
            <pc:docMk/>
            <pc:sldMk cId="1403649320" sldId="297"/>
            <ac:grpSpMk id="27" creationId="{9043F615-8D28-7F46-3910-99CD95CFC9CD}"/>
          </ac:grpSpMkLst>
        </pc:grpChg>
        <pc:grpChg chg="add mod">
          <ac:chgData name="Salome Padilla" userId="f4429905-10ae-4bb9-b94c-ec045543e81f" providerId="ADAL" clId="{6F0A7AA4-2EFC-4935-BD83-66FD016827D1}" dt="2022-07-19T05:54:34.028" v="1430" actId="1076"/>
          <ac:grpSpMkLst>
            <pc:docMk/>
            <pc:sldMk cId="1403649320" sldId="297"/>
            <ac:grpSpMk id="34" creationId="{85BC3AA4-693F-E98C-BBF3-B90CEF2C1A78}"/>
          </ac:grpSpMkLst>
        </pc:grpChg>
        <pc:grpChg chg="add mod">
          <ac:chgData name="Salome Padilla" userId="f4429905-10ae-4bb9-b94c-ec045543e81f" providerId="ADAL" clId="{6F0A7AA4-2EFC-4935-BD83-66FD016827D1}" dt="2022-07-19T05:55:23.860" v="1446" actId="1076"/>
          <ac:grpSpMkLst>
            <pc:docMk/>
            <pc:sldMk cId="1403649320" sldId="297"/>
            <ac:grpSpMk id="45" creationId="{796089EB-79C7-E05B-2074-CECB571B620B}"/>
          </ac:grpSpMkLst>
        </pc:grpChg>
        <pc:grpChg chg="add mod">
          <ac:chgData name="Salome Padilla" userId="f4429905-10ae-4bb9-b94c-ec045543e81f" providerId="ADAL" clId="{6F0A7AA4-2EFC-4935-BD83-66FD016827D1}" dt="2022-07-18T15:16:42.502" v="1360" actId="1076"/>
          <ac:grpSpMkLst>
            <pc:docMk/>
            <pc:sldMk cId="1403649320" sldId="297"/>
            <ac:grpSpMk id="51" creationId="{E84A78DB-B660-EE02-FD98-2108B34AE166}"/>
          </ac:grpSpMkLst>
        </pc:grpChg>
        <pc:grpChg chg="add mod">
          <ac:chgData name="Salome Padilla" userId="f4429905-10ae-4bb9-b94c-ec045543e81f" providerId="ADAL" clId="{6F0A7AA4-2EFC-4935-BD83-66FD016827D1}" dt="2022-07-19T05:55:02.754" v="1439" actId="1076"/>
          <ac:grpSpMkLst>
            <pc:docMk/>
            <pc:sldMk cId="1403649320" sldId="297"/>
            <ac:grpSpMk id="57" creationId="{59AC95CB-6F00-D72C-0007-6EA231AA642F}"/>
          </ac:grpSpMkLst>
        </pc:grpChg>
        <pc:grpChg chg="add del mod">
          <ac:chgData name="Salome Padilla" userId="f4429905-10ae-4bb9-b94c-ec045543e81f" providerId="ADAL" clId="{6F0A7AA4-2EFC-4935-BD83-66FD016827D1}" dt="2022-07-18T15:07:30.644" v="1236" actId="478"/>
          <ac:grpSpMkLst>
            <pc:docMk/>
            <pc:sldMk cId="1403649320" sldId="297"/>
            <ac:grpSpMk id="64" creationId="{FDFAB8E5-D805-8E77-9D15-17FE020818BA}"/>
          </ac:grpSpMkLst>
        </pc:grpChg>
        <pc:grpChg chg="add del mod">
          <ac:chgData name="Salome Padilla" userId="f4429905-10ae-4bb9-b94c-ec045543e81f" providerId="ADAL" clId="{6F0A7AA4-2EFC-4935-BD83-66FD016827D1}" dt="2022-07-18T15:07:23.857" v="1233" actId="478"/>
          <ac:grpSpMkLst>
            <pc:docMk/>
            <pc:sldMk cId="1403649320" sldId="297"/>
            <ac:grpSpMk id="69" creationId="{9C0B28C6-C155-89C3-49D3-964644180FDA}"/>
          </ac:grpSpMkLst>
        </pc:grpChg>
        <pc:grpChg chg="add del mod">
          <ac:chgData name="Salome Padilla" userId="f4429905-10ae-4bb9-b94c-ec045543e81f" providerId="ADAL" clId="{6F0A7AA4-2EFC-4935-BD83-66FD016827D1}" dt="2022-07-18T15:07:15.124" v="1230" actId="478"/>
          <ac:grpSpMkLst>
            <pc:docMk/>
            <pc:sldMk cId="1403649320" sldId="297"/>
            <ac:grpSpMk id="74" creationId="{5C6476A9-D674-9787-DE9F-4A23C4A63499}"/>
          </ac:grpSpMkLst>
        </pc:grpChg>
        <pc:grpChg chg="add del mod">
          <ac:chgData name="Salome Padilla" userId="f4429905-10ae-4bb9-b94c-ec045543e81f" providerId="ADAL" clId="{6F0A7AA4-2EFC-4935-BD83-66FD016827D1}" dt="2022-07-18T15:11:55.697" v="1270" actId="478"/>
          <ac:grpSpMkLst>
            <pc:docMk/>
            <pc:sldMk cId="1403649320" sldId="297"/>
            <ac:grpSpMk id="79" creationId="{E4E91FE6-1127-9CDC-24C3-2865433BEBC9}"/>
          </ac:grpSpMkLst>
        </pc:grpChg>
        <pc:grpChg chg="add del mod">
          <ac:chgData name="Salome Padilla" userId="f4429905-10ae-4bb9-b94c-ec045543e81f" providerId="ADAL" clId="{6F0A7AA4-2EFC-4935-BD83-66FD016827D1}" dt="2022-07-18T15:12:16.011" v="1279" actId="478"/>
          <ac:grpSpMkLst>
            <pc:docMk/>
            <pc:sldMk cId="1403649320" sldId="297"/>
            <ac:grpSpMk id="84" creationId="{7AFE67BE-66B6-42D2-8749-1241B7AC82EE}"/>
          </ac:grpSpMkLst>
        </pc:grpChg>
        <pc:grpChg chg="add del mod">
          <ac:chgData name="Salome Padilla" userId="f4429905-10ae-4bb9-b94c-ec045543e81f" providerId="ADAL" clId="{6F0A7AA4-2EFC-4935-BD83-66FD016827D1}" dt="2022-07-18T15:12:29.932" v="1285" actId="478"/>
          <ac:grpSpMkLst>
            <pc:docMk/>
            <pc:sldMk cId="1403649320" sldId="297"/>
            <ac:grpSpMk id="89" creationId="{DC49155E-9507-1B91-7645-4E2F6CD3D6F0}"/>
          </ac:grpSpMkLst>
        </pc:grpChg>
        <pc:grpChg chg="add del mod">
          <ac:chgData name="Salome Padilla" userId="f4429905-10ae-4bb9-b94c-ec045543e81f" providerId="ADAL" clId="{6F0A7AA4-2EFC-4935-BD83-66FD016827D1}" dt="2022-07-18T15:13:02.442" v="1297" actId="478"/>
          <ac:grpSpMkLst>
            <pc:docMk/>
            <pc:sldMk cId="1403649320" sldId="297"/>
            <ac:grpSpMk id="94" creationId="{D7BF3C55-B310-1CDA-2D01-38E12221F455}"/>
          </ac:grpSpMkLst>
        </pc:grpChg>
        <pc:grpChg chg="add del mod">
          <ac:chgData name="Salome Padilla" userId="f4429905-10ae-4bb9-b94c-ec045543e81f" providerId="ADAL" clId="{6F0A7AA4-2EFC-4935-BD83-66FD016827D1}" dt="2022-07-18T15:12:56.058" v="1294" actId="478"/>
          <ac:grpSpMkLst>
            <pc:docMk/>
            <pc:sldMk cId="1403649320" sldId="297"/>
            <ac:grpSpMk id="99" creationId="{213A7D80-9264-D772-A2DD-F2EE4995E19B}"/>
          </ac:grpSpMkLst>
        </pc:grpChg>
        <pc:grpChg chg="add del mod">
          <ac:chgData name="Salome Padilla" userId="f4429905-10ae-4bb9-b94c-ec045543e81f" providerId="ADAL" clId="{6F0A7AA4-2EFC-4935-BD83-66FD016827D1}" dt="2022-07-18T15:12:57.792" v="1295" actId="478"/>
          <ac:grpSpMkLst>
            <pc:docMk/>
            <pc:sldMk cId="1403649320" sldId="297"/>
            <ac:grpSpMk id="104" creationId="{CDD5C59B-34F4-E3C1-1237-12E960BC7BF9}"/>
          </ac:grpSpMkLst>
        </pc:grpChg>
        <pc:grpChg chg="add del mod">
          <ac:chgData name="Salome Padilla" userId="f4429905-10ae-4bb9-b94c-ec045543e81f" providerId="ADAL" clId="{6F0A7AA4-2EFC-4935-BD83-66FD016827D1}" dt="2022-07-18T15:12:59.458" v="1296" actId="478"/>
          <ac:grpSpMkLst>
            <pc:docMk/>
            <pc:sldMk cId="1403649320" sldId="297"/>
            <ac:grpSpMk id="109" creationId="{DF4E9F1A-790C-D68B-A64B-4947CE16413C}"/>
          </ac:grpSpMkLst>
        </pc:grpChg>
        <pc:grpChg chg="add del mod">
          <ac:chgData name="Salome Padilla" userId="f4429905-10ae-4bb9-b94c-ec045543e81f" providerId="ADAL" clId="{6F0A7AA4-2EFC-4935-BD83-66FD016827D1}" dt="2022-07-18T15:15:09.674" v="1336" actId="478"/>
          <ac:grpSpMkLst>
            <pc:docMk/>
            <pc:sldMk cId="1403649320" sldId="297"/>
            <ac:grpSpMk id="114" creationId="{8EA8D569-08AE-D33F-B6D8-DE0A1BC1EDFC}"/>
          </ac:grpSpMkLst>
        </pc:grpChg>
        <pc:grpChg chg="add del mod">
          <ac:chgData name="Salome Padilla" userId="f4429905-10ae-4bb9-b94c-ec045543e81f" providerId="ADAL" clId="{6F0A7AA4-2EFC-4935-BD83-66FD016827D1}" dt="2022-07-18T15:15:07.592" v="1335" actId="478"/>
          <ac:grpSpMkLst>
            <pc:docMk/>
            <pc:sldMk cId="1403649320" sldId="297"/>
            <ac:grpSpMk id="119" creationId="{6304370D-407D-18AD-FB2D-C2385C65B55F}"/>
          </ac:grpSpMkLst>
        </pc:grpChg>
        <pc:grpChg chg="add del mod">
          <ac:chgData name="Salome Padilla" userId="f4429905-10ae-4bb9-b94c-ec045543e81f" providerId="ADAL" clId="{6F0A7AA4-2EFC-4935-BD83-66FD016827D1}" dt="2022-07-18T15:15:05.483" v="1334" actId="478"/>
          <ac:grpSpMkLst>
            <pc:docMk/>
            <pc:sldMk cId="1403649320" sldId="297"/>
            <ac:grpSpMk id="124" creationId="{DDACA988-7491-F87A-1E72-00C874412430}"/>
          </ac:grpSpMkLst>
        </pc:grpChg>
        <pc:grpChg chg="add del mod">
          <ac:chgData name="Salome Padilla" userId="f4429905-10ae-4bb9-b94c-ec045543e81f" providerId="ADAL" clId="{6F0A7AA4-2EFC-4935-BD83-66FD016827D1}" dt="2022-07-18T15:15:03.194" v="1333" actId="478"/>
          <ac:grpSpMkLst>
            <pc:docMk/>
            <pc:sldMk cId="1403649320" sldId="297"/>
            <ac:grpSpMk id="129" creationId="{5C0E521C-1E78-C6BE-BDC3-ED6C7766F3D3}"/>
          </ac:grpSpMkLst>
        </pc:grpChg>
        <pc:grpChg chg="add del mod">
          <ac:chgData name="Salome Padilla" userId="f4429905-10ae-4bb9-b94c-ec045543e81f" providerId="ADAL" clId="{6F0A7AA4-2EFC-4935-BD83-66FD016827D1}" dt="2022-07-18T15:16:42.502" v="1360" actId="1076"/>
          <ac:grpSpMkLst>
            <pc:docMk/>
            <pc:sldMk cId="1403649320" sldId="297"/>
            <ac:grpSpMk id="134" creationId="{DB101CB3-B6E4-A827-8C90-F2A0E1270346}"/>
          </ac:grpSpMkLst>
        </pc:grpChg>
        <pc:grpChg chg="add del mod">
          <ac:chgData name="Salome Padilla" userId="f4429905-10ae-4bb9-b94c-ec045543e81f" providerId="ADAL" clId="{6F0A7AA4-2EFC-4935-BD83-66FD016827D1}" dt="2022-07-18T15:16:42.502" v="1360" actId="1076"/>
          <ac:grpSpMkLst>
            <pc:docMk/>
            <pc:sldMk cId="1403649320" sldId="297"/>
            <ac:grpSpMk id="137" creationId="{1F5AD5BC-B17F-46BA-FAE4-7C2CD1441F7F}"/>
          </ac:grpSpMkLst>
        </pc:grpChg>
        <pc:picChg chg="mod">
          <ac:chgData name="Salome Padilla" userId="f4429905-10ae-4bb9-b94c-ec045543e81f" providerId="ADAL" clId="{6F0A7AA4-2EFC-4935-BD83-66FD016827D1}" dt="2022-07-19T05:57:40.590" v="1475" actId="207"/>
          <ac:picMkLst>
            <pc:docMk/>
            <pc:sldMk cId="1403649320" sldId="297"/>
            <ac:picMk id="10" creationId="{E24DEF78-5CA1-BA5F-CB90-4BC02A8B3551}"/>
          </ac:picMkLst>
        </pc:picChg>
        <pc:picChg chg="mod">
          <ac:chgData name="Salome Padilla" userId="f4429905-10ae-4bb9-b94c-ec045543e81f" providerId="ADAL" clId="{6F0A7AA4-2EFC-4935-BD83-66FD016827D1}" dt="2022-07-19T05:57:40.590" v="1475" actId="207"/>
          <ac:picMkLst>
            <pc:docMk/>
            <pc:sldMk cId="1403649320" sldId="297"/>
            <ac:picMk id="11" creationId="{FC0A53B0-D30C-9A27-E6D5-AD2AAEB207D0}"/>
          </ac:picMkLst>
        </pc:picChg>
        <pc:picChg chg="mod">
          <ac:chgData name="Salome Padilla" userId="f4429905-10ae-4bb9-b94c-ec045543e81f" providerId="ADAL" clId="{6F0A7AA4-2EFC-4935-BD83-66FD016827D1}" dt="2022-07-18T15:06:20.558" v="1210"/>
          <ac:picMkLst>
            <pc:docMk/>
            <pc:sldMk cId="1403649320" sldId="297"/>
            <ac:picMk id="16" creationId="{4F150EC6-4188-BDA2-8564-EF181BDA19B7}"/>
          </ac:picMkLst>
        </pc:picChg>
        <pc:picChg chg="mod">
          <ac:chgData name="Salome Padilla" userId="f4429905-10ae-4bb9-b94c-ec045543e81f" providerId="ADAL" clId="{6F0A7AA4-2EFC-4935-BD83-66FD016827D1}" dt="2022-07-18T15:06:20.558" v="1210"/>
          <ac:picMkLst>
            <pc:docMk/>
            <pc:sldMk cId="1403649320" sldId="297"/>
            <ac:picMk id="17" creationId="{96E8C545-E205-7E5A-AB9E-AB23C2AE28B1}"/>
          </ac:picMkLst>
        </pc:picChg>
        <pc:picChg chg="mod">
          <ac:chgData name="Salome Padilla" userId="f4429905-10ae-4bb9-b94c-ec045543e81f" providerId="ADAL" clId="{6F0A7AA4-2EFC-4935-BD83-66FD016827D1}" dt="2022-07-18T15:06:20.558" v="1210"/>
          <ac:picMkLst>
            <pc:docMk/>
            <pc:sldMk cId="1403649320" sldId="297"/>
            <ac:picMk id="22" creationId="{41A62DEC-5623-2016-4BD2-984EFC2F27DC}"/>
          </ac:picMkLst>
        </pc:picChg>
        <pc:picChg chg="mod">
          <ac:chgData name="Salome Padilla" userId="f4429905-10ae-4bb9-b94c-ec045543e81f" providerId="ADAL" clId="{6F0A7AA4-2EFC-4935-BD83-66FD016827D1}" dt="2022-07-18T15:06:20.558" v="1210"/>
          <ac:picMkLst>
            <pc:docMk/>
            <pc:sldMk cId="1403649320" sldId="297"/>
            <ac:picMk id="23" creationId="{E0AACF46-3DE7-1599-29DB-998EF61C47D4}"/>
          </ac:picMkLst>
        </pc:picChg>
        <pc:picChg chg="mod">
          <ac:chgData name="Salome Padilla" userId="f4429905-10ae-4bb9-b94c-ec045543e81f" providerId="ADAL" clId="{6F0A7AA4-2EFC-4935-BD83-66FD016827D1}" dt="2022-07-18T15:06:20.558" v="1210"/>
          <ac:picMkLst>
            <pc:docMk/>
            <pc:sldMk cId="1403649320" sldId="297"/>
            <ac:picMk id="28" creationId="{8FCC34E3-F7E9-C7A0-C61D-7127865D2B56}"/>
          </ac:picMkLst>
        </pc:picChg>
        <pc:picChg chg="mod">
          <ac:chgData name="Salome Padilla" userId="f4429905-10ae-4bb9-b94c-ec045543e81f" providerId="ADAL" clId="{6F0A7AA4-2EFC-4935-BD83-66FD016827D1}" dt="2022-07-18T15:06:20.558" v="1210"/>
          <ac:picMkLst>
            <pc:docMk/>
            <pc:sldMk cId="1403649320" sldId="297"/>
            <ac:picMk id="29" creationId="{AF19A1A5-9BA0-62D2-6683-FF6C007CBC8C}"/>
          </ac:picMkLst>
        </pc:picChg>
        <pc:picChg chg="mod">
          <ac:chgData name="Salome Padilla" userId="f4429905-10ae-4bb9-b94c-ec045543e81f" providerId="ADAL" clId="{6F0A7AA4-2EFC-4935-BD83-66FD016827D1}" dt="2022-07-18T15:06:20.558" v="1210"/>
          <ac:picMkLst>
            <pc:docMk/>
            <pc:sldMk cId="1403649320" sldId="297"/>
            <ac:picMk id="35" creationId="{3ACAFF5B-154B-686B-DD3A-6B62099DF224}"/>
          </ac:picMkLst>
        </pc:picChg>
        <pc:picChg chg="mod">
          <ac:chgData name="Salome Padilla" userId="f4429905-10ae-4bb9-b94c-ec045543e81f" providerId="ADAL" clId="{6F0A7AA4-2EFC-4935-BD83-66FD016827D1}" dt="2022-07-18T15:06:20.558" v="1210"/>
          <ac:picMkLst>
            <pc:docMk/>
            <pc:sldMk cId="1403649320" sldId="297"/>
            <ac:picMk id="36" creationId="{26D870E0-34FE-B27F-D8A8-ACC54F88E21E}"/>
          </ac:picMkLst>
        </pc:picChg>
        <pc:picChg chg="mod">
          <ac:chgData name="Salome Padilla" userId="f4429905-10ae-4bb9-b94c-ec045543e81f" providerId="ADAL" clId="{6F0A7AA4-2EFC-4935-BD83-66FD016827D1}" dt="2022-07-18T15:06:20.558" v="1210"/>
          <ac:picMkLst>
            <pc:docMk/>
            <pc:sldMk cId="1403649320" sldId="297"/>
            <ac:picMk id="46" creationId="{CC4171BC-86AA-55A1-8642-3DE732F2278B}"/>
          </ac:picMkLst>
        </pc:picChg>
        <pc:picChg chg="mod">
          <ac:chgData name="Salome Padilla" userId="f4429905-10ae-4bb9-b94c-ec045543e81f" providerId="ADAL" clId="{6F0A7AA4-2EFC-4935-BD83-66FD016827D1}" dt="2022-07-18T15:06:20.558" v="1210"/>
          <ac:picMkLst>
            <pc:docMk/>
            <pc:sldMk cId="1403649320" sldId="297"/>
            <ac:picMk id="47" creationId="{C7D4611F-8B40-1B9E-72C4-9C929E4D544B}"/>
          </ac:picMkLst>
        </pc:picChg>
        <pc:picChg chg="mod">
          <ac:chgData name="Salome Padilla" userId="f4429905-10ae-4bb9-b94c-ec045543e81f" providerId="ADAL" clId="{6F0A7AA4-2EFC-4935-BD83-66FD016827D1}" dt="2022-07-18T15:06:20.558" v="1210"/>
          <ac:picMkLst>
            <pc:docMk/>
            <pc:sldMk cId="1403649320" sldId="297"/>
            <ac:picMk id="52" creationId="{9D6262F5-1348-A029-9358-5EA58CF18F97}"/>
          </ac:picMkLst>
        </pc:picChg>
        <pc:picChg chg="mod">
          <ac:chgData name="Salome Padilla" userId="f4429905-10ae-4bb9-b94c-ec045543e81f" providerId="ADAL" clId="{6F0A7AA4-2EFC-4935-BD83-66FD016827D1}" dt="2022-07-18T15:06:20.558" v="1210"/>
          <ac:picMkLst>
            <pc:docMk/>
            <pc:sldMk cId="1403649320" sldId="297"/>
            <ac:picMk id="53" creationId="{7B468F5D-DC16-F317-B9B0-93F5CD6FC010}"/>
          </ac:picMkLst>
        </pc:picChg>
        <pc:picChg chg="mod">
          <ac:chgData name="Salome Padilla" userId="f4429905-10ae-4bb9-b94c-ec045543e81f" providerId="ADAL" clId="{6F0A7AA4-2EFC-4935-BD83-66FD016827D1}" dt="2022-07-18T15:06:20.558" v="1210"/>
          <ac:picMkLst>
            <pc:docMk/>
            <pc:sldMk cId="1403649320" sldId="297"/>
            <ac:picMk id="58" creationId="{E484351F-8A3D-923F-F7E9-73313C3729ED}"/>
          </ac:picMkLst>
        </pc:picChg>
        <pc:picChg chg="mod">
          <ac:chgData name="Salome Padilla" userId="f4429905-10ae-4bb9-b94c-ec045543e81f" providerId="ADAL" clId="{6F0A7AA4-2EFC-4935-BD83-66FD016827D1}" dt="2022-07-18T15:06:20.558" v="1210"/>
          <ac:picMkLst>
            <pc:docMk/>
            <pc:sldMk cId="1403649320" sldId="297"/>
            <ac:picMk id="59" creationId="{2608ADD6-8DF5-A818-AF9A-AD683AD257CE}"/>
          </ac:picMkLst>
        </pc:picChg>
        <pc:picChg chg="del mod">
          <ac:chgData name="Salome Padilla" userId="f4429905-10ae-4bb9-b94c-ec045543e81f" providerId="ADAL" clId="{6F0A7AA4-2EFC-4935-BD83-66FD016827D1}" dt="2022-07-18T15:07:02.113" v="1225" actId="478"/>
          <ac:picMkLst>
            <pc:docMk/>
            <pc:sldMk cId="1403649320" sldId="297"/>
            <ac:picMk id="65" creationId="{309F008D-8F54-DDB8-855B-9C9DFFF78DB4}"/>
          </ac:picMkLst>
        </pc:picChg>
        <pc:picChg chg="del mod topLvl">
          <ac:chgData name="Salome Padilla" userId="f4429905-10ae-4bb9-b94c-ec045543e81f" providerId="ADAL" clId="{6F0A7AA4-2EFC-4935-BD83-66FD016827D1}" dt="2022-07-18T15:07:30.644" v="1236" actId="478"/>
          <ac:picMkLst>
            <pc:docMk/>
            <pc:sldMk cId="1403649320" sldId="297"/>
            <ac:picMk id="66" creationId="{8E195E89-0A2F-DC31-5608-726810452052}"/>
          </ac:picMkLst>
        </pc:picChg>
        <pc:picChg chg="del mod">
          <ac:chgData name="Salome Padilla" userId="f4429905-10ae-4bb9-b94c-ec045543e81f" providerId="ADAL" clId="{6F0A7AA4-2EFC-4935-BD83-66FD016827D1}" dt="2022-07-18T15:07:03.737" v="1226" actId="478"/>
          <ac:picMkLst>
            <pc:docMk/>
            <pc:sldMk cId="1403649320" sldId="297"/>
            <ac:picMk id="70" creationId="{79BD020D-51AD-0092-4769-97C57256BFBC}"/>
          </ac:picMkLst>
        </pc:picChg>
        <pc:picChg chg="del mod topLvl">
          <ac:chgData name="Salome Padilla" userId="f4429905-10ae-4bb9-b94c-ec045543e81f" providerId="ADAL" clId="{6F0A7AA4-2EFC-4935-BD83-66FD016827D1}" dt="2022-07-18T15:07:23.857" v="1233" actId="478"/>
          <ac:picMkLst>
            <pc:docMk/>
            <pc:sldMk cId="1403649320" sldId="297"/>
            <ac:picMk id="71" creationId="{06DF7200-43BF-806C-9CD2-C9D597FB4003}"/>
          </ac:picMkLst>
        </pc:picChg>
        <pc:picChg chg="del mod topLvl">
          <ac:chgData name="Salome Padilla" userId="f4429905-10ae-4bb9-b94c-ec045543e81f" providerId="ADAL" clId="{6F0A7AA4-2EFC-4935-BD83-66FD016827D1}" dt="2022-07-18T15:07:15.124" v="1230" actId="478"/>
          <ac:picMkLst>
            <pc:docMk/>
            <pc:sldMk cId="1403649320" sldId="297"/>
            <ac:picMk id="75" creationId="{F93796D7-AE45-E2BE-EC9D-B8E23A2FF74C}"/>
          </ac:picMkLst>
        </pc:picChg>
        <pc:picChg chg="del mod">
          <ac:chgData name="Salome Padilla" userId="f4429905-10ae-4bb9-b94c-ec045543e81f" providerId="ADAL" clId="{6F0A7AA4-2EFC-4935-BD83-66FD016827D1}" dt="2022-07-18T15:07:08.512" v="1229" actId="478"/>
          <ac:picMkLst>
            <pc:docMk/>
            <pc:sldMk cId="1403649320" sldId="297"/>
            <ac:picMk id="76" creationId="{E14B229A-3638-9FFB-1356-9FB692D5CC99}"/>
          </ac:picMkLst>
        </pc:picChg>
        <pc:picChg chg="del mod topLvl">
          <ac:chgData name="Salome Padilla" userId="f4429905-10ae-4bb9-b94c-ec045543e81f" providerId="ADAL" clId="{6F0A7AA4-2EFC-4935-BD83-66FD016827D1}" dt="2022-07-18T15:11:55.697" v="1270" actId="478"/>
          <ac:picMkLst>
            <pc:docMk/>
            <pc:sldMk cId="1403649320" sldId="297"/>
            <ac:picMk id="80" creationId="{ACBBBA3C-5001-8337-F0DC-448807B9F8C8}"/>
          </ac:picMkLst>
        </pc:picChg>
        <pc:picChg chg="del mod">
          <ac:chgData name="Salome Padilla" userId="f4429905-10ae-4bb9-b94c-ec045543e81f" providerId="ADAL" clId="{6F0A7AA4-2EFC-4935-BD83-66FD016827D1}" dt="2022-07-18T15:11:51.315" v="1269" actId="478"/>
          <ac:picMkLst>
            <pc:docMk/>
            <pc:sldMk cId="1403649320" sldId="297"/>
            <ac:picMk id="81" creationId="{7D71882C-7166-0BB2-CB16-BF102AB4F99F}"/>
          </ac:picMkLst>
        </pc:picChg>
        <pc:picChg chg="del mod">
          <ac:chgData name="Salome Padilla" userId="f4429905-10ae-4bb9-b94c-ec045543e81f" providerId="ADAL" clId="{6F0A7AA4-2EFC-4935-BD83-66FD016827D1}" dt="2022-07-18T15:12:10.473" v="1276" actId="478"/>
          <ac:picMkLst>
            <pc:docMk/>
            <pc:sldMk cId="1403649320" sldId="297"/>
            <ac:picMk id="85" creationId="{BE6B039E-02A6-B5B4-3C7F-19A8FFEE56F8}"/>
          </ac:picMkLst>
        </pc:picChg>
        <pc:picChg chg="del mod topLvl">
          <ac:chgData name="Salome Padilla" userId="f4429905-10ae-4bb9-b94c-ec045543e81f" providerId="ADAL" clId="{6F0A7AA4-2EFC-4935-BD83-66FD016827D1}" dt="2022-07-18T15:12:16.011" v="1279" actId="478"/>
          <ac:picMkLst>
            <pc:docMk/>
            <pc:sldMk cId="1403649320" sldId="297"/>
            <ac:picMk id="86" creationId="{C17F904C-D0A7-72E3-E910-6A900EA5D355}"/>
          </ac:picMkLst>
        </pc:picChg>
        <pc:picChg chg="del mod topLvl">
          <ac:chgData name="Salome Padilla" userId="f4429905-10ae-4bb9-b94c-ec045543e81f" providerId="ADAL" clId="{6F0A7AA4-2EFC-4935-BD83-66FD016827D1}" dt="2022-07-18T15:12:29.932" v="1285" actId="478"/>
          <ac:picMkLst>
            <pc:docMk/>
            <pc:sldMk cId="1403649320" sldId="297"/>
            <ac:picMk id="90" creationId="{B5D9FF7B-DFB3-8C0A-F95F-57B73055C166}"/>
          </ac:picMkLst>
        </pc:picChg>
        <pc:picChg chg="del mod">
          <ac:chgData name="Salome Padilla" userId="f4429905-10ae-4bb9-b94c-ec045543e81f" providerId="ADAL" clId="{6F0A7AA4-2EFC-4935-BD83-66FD016827D1}" dt="2022-07-18T15:12:27.042" v="1284" actId="478"/>
          <ac:picMkLst>
            <pc:docMk/>
            <pc:sldMk cId="1403649320" sldId="297"/>
            <ac:picMk id="91" creationId="{208EC553-53CD-DFBB-26B5-7823EBF02B18}"/>
          </ac:picMkLst>
        </pc:picChg>
        <pc:picChg chg="del mod">
          <ac:chgData name="Salome Padilla" userId="f4429905-10ae-4bb9-b94c-ec045543e81f" providerId="ADAL" clId="{6F0A7AA4-2EFC-4935-BD83-66FD016827D1}" dt="2022-07-18T15:12:53.958" v="1293" actId="478"/>
          <ac:picMkLst>
            <pc:docMk/>
            <pc:sldMk cId="1403649320" sldId="297"/>
            <ac:picMk id="95" creationId="{181E3466-65BF-42A7-5CF6-3E247271B808}"/>
          </ac:picMkLst>
        </pc:picChg>
        <pc:picChg chg="del mod topLvl">
          <ac:chgData name="Salome Padilla" userId="f4429905-10ae-4bb9-b94c-ec045543e81f" providerId="ADAL" clId="{6F0A7AA4-2EFC-4935-BD83-66FD016827D1}" dt="2022-07-18T15:13:02.442" v="1297" actId="478"/>
          <ac:picMkLst>
            <pc:docMk/>
            <pc:sldMk cId="1403649320" sldId="297"/>
            <ac:picMk id="96" creationId="{D110523F-2B66-5A65-F06B-2510F86E52A4}"/>
          </ac:picMkLst>
        </pc:picChg>
        <pc:picChg chg="del mod">
          <ac:chgData name="Salome Padilla" userId="f4429905-10ae-4bb9-b94c-ec045543e81f" providerId="ADAL" clId="{6F0A7AA4-2EFC-4935-BD83-66FD016827D1}" dt="2022-07-18T15:12:47.921" v="1290" actId="478"/>
          <ac:picMkLst>
            <pc:docMk/>
            <pc:sldMk cId="1403649320" sldId="297"/>
            <ac:picMk id="100" creationId="{233B1B1E-E092-F5CF-4680-E096F0F2B056}"/>
          </ac:picMkLst>
        </pc:picChg>
        <pc:picChg chg="del mod topLvl">
          <ac:chgData name="Salome Padilla" userId="f4429905-10ae-4bb9-b94c-ec045543e81f" providerId="ADAL" clId="{6F0A7AA4-2EFC-4935-BD83-66FD016827D1}" dt="2022-07-18T15:12:56.058" v="1294" actId="478"/>
          <ac:picMkLst>
            <pc:docMk/>
            <pc:sldMk cId="1403649320" sldId="297"/>
            <ac:picMk id="101" creationId="{E893567B-B16D-17E4-109A-63F7EEB8B1CD}"/>
          </ac:picMkLst>
        </pc:picChg>
        <pc:picChg chg="del mod">
          <ac:chgData name="Salome Padilla" userId="f4429905-10ae-4bb9-b94c-ec045543e81f" providerId="ADAL" clId="{6F0A7AA4-2EFC-4935-BD83-66FD016827D1}" dt="2022-07-18T15:12:50.796" v="1291" actId="478"/>
          <ac:picMkLst>
            <pc:docMk/>
            <pc:sldMk cId="1403649320" sldId="297"/>
            <ac:picMk id="105" creationId="{F5E5D317-D647-DDD3-836A-676D452C5511}"/>
          </ac:picMkLst>
        </pc:picChg>
        <pc:picChg chg="del mod topLvl">
          <ac:chgData name="Salome Padilla" userId="f4429905-10ae-4bb9-b94c-ec045543e81f" providerId="ADAL" clId="{6F0A7AA4-2EFC-4935-BD83-66FD016827D1}" dt="2022-07-18T15:12:57.792" v="1295" actId="478"/>
          <ac:picMkLst>
            <pc:docMk/>
            <pc:sldMk cId="1403649320" sldId="297"/>
            <ac:picMk id="106" creationId="{C9698C58-92FC-6D27-8601-BF736D26046B}"/>
          </ac:picMkLst>
        </pc:picChg>
        <pc:picChg chg="del mod">
          <ac:chgData name="Salome Padilla" userId="f4429905-10ae-4bb9-b94c-ec045543e81f" providerId="ADAL" clId="{6F0A7AA4-2EFC-4935-BD83-66FD016827D1}" dt="2022-07-18T15:12:52.442" v="1292" actId="478"/>
          <ac:picMkLst>
            <pc:docMk/>
            <pc:sldMk cId="1403649320" sldId="297"/>
            <ac:picMk id="110" creationId="{463959C7-CF4D-22A0-53FE-B91ECD1CDEF2}"/>
          </ac:picMkLst>
        </pc:picChg>
        <pc:picChg chg="del mod topLvl">
          <ac:chgData name="Salome Padilla" userId="f4429905-10ae-4bb9-b94c-ec045543e81f" providerId="ADAL" clId="{6F0A7AA4-2EFC-4935-BD83-66FD016827D1}" dt="2022-07-18T15:12:59.458" v="1296" actId="478"/>
          <ac:picMkLst>
            <pc:docMk/>
            <pc:sldMk cId="1403649320" sldId="297"/>
            <ac:picMk id="111" creationId="{98860568-AD91-B303-4BA9-CE95D7076979}"/>
          </ac:picMkLst>
        </pc:picChg>
        <pc:picChg chg="del mod topLvl">
          <ac:chgData name="Salome Padilla" userId="f4429905-10ae-4bb9-b94c-ec045543e81f" providerId="ADAL" clId="{6F0A7AA4-2EFC-4935-BD83-66FD016827D1}" dt="2022-07-18T15:15:09.674" v="1336" actId="478"/>
          <ac:picMkLst>
            <pc:docMk/>
            <pc:sldMk cId="1403649320" sldId="297"/>
            <ac:picMk id="115" creationId="{265ECBB1-1C26-D8D8-4893-DBF2C69FC0D0}"/>
          </ac:picMkLst>
        </pc:picChg>
        <pc:picChg chg="del mod">
          <ac:chgData name="Salome Padilla" userId="f4429905-10ae-4bb9-b94c-ec045543e81f" providerId="ADAL" clId="{6F0A7AA4-2EFC-4935-BD83-66FD016827D1}" dt="2022-07-18T15:14:50.034" v="1329" actId="478"/>
          <ac:picMkLst>
            <pc:docMk/>
            <pc:sldMk cId="1403649320" sldId="297"/>
            <ac:picMk id="116" creationId="{B7018317-3269-DF54-5467-96AC7868EDEE}"/>
          </ac:picMkLst>
        </pc:picChg>
        <pc:picChg chg="del mod topLvl">
          <ac:chgData name="Salome Padilla" userId="f4429905-10ae-4bb9-b94c-ec045543e81f" providerId="ADAL" clId="{6F0A7AA4-2EFC-4935-BD83-66FD016827D1}" dt="2022-07-18T15:15:07.592" v="1335" actId="478"/>
          <ac:picMkLst>
            <pc:docMk/>
            <pc:sldMk cId="1403649320" sldId="297"/>
            <ac:picMk id="120" creationId="{E316B52B-2271-6FCD-28DC-65C83B2AF84E}"/>
          </ac:picMkLst>
        </pc:picChg>
        <pc:picChg chg="del mod">
          <ac:chgData name="Salome Padilla" userId="f4429905-10ae-4bb9-b94c-ec045543e81f" providerId="ADAL" clId="{6F0A7AA4-2EFC-4935-BD83-66FD016827D1}" dt="2022-07-18T15:14:54.228" v="1330" actId="478"/>
          <ac:picMkLst>
            <pc:docMk/>
            <pc:sldMk cId="1403649320" sldId="297"/>
            <ac:picMk id="121" creationId="{8CCB2798-DFDD-3F28-0328-F39F771B0FDE}"/>
          </ac:picMkLst>
        </pc:picChg>
        <pc:picChg chg="del mod topLvl">
          <ac:chgData name="Salome Padilla" userId="f4429905-10ae-4bb9-b94c-ec045543e81f" providerId="ADAL" clId="{6F0A7AA4-2EFC-4935-BD83-66FD016827D1}" dt="2022-07-18T15:15:05.483" v="1334" actId="478"/>
          <ac:picMkLst>
            <pc:docMk/>
            <pc:sldMk cId="1403649320" sldId="297"/>
            <ac:picMk id="125" creationId="{9A24B847-DD2F-3B9C-B553-33B52B7037B0}"/>
          </ac:picMkLst>
        </pc:picChg>
        <pc:picChg chg="del mod">
          <ac:chgData name="Salome Padilla" userId="f4429905-10ae-4bb9-b94c-ec045543e81f" providerId="ADAL" clId="{6F0A7AA4-2EFC-4935-BD83-66FD016827D1}" dt="2022-07-18T15:14:57.398" v="1331" actId="478"/>
          <ac:picMkLst>
            <pc:docMk/>
            <pc:sldMk cId="1403649320" sldId="297"/>
            <ac:picMk id="126" creationId="{DA403318-ACE0-390F-8383-2365DC71816F}"/>
          </ac:picMkLst>
        </pc:picChg>
        <pc:picChg chg="del mod topLvl">
          <ac:chgData name="Salome Padilla" userId="f4429905-10ae-4bb9-b94c-ec045543e81f" providerId="ADAL" clId="{6F0A7AA4-2EFC-4935-BD83-66FD016827D1}" dt="2022-07-18T15:15:03.194" v="1333" actId="478"/>
          <ac:picMkLst>
            <pc:docMk/>
            <pc:sldMk cId="1403649320" sldId="297"/>
            <ac:picMk id="130" creationId="{C80C8292-BA9D-5FDB-D13B-9169AC3344BD}"/>
          </ac:picMkLst>
        </pc:picChg>
        <pc:picChg chg="del mod">
          <ac:chgData name="Salome Padilla" userId="f4429905-10ae-4bb9-b94c-ec045543e81f" providerId="ADAL" clId="{6F0A7AA4-2EFC-4935-BD83-66FD016827D1}" dt="2022-07-18T15:14:59.859" v="1332" actId="478"/>
          <ac:picMkLst>
            <pc:docMk/>
            <pc:sldMk cId="1403649320" sldId="297"/>
            <ac:picMk id="131" creationId="{A5D8FDC3-CA54-4095-06F7-8E34AF192758}"/>
          </ac:picMkLst>
        </pc:picChg>
        <pc:picChg chg="mod">
          <ac:chgData name="Salome Padilla" userId="f4429905-10ae-4bb9-b94c-ec045543e81f" providerId="ADAL" clId="{6F0A7AA4-2EFC-4935-BD83-66FD016827D1}" dt="2022-07-18T15:06:20.558" v="1210"/>
          <ac:picMkLst>
            <pc:docMk/>
            <pc:sldMk cId="1403649320" sldId="297"/>
            <ac:picMk id="135" creationId="{12AB43BA-C01E-2056-5C3B-B60E4DF61A0D}"/>
          </ac:picMkLst>
        </pc:picChg>
        <pc:picChg chg="mod">
          <ac:chgData name="Salome Padilla" userId="f4429905-10ae-4bb9-b94c-ec045543e81f" providerId="ADAL" clId="{6F0A7AA4-2EFC-4935-BD83-66FD016827D1}" dt="2022-07-19T05:56:47.981" v="1459" actId="1076"/>
          <ac:picMkLst>
            <pc:docMk/>
            <pc:sldMk cId="1403649320" sldId="297"/>
            <ac:picMk id="136" creationId="{EFC60B58-A185-1F38-797D-F93790999C63}"/>
          </ac:picMkLst>
        </pc:picChg>
        <pc:picChg chg="del mod">
          <ac:chgData name="Salome Padilla" userId="f4429905-10ae-4bb9-b94c-ec045543e81f" providerId="ADAL" clId="{6F0A7AA4-2EFC-4935-BD83-66FD016827D1}" dt="2022-07-18T15:06:47.741" v="1224" actId="478"/>
          <ac:picMkLst>
            <pc:docMk/>
            <pc:sldMk cId="1403649320" sldId="297"/>
            <ac:picMk id="138" creationId="{870BDACE-1163-A8C5-B451-83A4206E6791}"/>
          </ac:picMkLst>
        </pc:picChg>
        <pc:picChg chg="del mod">
          <ac:chgData name="Salome Padilla" userId="f4429905-10ae-4bb9-b94c-ec045543e81f" providerId="ADAL" clId="{6F0A7AA4-2EFC-4935-BD83-66FD016827D1}" dt="2022-07-18T15:06:46.442" v="1223" actId="478"/>
          <ac:picMkLst>
            <pc:docMk/>
            <pc:sldMk cId="1403649320" sldId="297"/>
            <ac:picMk id="139" creationId="{8A42CA06-6560-ECBD-010D-04196AAEE743}"/>
          </ac:picMkLst>
        </pc:picChg>
        <pc:picChg chg="del mod">
          <ac:chgData name="Salome Padilla" userId="f4429905-10ae-4bb9-b94c-ec045543e81f" providerId="ADAL" clId="{6F0A7AA4-2EFC-4935-BD83-66FD016827D1}" dt="2022-07-18T15:06:39.206" v="1218" actId="478"/>
          <ac:picMkLst>
            <pc:docMk/>
            <pc:sldMk cId="1403649320" sldId="297"/>
            <ac:picMk id="140" creationId="{FF32CFC6-2163-BC50-1147-EEBA613E866B}"/>
          </ac:picMkLst>
        </pc:picChg>
        <pc:picChg chg="del mod">
          <ac:chgData name="Salome Padilla" userId="f4429905-10ae-4bb9-b94c-ec045543e81f" providerId="ADAL" clId="{6F0A7AA4-2EFC-4935-BD83-66FD016827D1}" dt="2022-07-18T15:06:35.982" v="1215" actId="478"/>
          <ac:picMkLst>
            <pc:docMk/>
            <pc:sldMk cId="1403649320" sldId="297"/>
            <ac:picMk id="141" creationId="{070E3668-DE07-737C-D43F-782337724FB4}"/>
          </ac:picMkLst>
        </pc:picChg>
        <pc:picChg chg="del mod">
          <ac:chgData name="Salome Padilla" userId="f4429905-10ae-4bb9-b94c-ec045543e81f" providerId="ADAL" clId="{6F0A7AA4-2EFC-4935-BD83-66FD016827D1}" dt="2022-07-18T15:06:42.442" v="1220" actId="478"/>
          <ac:picMkLst>
            <pc:docMk/>
            <pc:sldMk cId="1403649320" sldId="297"/>
            <ac:picMk id="142" creationId="{E4962B5D-9D7F-583F-B997-A9F897BA5175}"/>
          </ac:picMkLst>
        </pc:picChg>
        <pc:picChg chg="del mod">
          <ac:chgData name="Salome Padilla" userId="f4429905-10ae-4bb9-b94c-ec045543e81f" providerId="ADAL" clId="{6F0A7AA4-2EFC-4935-BD83-66FD016827D1}" dt="2022-07-18T15:06:41.109" v="1219" actId="478"/>
          <ac:picMkLst>
            <pc:docMk/>
            <pc:sldMk cId="1403649320" sldId="297"/>
            <ac:picMk id="143" creationId="{FE1C7836-5259-89B6-8159-EDCA4513358B}"/>
          </ac:picMkLst>
        </pc:picChg>
        <pc:picChg chg="del mod">
          <ac:chgData name="Salome Padilla" userId="f4429905-10ae-4bb9-b94c-ec045543e81f" providerId="ADAL" clId="{6F0A7AA4-2EFC-4935-BD83-66FD016827D1}" dt="2022-07-18T15:06:44.909" v="1222" actId="478"/>
          <ac:picMkLst>
            <pc:docMk/>
            <pc:sldMk cId="1403649320" sldId="297"/>
            <ac:picMk id="144" creationId="{641D8E3E-8CE0-7F72-FEF4-B4245B0404B8}"/>
          </ac:picMkLst>
        </pc:picChg>
        <pc:picChg chg="del mod">
          <ac:chgData name="Salome Padilla" userId="f4429905-10ae-4bb9-b94c-ec045543e81f" providerId="ADAL" clId="{6F0A7AA4-2EFC-4935-BD83-66FD016827D1}" dt="2022-07-18T15:06:43.884" v="1221" actId="478"/>
          <ac:picMkLst>
            <pc:docMk/>
            <pc:sldMk cId="1403649320" sldId="297"/>
            <ac:picMk id="145" creationId="{53640BD8-FCA0-0FE7-5FFE-3B487F646627}"/>
          </ac:picMkLst>
        </pc:picChg>
        <pc:picChg chg="del mod">
          <ac:chgData name="Salome Padilla" userId="f4429905-10ae-4bb9-b94c-ec045543e81f" providerId="ADAL" clId="{6F0A7AA4-2EFC-4935-BD83-66FD016827D1}" dt="2022-07-18T15:08:07.548" v="1248" actId="478"/>
          <ac:picMkLst>
            <pc:docMk/>
            <pc:sldMk cId="1403649320" sldId="297"/>
            <ac:picMk id="146" creationId="{CA8A2AFB-FD4B-7E83-59EB-FDA2A83E25ED}"/>
          </ac:picMkLst>
        </pc:picChg>
        <pc:picChg chg="mod">
          <ac:chgData name="Salome Padilla" userId="f4429905-10ae-4bb9-b94c-ec045543e81f" providerId="ADAL" clId="{6F0A7AA4-2EFC-4935-BD83-66FD016827D1}" dt="2022-07-18T15:06:20.558" v="1210"/>
          <ac:picMkLst>
            <pc:docMk/>
            <pc:sldMk cId="1403649320" sldId="297"/>
            <ac:picMk id="148" creationId="{571C34F7-2CF0-2DAA-B098-2C0F1D6FE32C}"/>
          </ac:picMkLst>
        </pc:picChg>
        <pc:picChg chg="mod">
          <ac:chgData name="Salome Padilla" userId="f4429905-10ae-4bb9-b94c-ec045543e81f" providerId="ADAL" clId="{6F0A7AA4-2EFC-4935-BD83-66FD016827D1}" dt="2022-07-18T15:06:20.558" v="1210"/>
          <ac:picMkLst>
            <pc:docMk/>
            <pc:sldMk cId="1403649320" sldId="297"/>
            <ac:picMk id="150" creationId="{5B86256F-340C-4F92-D803-094DCEED283C}"/>
          </ac:picMkLst>
        </pc:picChg>
        <pc:picChg chg="mod">
          <ac:chgData name="Salome Padilla" userId="f4429905-10ae-4bb9-b94c-ec045543e81f" providerId="ADAL" clId="{6F0A7AA4-2EFC-4935-BD83-66FD016827D1}" dt="2022-07-18T15:06:20.558" v="1210"/>
          <ac:picMkLst>
            <pc:docMk/>
            <pc:sldMk cId="1403649320" sldId="297"/>
            <ac:picMk id="152" creationId="{D2C28B95-CE4B-4F6A-E633-1C02DE479021}"/>
          </ac:picMkLst>
        </pc:picChg>
      </pc:sldChg>
      <pc:sldChg chg="addSp delSp modSp mod">
        <pc:chgData name="Salome Padilla" userId="f4429905-10ae-4bb9-b94c-ec045543e81f" providerId="ADAL" clId="{6F0A7AA4-2EFC-4935-BD83-66FD016827D1}" dt="2022-07-19T06:21:53.320" v="1771" actId="208"/>
        <pc:sldMkLst>
          <pc:docMk/>
          <pc:sldMk cId="753965038" sldId="298"/>
        </pc:sldMkLst>
        <pc:spChg chg="del">
          <ac:chgData name="Salome Padilla" userId="f4429905-10ae-4bb9-b94c-ec045543e81f" providerId="ADAL" clId="{6F0A7AA4-2EFC-4935-BD83-66FD016827D1}" dt="2022-07-19T06:12:26.993" v="1573" actId="478"/>
          <ac:spMkLst>
            <pc:docMk/>
            <pc:sldMk cId="753965038" sldId="298"/>
            <ac:spMk id="8" creationId="{CAD9D4B6-873D-3289-8C96-B79A6DD5FD36}"/>
          </ac:spMkLst>
        </pc:spChg>
        <pc:spChg chg="del">
          <ac:chgData name="Salome Padilla" userId="f4429905-10ae-4bb9-b94c-ec045543e81f" providerId="ADAL" clId="{6F0A7AA4-2EFC-4935-BD83-66FD016827D1}" dt="2022-07-19T06:12:26.993" v="1573" actId="478"/>
          <ac:spMkLst>
            <pc:docMk/>
            <pc:sldMk cId="753965038" sldId="298"/>
            <ac:spMk id="9" creationId="{2047E732-7372-D320-C5A4-2F36B4A43C1A}"/>
          </ac:spMkLst>
        </pc:spChg>
        <pc:spChg chg="del">
          <ac:chgData name="Salome Padilla" userId="f4429905-10ae-4bb9-b94c-ec045543e81f" providerId="ADAL" clId="{6F0A7AA4-2EFC-4935-BD83-66FD016827D1}" dt="2022-07-19T06:12:26.993" v="1573" actId="478"/>
          <ac:spMkLst>
            <pc:docMk/>
            <pc:sldMk cId="753965038" sldId="298"/>
            <ac:spMk id="10" creationId="{0F9FF627-AFF0-2D07-7B0F-80CA5FC32E04}"/>
          </ac:spMkLst>
        </pc:spChg>
        <pc:spChg chg="del">
          <ac:chgData name="Salome Padilla" userId="f4429905-10ae-4bb9-b94c-ec045543e81f" providerId="ADAL" clId="{6F0A7AA4-2EFC-4935-BD83-66FD016827D1}" dt="2022-07-19T06:12:26.993" v="1573" actId="478"/>
          <ac:spMkLst>
            <pc:docMk/>
            <pc:sldMk cId="753965038" sldId="298"/>
            <ac:spMk id="11" creationId="{81E10D7B-084B-A303-1161-954E0F021454}"/>
          </ac:spMkLst>
        </pc:spChg>
        <pc:spChg chg="del">
          <ac:chgData name="Salome Padilla" userId="f4429905-10ae-4bb9-b94c-ec045543e81f" providerId="ADAL" clId="{6F0A7AA4-2EFC-4935-BD83-66FD016827D1}" dt="2022-07-19T06:12:26.993" v="1573" actId="478"/>
          <ac:spMkLst>
            <pc:docMk/>
            <pc:sldMk cId="753965038" sldId="298"/>
            <ac:spMk id="12" creationId="{97710B0F-EBB9-19F1-16F4-4FCB24DB444D}"/>
          </ac:spMkLst>
        </pc:spChg>
        <pc:spChg chg="add mod">
          <ac:chgData name="Salome Padilla" userId="f4429905-10ae-4bb9-b94c-ec045543e81f" providerId="ADAL" clId="{6F0A7AA4-2EFC-4935-BD83-66FD016827D1}" dt="2022-07-19T06:19:33.179" v="1692" actId="1076"/>
          <ac:spMkLst>
            <pc:docMk/>
            <pc:sldMk cId="753965038" sldId="298"/>
            <ac:spMk id="13" creationId="{E9FE5625-2032-4BB6-0684-AF07564BB953}"/>
          </ac:spMkLst>
        </pc:spChg>
        <pc:spChg chg="mod">
          <ac:chgData name="Salome Padilla" userId="f4429905-10ae-4bb9-b94c-ec045543e81f" providerId="ADAL" clId="{6F0A7AA4-2EFC-4935-BD83-66FD016827D1}" dt="2022-07-19T06:13:18.573" v="1593" actId="208"/>
          <ac:spMkLst>
            <pc:docMk/>
            <pc:sldMk cId="753965038" sldId="298"/>
            <ac:spMk id="17" creationId="{CD97B790-F302-C0B1-7F78-F1E0427D9073}"/>
          </ac:spMkLst>
        </pc:spChg>
        <pc:spChg chg="del mod">
          <ac:chgData name="Salome Padilla" userId="f4429905-10ae-4bb9-b94c-ec045543e81f" providerId="ADAL" clId="{6F0A7AA4-2EFC-4935-BD83-66FD016827D1}" dt="2022-07-19T06:13:00.804" v="1588" actId="478"/>
          <ac:spMkLst>
            <pc:docMk/>
            <pc:sldMk cId="753965038" sldId="298"/>
            <ac:spMk id="18" creationId="{15F279FB-9572-FDE3-54B9-72F08AABB375}"/>
          </ac:spMkLst>
        </pc:spChg>
        <pc:spChg chg="add mod">
          <ac:chgData name="Salome Padilla" userId="f4429905-10ae-4bb9-b94c-ec045543e81f" providerId="ADAL" clId="{6F0A7AA4-2EFC-4935-BD83-66FD016827D1}" dt="2022-07-19T06:14:56.588" v="1611" actId="20577"/>
          <ac:spMkLst>
            <pc:docMk/>
            <pc:sldMk cId="753965038" sldId="298"/>
            <ac:spMk id="19" creationId="{A9C3F794-528B-4B0E-5AEA-A4F670D8846A}"/>
          </ac:spMkLst>
        </pc:spChg>
        <pc:spChg chg="add del mod">
          <ac:chgData name="Salome Padilla" userId="f4429905-10ae-4bb9-b94c-ec045543e81f" providerId="ADAL" clId="{6F0A7AA4-2EFC-4935-BD83-66FD016827D1}" dt="2022-07-19T06:13:28.091" v="1597" actId="208"/>
          <ac:spMkLst>
            <pc:docMk/>
            <pc:sldMk cId="753965038" sldId="298"/>
            <ac:spMk id="23" creationId="{7D7BA901-8B92-E030-1BDE-623BA0B3D4CB}"/>
          </ac:spMkLst>
        </pc:spChg>
        <pc:spChg chg="del mod">
          <ac:chgData name="Salome Padilla" userId="f4429905-10ae-4bb9-b94c-ec045543e81f" providerId="ADAL" clId="{6F0A7AA4-2EFC-4935-BD83-66FD016827D1}" dt="2022-07-19T06:13:25.234" v="1596" actId="478"/>
          <ac:spMkLst>
            <pc:docMk/>
            <pc:sldMk cId="753965038" sldId="298"/>
            <ac:spMk id="24" creationId="{90467BDF-1158-0B28-F7D0-C5D70A6F6254}"/>
          </ac:spMkLst>
        </pc:spChg>
        <pc:spChg chg="add mod">
          <ac:chgData name="Salome Padilla" userId="f4429905-10ae-4bb9-b94c-ec045543e81f" providerId="ADAL" clId="{6F0A7AA4-2EFC-4935-BD83-66FD016827D1}" dt="2022-07-19T06:12:48.537" v="1587" actId="1038"/>
          <ac:spMkLst>
            <pc:docMk/>
            <pc:sldMk cId="753965038" sldId="298"/>
            <ac:spMk id="25" creationId="{5A976E72-F479-13D7-021B-E93761FB7AB0}"/>
          </ac:spMkLst>
        </pc:spChg>
        <pc:spChg chg="del mod">
          <ac:chgData name="Salome Padilla" userId="f4429905-10ae-4bb9-b94c-ec045543e81f" providerId="ADAL" clId="{6F0A7AA4-2EFC-4935-BD83-66FD016827D1}" dt="2022-07-19T06:14:37.213" v="1608" actId="478"/>
          <ac:spMkLst>
            <pc:docMk/>
            <pc:sldMk cId="753965038" sldId="298"/>
            <ac:spMk id="29" creationId="{7E54AAEC-BB02-1A7C-F2A3-B5E3B5E1AC71}"/>
          </ac:spMkLst>
        </pc:spChg>
        <pc:spChg chg="mod">
          <ac:chgData name="Salome Padilla" userId="f4429905-10ae-4bb9-b94c-ec045543e81f" providerId="ADAL" clId="{6F0A7AA4-2EFC-4935-BD83-66FD016827D1}" dt="2022-07-19T06:14:43.124" v="1610" actId="208"/>
          <ac:spMkLst>
            <pc:docMk/>
            <pc:sldMk cId="753965038" sldId="298"/>
            <ac:spMk id="30" creationId="{34E629AB-7F68-B214-664F-811224C5582E}"/>
          </ac:spMkLst>
        </pc:spChg>
        <pc:spChg chg="add mod">
          <ac:chgData name="Salome Padilla" userId="f4429905-10ae-4bb9-b94c-ec045543e81f" providerId="ADAL" clId="{6F0A7AA4-2EFC-4935-BD83-66FD016827D1}" dt="2022-07-19T06:16:57.202" v="1655" actId="1037"/>
          <ac:spMkLst>
            <pc:docMk/>
            <pc:sldMk cId="753965038" sldId="298"/>
            <ac:spMk id="31" creationId="{79738008-AF58-55B6-530F-68AE68AC87CD}"/>
          </ac:spMkLst>
        </pc:spChg>
        <pc:spChg chg="del mod">
          <ac:chgData name="Salome Padilla" userId="f4429905-10ae-4bb9-b94c-ec045543e81f" providerId="ADAL" clId="{6F0A7AA4-2EFC-4935-BD83-66FD016827D1}" dt="2022-07-19T06:16:00.308" v="1632" actId="478"/>
          <ac:spMkLst>
            <pc:docMk/>
            <pc:sldMk cId="753965038" sldId="298"/>
            <ac:spMk id="35" creationId="{6658C32F-5EBE-8B88-DC60-0C3257B7B1C6}"/>
          </ac:spMkLst>
        </pc:spChg>
        <pc:spChg chg="mod">
          <ac:chgData name="Salome Padilla" userId="f4429905-10ae-4bb9-b94c-ec045543e81f" providerId="ADAL" clId="{6F0A7AA4-2EFC-4935-BD83-66FD016827D1}" dt="2022-07-19T06:16:04.389" v="1634" actId="207"/>
          <ac:spMkLst>
            <pc:docMk/>
            <pc:sldMk cId="753965038" sldId="298"/>
            <ac:spMk id="36" creationId="{F188E898-57D8-12E3-40CE-486CE1FC07CF}"/>
          </ac:spMkLst>
        </pc:spChg>
        <pc:spChg chg="add mod">
          <ac:chgData name="Salome Padilla" userId="f4429905-10ae-4bb9-b94c-ec045543e81f" providerId="ADAL" clId="{6F0A7AA4-2EFC-4935-BD83-66FD016827D1}" dt="2022-07-19T06:16:57.202" v="1655" actId="1037"/>
          <ac:spMkLst>
            <pc:docMk/>
            <pc:sldMk cId="753965038" sldId="298"/>
            <ac:spMk id="37" creationId="{BC84C3A5-42B0-F1A4-9055-F7FB58908637}"/>
          </ac:spMkLst>
        </pc:spChg>
        <pc:spChg chg="del">
          <ac:chgData name="Salome Padilla" userId="f4429905-10ae-4bb9-b94c-ec045543e81f" providerId="ADAL" clId="{6F0A7AA4-2EFC-4935-BD83-66FD016827D1}" dt="2022-07-19T06:12:26.993" v="1573" actId="478"/>
          <ac:spMkLst>
            <pc:docMk/>
            <pc:sldMk cId="753965038" sldId="298"/>
            <ac:spMk id="38" creationId="{B326CA5C-42AC-8CE7-5887-628644A61109}"/>
          </ac:spMkLst>
        </pc:spChg>
        <pc:spChg chg="mod">
          <ac:chgData name="Salome Padilla" userId="f4429905-10ae-4bb9-b94c-ec045543e81f" providerId="ADAL" clId="{6F0A7AA4-2EFC-4935-BD83-66FD016827D1}" dt="2022-07-19T06:13:48.759" v="1599" actId="208"/>
          <ac:spMkLst>
            <pc:docMk/>
            <pc:sldMk cId="753965038" sldId="298"/>
            <ac:spMk id="41" creationId="{6EB7326B-3C62-4FDE-EA15-BD2B45B7191C}"/>
          </ac:spMkLst>
        </pc:spChg>
        <pc:spChg chg="del mod">
          <ac:chgData name="Salome Padilla" userId="f4429905-10ae-4bb9-b94c-ec045543e81f" providerId="ADAL" clId="{6F0A7AA4-2EFC-4935-BD83-66FD016827D1}" dt="2022-07-19T06:13:46.142" v="1598" actId="478"/>
          <ac:spMkLst>
            <pc:docMk/>
            <pc:sldMk cId="753965038" sldId="298"/>
            <ac:spMk id="42" creationId="{43105BDC-8156-7EF1-8948-878914EA8BB7}"/>
          </ac:spMkLst>
        </pc:spChg>
        <pc:spChg chg="add mod">
          <ac:chgData name="Salome Padilla" userId="f4429905-10ae-4bb9-b94c-ec045543e81f" providerId="ADAL" clId="{6F0A7AA4-2EFC-4935-BD83-66FD016827D1}" dt="2022-07-19T06:12:48.537" v="1587" actId="1038"/>
          <ac:spMkLst>
            <pc:docMk/>
            <pc:sldMk cId="753965038" sldId="298"/>
            <ac:spMk id="43" creationId="{16A755B3-3407-C12F-8598-499EEEF73C7C}"/>
          </ac:spMkLst>
        </pc:spChg>
        <pc:spChg chg="del mod">
          <ac:chgData name="Salome Padilla" userId="f4429905-10ae-4bb9-b94c-ec045543e81f" providerId="ADAL" clId="{6F0A7AA4-2EFC-4935-BD83-66FD016827D1}" dt="2022-07-19T06:14:08.989" v="1603" actId="478"/>
          <ac:spMkLst>
            <pc:docMk/>
            <pc:sldMk cId="753965038" sldId="298"/>
            <ac:spMk id="47" creationId="{0C9160B6-8D43-8768-BEC6-014FE6DDC80D}"/>
          </ac:spMkLst>
        </pc:spChg>
        <pc:spChg chg="mod">
          <ac:chgData name="Salome Padilla" userId="f4429905-10ae-4bb9-b94c-ec045543e81f" providerId="ADAL" clId="{6F0A7AA4-2EFC-4935-BD83-66FD016827D1}" dt="2022-07-19T06:14:13.908" v="1605" actId="207"/>
          <ac:spMkLst>
            <pc:docMk/>
            <pc:sldMk cId="753965038" sldId="298"/>
            <ac:spMk id="48" creationId="{EEDADC86-82DF-1A9C-4A6B-2735DEE9606C}"/>
          </ac:spMkLst>
        </pc:spChg>
        <pc:spChg chg="add mod">
          <ac:chgData name="Salome Padilla" userId="f4429905-10ae-4bb9-b94c-ec045543e81f" providerId="ADAL" clId="{6F0A7AA4-2EFC-4935-BD83-66FD016827D1}" dt="2022-07-19T06:12:48.537" v="1587" actId="1038"/>
          <ac:spMkLst>
            <pc:docMk/>
            <pc:sldMk cId="753965038" sldId="298"/>
            <ac:spMk id="49" creationId="{266DF0D9-3494-3638-4E11-4113BF762A96}"/>
          </ac:spMkLst>
        </pc:spChg>
        <pc:spChg chg="del mod">
          <ac:chgData name="Salome Padilla" userId="f4429905-10ae-4bb9-b94c-ec045543e81f" providerId="ADAL" clId="{6F0A7AA4-2EFC-4935-BD83-66FD016827D1}" dt="2022-07-19T06:13:53.720" v="1600" actId="478"/>
          <ac:spMkLst>
            <pc:docMk/>
            <pc:sldMk cId="753965038" sldId="298"/>
            <ac:spMk id="53" creationId="{F38984FD-2C44-C6CD-0B8A-20D4D75D9139}"/>
          </ac:spMkLst>
        </pc:spChg>
        <pc:spChg chg="mod">
          <ac:chgData name="Salome Padilla" userId="f4429905-10ae-4bb9-b94c-ec045543e81f" providerId="ADAL" clId="{6F0A7AA4-2EFC-4935-BD83-66FD016827D1}" dt="2022-07-19T06:14:06.231" v="1602" actId="207"/>
          <ac:spMkLst>
            <pc:docMk/>
            <pc:sldMk cId="753965038" sldId="298"/>
            <ac:spMk id="54" creationId="{D84304C0-587C-CF49-68E3-21EF24096703}"/>
          </ac:spMkLst>
        </pc:spChg>
        <pc:spChg chg="add mod">
          <ac:chgData name="Salome Padilla" userId="f4429905-10ae-4bb9-b94c-ec045543e81f" providerId="ADAL" clId="{6F0A7AA4-2EFC-4935-BD83-66FD016827D1}" dt="2022-07-19T06:12:48.537" v="1587" actId="1038"/>
          <ac:spMkLst>
            <pc:docMk/>
            <pc:sldMk cId="753965038" sldId="298"/>
            <ac:spMk id="55" creationId="{88FF53B0-928F-2A06-D434-CA374EE784F4}"/>
          </ac:spMkLst>
        </pc:spChg>
        <pc:spChg chg="mod">
          <ac:chgData name="Salome Padilla" userId="f4429905-10ae-4bb9-b94c-ec045543e81f" providerId="ADAL" clId="{6F0A7AA4-2EFC-4935-BD83-66FD016827D1}" dt="2022-07-19T06:15:15.766" v="1617" actId="208"/>
          <ac:spMkLst>
            <pc:docMk/>
            <pc:sldMk cId="753965038" sldId="298"/>
            <ac:spMk id="59" creationId="{6E011559-1898-77CF-FDEF-1FE9F4788515}"/>
          </ac:spMkLst>
        </pc:spChg>
        <pc:spChg chg="del mod">
          <ac:chgData name="Salome Padilla" userId="f4429905-10ae-4bb9-b94c-ec045543e81f" providerId="ADAL" clId="{6F0A7AA4-2EFC-4935-BD83-66FD016827D1}" dt="2022-07-19T06:15:05.671" v="1614" actId="478"/>
          <ac:spMkLst>
            <pc:docMk/>
            <pc:sldMk cId="753965038" sldId="298"/>
            <ac:spMk id="60" creationId="{5CD06D26-965D-3483-1DCF-09F7E671236D}"/>
          </ac:spMkLst>
        </pc:spChg>
        <pc:spChg chg="add mod">
          <ac:chgData name="Salome Padilla" userId="f4429905-10ae-4bb9-b94c-ec045543e81f" providerId="ADAL" clId="{6F0A7AA4-2EFC-4935-BD83-66FD016827D1}" dt="2022-07-19T06:17:02.998" v="1657" actId="1035"/>
          <ac:spMkLst>
            <pc:docMk/>
            <pc:sldMk cId="753965038" sldId="298"/>
            <ac:spMk id="61" creationId="{34A72D59-40B7-EB43-752A-93462F244548}"/>
          </ac:spMkLst>
        </pc:spChg>
        <pc:spChg chg="mod">
          <ac:chgData name="Salome Padilla" userId="f4429905-10ae-4bb9-b94c-ec045543e81f" providerId="ADAL" clId="{6F0A7AA4-2EFC-4935-BD83-66FD016827D1}" dt="2022-07-19T06:15:19.276" v="1618" actId="208"/>
          <ac:spMkLst>
            <pc:docMk/>
            <pc:sldMk cId="753965038" sldId="298"/>
            <ac:spMk id="65" creationId="{3CA71849-8EDE-1907-0EEE-B8BE713DECBA}"/>
          </ac:spMkLst>
        </pc:spChg>
        <pc:spChg chg="del mod">
          <ac:chgData name="Salome Padilla" userId="f4429905-10ae-4bb9-b94c-ec045543e81f" providerId="ADAL" clId="{6F0A7AA4-2EFC-4935-BD83-66FD016827D1}" dt="2022-07-19T06:15:08.120" v="1615" actId="478"/>
          <ac:spMkLst>
            <pc:docMk/>
            <pc:sldMk cId="753965038" sldId="298"/>
            <ac:spMk id="66" creationId="{28D931AD-2CE8-A087-7480-43A54DC9E398}"/>
          </ac:spMkLst>
        </pc:spChg>
        <pc:spChg chg="add mod">
          <ac:chgData name="Salome Padilla" userId="f4429905-10ae-4bb9-b94c-ec045543e81f" providerId="ADAL" clId="{6F0A7AA4-2EFC-4935-BD83-66FD016827D1}" dt="2022-07-19T06:17:02.998" v="1657" actId="1035"/>
          <ac:spMkLst>
            <pc:docMk/>
            <pc:sldMk cId="753965038" sldId="298"/>
            <ac:spMk id="67" creationId="{16CA52EC-019C-B0E2-E3CB-878AB273561B}"/>
          </ac:spMkLst>
        </pc:spChg>
        <pc:spChg chg="mod">
          <ac:chgData name="Salome Padilla" userId="f4429905-10ae-4bb9-b94c-ec045543e81f" providerId="ADAL" clId="{6F0A7AA4-2EFC-4935-BD83-66FD016827D1}" dt="2022-07-19T06:16:18.564" v="1636" actId="208"/>
          <ac:spMkLst>
            <pc:docMk/>
            <pc:sldMk cId="753965038" sldId="298"/>
            <ac:spMk id="71" creationId="{035AD9CD-1A16-7913-1749-7688C43FAEAF}"/>
          </ac:spMkLst>
        </pc:spChg>
        <pc:spChg chg="del mod">
          <ac:chgData name="Salome Padilla" userId="f4429905-10ae-4bb9-b94c-ec045543e81f" providerId="ADAL" clId="{6F0A7AA4-2EFC-4935-BD83-66FD016827D1}" dt="2022-07-19T06:16:14.802" v="1635" actId="478"/>
          <ac:spMkLst>
            <pc:docMk/>
            <pc:sldMk cId="753965038" sldId="298"/>
            <ac:spMk id="72" creationId="{C8A36EE2-2C77-EAFA-6F1C-947FF3522232}"/>
          </ac:spMkLst>
        </pc:spChg>
        <pc:spChg chg="add mod">
          <ac:chgData name="Salome Padilla" userId="f4429905-10ae-4bb9-b94c-ec045543e81f" providerId="ADAL" clId="{6F0A7AA4-2EFC-4935-BD83-66FD016827D1}" dt="2022-07-19T06:16:57.202" v="1655" actId="1037"/>
          <ac:spMkLst>
            <pc:docMk/>
            <pc:sldMk cId="753965038" sldId="298"/>
            <ac:spMk id="73" creationId="{E93AD923-0E58-64C1-8F65-9E47BB516BB9}"/>
          </ac:spMkLst>
        </pc:spChg>
        <pc:spChg chg="mod">
          <ac:chgData name="Salome Padilla" userId="f4429905-10ae-4bb9-b94c-ec045543e81f" providerId="ADAL" clId="{6F0A7AA4-2EFC-4935-BD83-66FD016827D1}" dt="2022-07-19T06:15:21.630" v="1619" actId="208"/>
          <ac:spMkLst>
            <pc:docMk/>
            <pc:sldMk cId="753965038" sldId="298"/>
            <ac:spMk id="77" creationId="{9050EBF6-2758-A4A3-0DF2-CD9260B20700}"/>
          </ac:spMkLst>
        </pc:spChg>
        <pc:spChg chg="del mod">
          <ac:chgData name="Salome Padilla" userId="f4429905-10ae-4bb9-b94c-ec045543e81f" providerId="ADAL" clId="{6F0A7AA4-2EFC-4935-BD83-66FD016827D1}" dt="2022-07-19T06:15:09.876" v="1616" actId="478"/>
          <ac:spMkLst>
            <pc:docMk/>
            <pc:sldMk cId="753965038" sldId="298"/>
            <ac:spMk id="78" creationId="{0843A352-4BB0-F9FF-965F-41D58879570E}"/>
          </ac:spMkLst>
        </pc:spChg>
        <pc:spChg chg="add mod">
          <ac:chgData name="Salome Padilla" userId="f4429905-10ae-4bb9-b94c-ec045543e81f" providerId="ADAL" clId="{6F0A7AA4-2EFC-4935-BD83-66FD016827D1}" dt="2022-07-19T06:17:02.998" v="1657" actId="1035"/>
          <ac:spMkLst>
            <pc:docMk/>
            <pc:sldMk cId="753965038" sldId="298"/>
            <ac:spMk id="79" creationId="{23154008-8B3D-AE7B-0F8E-ECEDB252BECE}"/>
          </ac:spMkLst>
        </pc:spChg>
        <pc:spChg chg="del mod">
          <ac:chgData name="Salome Padilla" userId="f4429905-10ae-4bb9-b94c-ec045543e81f" providerId="ADAL" clId="{6F0A7AA4-2EFC-4935-BD83-66FD016827D1}" dt="2022-07-19T06:16:20.960" v="1637" actId="478"/>
          <ac:spMkLst>
            <pc:docMk/>
            <pc:sldMk cId="753965038" sldId="298"/>
            <ac:spMk id="83" creationId="{5BFEB7CE-1723-745A-17D4-5BD70EDB3E6D}"/>
          </ac:spMkLst>
        </pc:spChg>
        <pc:spChg chg="mod">
          <ac:chgData name="Salome Padilla" userId="f4429905-10ae-4bb9-b94c-ec045543e81f" providerId="ADAL" clId="{6F0A7AA4-2EFC-4935-BD83-66FD016827D1}" dt="2022-07-19T06:16:26.630" v="1639" actId="207"/>
          <ac:spMkLst>
            <pc:docMk/>
            <pc:sldMk cId="753965038" sldId="298"/>
            <ac:spMk id="84" creationId="{C0737EA9-9492-1E47-D051-9E532CC6781A}"/>
          </ac:spMkLst>
        </pc:spChg>
        <pc:spChg chg="add mod">
          <ac:chgData name="Salome Padilla" userId="f4429905-10ae-4bb9-b94c-ec045543e81f" providerId="ADAL" clId="{6F0A7AA4-2EFC-4935-BD83-66FD016827D1}" dt="2022-07-19T06:16:57.202" v="1655" actId="1037"/>
          <ac:spMkLst>
            <pc:docMk/>
            <pc:sldMk cId="753965038" sldId="298"/>
            <ac:spMk id="85" creationId="{90F4B48A-6892-1840-9420-038D64104049}"/>
          </ac:spMkLst>
        </pc:spChg>
        <pc:spChg chg="mod">
          <ac:chgData name="Salome Padilla" userId="f4429905-10ae-4bb9-b94c-ec045543e81f" providerId="ADAL" clId="{6F0A7AA4-2EFC-4935-BD83-66FD016827D1}" dt="2022-07-19T06:17:34.513" v="1669" actId="2085"/>
          <ac:spMkLst>
            <pc:docMk/>
            <pc:sldMk cId="753965038" sldId="298"/>
            <ac:spMk id="88" creationId="{238C5234-73E8-983C-13D5-CB4C61192C7D}"/>
          </ac:spMkLst>
        </pc:spChg>
        <pc:spChg chg="mod">
          <ac:chgData name="Salome Padilla" userId="f4429905-10ae-4bb9-b94c-ec045543e81f" providerId="ADAL" clId="{6F0A7AA4-2EFC-4935-BD83-66FD016827D1}" dt="2022-07-19T06:17:37.397" v="1670" actId="2085"/>
          <ac:spMkLst>
            <pc:docMk/>
            <pc:sldMk cId="753965038" sldId="298"/>
            <ac:spMk id="89" creationId="{C8FF34C4-80C6-0F96-7A1F-DE048D1EAD4F}"/>
          </ac:spMkLst>
        </pc:spChg>
        <pc:spChg chg="mod">
          <ac:chgData name="Salome Padilla" userId="f4429905-10ae-4bb9-b94c-ec045543e81f" providerId="ADAL" clId="{6F0A7AA4-2EFC-4935-BD83-66FD016827D1}" dt="2022-07-19T06:17:24.916" v="1663" actId="2085"/>
          <ac:spMkLst>
            <pc:docMk/>
            <pc:sldMk cId="753965038" sldId="298"/>
            <ac:spMk id="97" creationId="{1619A353-3A59-977A-7D8A-0784915E5DB8}"/>
          </ac:spMkLst>
        </pc:spChg>
        <pc:spChg chg="mod">
          <ac:chgData name="Salome Padilla" userId="f4429905-10ae-4bb9-b94c-ec045543e81f" providerId="ADAL" clId="{6F0A7AA4-2EFC-4935-BD83-66FD016827D1}" dt="2022-07-19T06:17:28.373" v="1664" actId="2085"/>
          <ac:spMkLst>
            <pc:docMk/>
            <pc:sldMk cId="753965038" sldId="298"/>
            <ac:spMk id="98" creationId="{F3EC8276-0A9C-F42C-CA9B-869731A73AB4}"/>
          </ac:spMkLst>
        </pc:spChg>
        <pc:spChg chg="mod">
          <ac:chgData name="Salome Padilla" userId="f4429905-10ae-4bb9-b94c-ec045543e81f" providerId="ADAL" clId="{6F0A7AA4-2EFC-4935-BD83-66FD016827D1}" dt="2022-07-19T06:17:14.759" v="1659" actId="2085"/>
          <ac:spMkLst>
            <pc:docMk/>
            <pc:sldMk cId="753965038" sldId="298"/>
            <ac:spMk id="101" creationId="{7A77CD54-18EE-A611-7A81-6A95269C6A74}"/>
          </ac:spMkLst>
        </pc:spChg>
        <pc:spChg chg="mod">
          <ac:chgData name="Salome Padilla" userId="f4429905-10ae-4bb9-b94c-ec045543e81f" providerId="ADAL" clId="{6F0A7AA4-2EFC-4935-BD83-66FD016827D1}" dt="2022-07-19T06:17:20.405" v="1660" actId="2085"/>
          <ac:spMkLst>
            <pc:docMk/>
            <pc:sldMk cId="753965038" sldId="298"/>
            <ac:spMk id="102" creationId="{0823566D-3A25-63DD-C01F-5F224A81FED7}"/>
          </ac:spMkLst>
        </pc:spChg>
        <pc:spChg chg="mod">
          <ac:chgData name="Salome Padilla" userId="f4429905-10ae-4bb9-b94c-ec045543e81f" providerId="ADAL" clId="{6F0A7AA4-2EFC-4935-BD83-66FD016827D1}" dt="2022-07-19T06:17:51.159" v="1674"/>
          <ac:spMkLst>
            <pc:docMk/>
            <pc:sldMk cId="753965038" sldId="298"/>
            <ac:spMk id="110" creationId="{7BC3F27A-DCF0-44D5-6804-5F79F1D975F2}"/>
          </ac:spMkLst>
        </pc:spChg>
        <pc:spChg chg="mod">
          <ac:chgData name="Salome Padilla" userId="f4429905-10ae-4bb9-b94c-ec045543e81f" providerId="ADAL" clId="{6F0A7AA4-2EFC-4935-BD83-66FD016827D1}" dt="2022-07-19T06:17:51.159" v="1674"/>
          <ac:spMkLst>
            <pc:docMk/>
            <pc:sldMk cId="753965038" sldId="298"/>
            <ac:spMk id="111" creationId="{E4F13649-D426-51BA-CC1A-2D0A5AE14B68}"/>
          </ac:spMkLst>
        </pc:spChg>
        <pc:spChg chg="mod">
          <ac:chgData name="Salome Padilla" userId="f4429905-10ae-4bb9-b94c-ec045543e81f" providerId="ADAL" clId="{6F0A7AA4-2EFC-4935-BD83-66FD016827D1}" dt="2022-07-19T06:18:15.501" v="1683"/>
          <ac:spMkLst>
            <pc:docMk/>
            <pc:sldMk cId="753965038" sldId="298"/>
            <ac:spMk id="114" creationId="{D4B9F94C-150D-4F6A-27FC-DE4F526D4F97}"/>
          </ac:spMkLst>
        </pc:spChg>
        <pc:spChg chg="mod">
          <ac:chgData name="Salome Padilla" userId="f4429905-10ae-4bb9-b94c-ec045543e81f" providerId="ADAL" clId="{6F0A7AA4-2EFC-4935-BD83-66FD016827D1}" dt="2022-07-19T06:18:15.501" v="1683"/>
          <ac:spMkLst>
            <pc:docMk/>
            <pc:sldMk cId="753965038" sldId="298"/>
            <ac:spMk id="115" creationId="{0E426E67-05F7-97BA-E42B-3E5EC934DE66}"/>
          </ac:spMkLst>
        </pc:spChg>
        <pc:spChg chg="mod">
          <ac:chgData name="Salome Padilla" userId="f4429905-10ae-4bb9-b94c-ec045543e81f" providerId="ADAL" clId="{6F0A7AA4-2EFC-4935-BD83-66FD016827D1}" dt="2022-07-19T06:18:40.426" v="1687"/>
          <ac:spMkLst>
            <pc:docMk/>
            <pc:sldMk cId="753965038" sldId="298"/>
            <ac:spMk id="118" creationId="{7FE3FE1C-9337-70A7-99C7-773D6DD79574}"/>
          </ac:spMkLst>
        </pc:spChg>
        <pc:spChg chg="mod">
          <ac:chgData name="Salome Padilla" userId="f4429905-10ae-4bb9-b94c-ec045543e81f" providerId="ADAL" clId="{6F0A7AA4-2EFC-4935-BD83-66FD016827D1}" dt="2022-07-19T06:18:40.426" v="1687"/>
          <ac:spMkLst>
            <pc:docMk/>
            <pc:sldMk cId="753965038" sldId="298"/>
            <ac:spMk id="119" creationId="{3B164499-5765-8482-697A-F2A1B2FF12C3}"/>
          </ac:spMkLst>
        </pc:spChg>
        <pc:spChg chg="mod">
          <ac:chgData name="Salome Padilla" userId="f4429905-10ae-4bb9-b94c-ec045543e81f" providerId="ADAL" clId="{6F0A7AA4-2EFC-4935-BD83-66FD016827D1}" dt="2022-07-19T06:18:40.426" v="1687"/>
          <ac:spMkLst>
            <pc:docMk/>
            <pc:sldMk cId="753965038" sldId="298"/>
            <ac:spMk id="122" creationId="{EB1D63C4-DBC7-9C5B-9181-460DA9718022}"/>
          </ac:spMkLst>
        </pc:spChg>
        <pc:spChg chg="mod">
          <ac:chgData name="Salome Padilla" userId="f4429905-10ae-4bb9-b94c-ec045543e81f" providerId="ADAL" clId="{6F0A7AA4-2EFC-4935-BD83-66FD016827D1}" dt="2022-07-19T06:18:40.426" v="1687"/>
          <ac:spMkLst>
            <pc:docMk/>
            <pc:sldMk cId="753965038" sldId="298"/>
            <ac:spMk id="123" creationId="{B70F0040-3204-2B8B-5D19-4C69622573D7}"/>
          </ac:spMkLst>
        </pc:spChg>
        <pc:spChg chg="add mod">
          <ac:chgData name="Salome Padilla" userId="f4429905-10ae-4bb9-b94c-ec045543e81f" providerId="ADAL" clId="{6F0A7AA4-2EFC-4935-BD83-66FD016827D1}" dt="2022-07-19T06:20:21.179" v="1714" actId="1076"/>
          <ac:spMkLst>
            <pc:docMk/>
            <pc:sldMk cId="753965038" sldId="298"/>
            <ac:spMk id="124" creationId="{DFFA5AC6-9991-31A2-8B2F-95827FF11E54}"/>
          </ac:spMkLst>
        </pc:spChg>
        <pc:spChg chg="mod">
          <ac:chgData name="Salome Padilla" userId="f4429905-10ae-4bb9-b94c-ec045543e81f" providerId="ADAL" clId="{6F0A7AA4-2EFC-4935-BD83-66FD016827D1}" dt="2022-07-19T06:20:07.941" v="1712"/>
          <ac:spMkLst>
            <pc:docMk/>
            <pc:sldMk cId="753965038" sldId="298"/>
            <ac:spMk id="127" creationId="{6B77061D-72D1-647C-6CFA-2A220815A334}"/>
          </ac:spMkLst>
        </pc:spChg>
        <pc:spChg chg="mod">
          <ac:chgData name="Salome Padilla" userId="f4429905-10ae-4bb9-b94c-ec045543e81f" providerId="ADAL" clId="{6F0A7AA4-2EFC-4935-BD83-66FD016827D1}" dt="2022-07-19T06:21:53.320" v="1771" actId="208"/>
          <ac:spMkLst>
            <pc:docMk/>
            <pc:sldMk cId="753965038" sldId="298"/>
            <ac:spMk id="128" creationId="{8E4C4E5E-9150-E15F-FE2A-0863BD004736}"/>
          </ac:spMkLst>
        </pc:spChg>
        <pc:spChg chg="add mod">
          <ac:chgData name="Salome Padilla" userId="f4429905-10ae-4bb9-b94c-ec045543e81f" providerId="ADAL" clId="{6F0A7AA4-2EFC-4935-BD83-66FD016827D1}" dt="2022-07-19T06:21:46.225" v="1770" actId="20577"/>
          <ac:spMkLst>
            <pc:docMk/>
            <pc:sldMk cId="753965038" sldId="298"/>
            <ac:spMk id="129" creationId="{DD59CEE1-AAF2-3CB6-5F29-2940F30172EB}"/>
          </ac:spMkLst>
        </pc:spChg>
        <pc:grpChg chg="add mod">
          <ac:chgData name="Salome Padilla" userId="f4429905-10ae-4bb9-b94c-ec045543e81f" providerId="ADAL" clId="{6F0A7AA4-2EFC-4935-BD83-66FD016827D1}" dt="2022-07-19T06:12:48.537" v="1587" actId="1038"/>
          <ac:grpSpMkLst>
            <pc:docMk/>
            <pc:sldMk cId="753965038" sldId="298"/>
            <ac:grpSpMk id="14" creationId="{2F4E0E5B-46F2-6F5F-461F-B489906966B5}"/>
          </ac:grpSpMkLst>
        </pc:grpChg>
        <pc:grpChg chg="add mod">
          <ac:chgData name="Salome Padilla" userId="f4429905-10ae-4bb9-b94c-ec045543e81f" providerId="ADAL" clId="{6F0A7AA4-2EFC-4935-BD83-66FD016827D1}" dt="2022-07-19T06:12:48.537" v="1587" actId="1038"/>
          <ac:grpSpMkLst>
            <pc:docMk/>
            <pc:sldMk cId="753965038" sldId="298"/>
            <ac:grpSpMk id="20" creationId="{0D3524FC-7B98-6C12-A0A3-94E0FF04D65A}"/>
          </ac:grpSpMkLst>
        </pc:grpChg>
        <pc:grpChg chg="add mod">
          <ac:chgData name="Salome Padilla" userId="f4429905-10ae-4bb9-b94c-ec045543e81f" providerId="ADAL" clId="{6F0A7AA4-2EFC-4935-BD83-66FD016827D1}" dt="2022-07-19T06:16:57.202" v="1655" actId="1037"/>
          <ac:grpSpMkLst>
            <pc:docMk/>
            <pc:sldMk cId="753965038" sldId="298"/>
            <ac:grpSpMk id="26" creationId="{754A93B2-267D-EBEB-0599-71F9CBFC3829}"/>
          </ac:grpSpMkLst>
        </pc:grpChg>
        <pc:grpChg chg="add mod">
          <ac:chgData name="Salome Padilla" userId="f4429905-10ae-4bb9-b94c-ec045543e81f" providerId="ADAL" clId="{6F0A7AA4-2EFC-4935-BD83-66FD016827D1}" dt="2022-07-19T06:16:57.202" v="1655" actId="1037"/>
          <ac:grpSpMkLst>
            <pc:docMk/>
            <pc:sldMk cId="753965038" sldId="298"/>
            <ac:grpSpMk id="32" creationId="{E9EF8ECB-C3AF-CB86-7895-2CAD25ECC0F8}"/>
          </ac:grpSpMkLst>
        </pc:grpChg>
        <pc:grpChg chg="add mod">
          <ac:chgData name="Salome Padilla" userId="f4429905-10ae-4bb9-b94c-ec045543e81f" providerId="ADAL" clId="{6F0A7AA4-2EFC-4935-BD83-66FD016827D1}" dt="2022-07-19T06:12:48.537" v="1587" actId="1038"/>
          <ac:grpSpMkLst>
            <pc:docMk/>
            <pc:sldMk cId="753965038" sldId="298"/>
            <ac:grpSpMk id="39" creationId="{9955A739-CC32-578B-5DAD-34956D5C60E2}"/>
          </ac:grpSpMkLst>
        </pc:grpChg>
        <pc:grpChg chg="add mod">
          <ac:chgData name="Salome Padilla" userId="f4429905-10ae-4bb9-b94c-ec045543e81f" providerId="ADAL" clId="{6F0A7AA4-2EFC-4935-BD83-66FD016827D1}" dt="2022-07-19T06:12:48.537" v="1587" actId="1038"/>
          <ac:grpSpMkLst>
            <pc:docMk/>
            <pc:sldMk cId="753965038" sldId="298"/>
            <ac:grpSpMk id="44" creationId="{42CF5C54-45C5-A80B-4D44-7C6A9F127056}"/>
          </ac:grpSpMkLst>
        </pc:grpChg>
        <pc:grpChg chg="add mod">
          <ac:chgData name="Salome Padilla" userId="f4429905-10ae-4bb9-b94c-ec045543e81f" providerId="ADAL" clId="{6F0A7AA4-2EFC-4935-BD83-66FD016827D1}" dt="2022-07-19T06:12:48.537" v="1587" actId="1038"/>
          <ac:grpSpMkLst>
            <pc:docMk/>
            <pc:sldMk cId="753965038" sldId="298"/>
            <ac:grpSpMk id="50" creationId="{BC103605-CA9C-2ADC-A895-D35E0237E914}"/>
          </ac:grpSpMkLst>
        </pc:grpChg>
        <pc:grpChg chg="add mod">
          <ac:chgData name="Salome Padilla" userId="f4429905-10ae-4bb9-b94c-ec045543e81f" providerId="ADAL" clId="{6F0A7AA4-2EFC-4935-BD83-66FD016827D1}" dt="2022-07-19T06:17:02.998" v="1657" actId="1035"/>
          <ac:grpSpMkLst>
            <pc:docMk/>
            <pc:sldMk cId="753965038" sldId="298"/>
            <ac:grpSpMk id="56" creationId="{FF1D4250-8995-95A0-F0B0-65FA56FA996D}"/>
          </ac:grpSpMkLst>
        </pc:grpChg>
        <pc:grpChg chg="add mod">
          <ac:chgData name="Salome Padilla" userId="f4429905-10ae-4bb9-b94c-ec045543e81f" providerId="ADAL" clId="{6F0A7AA4-2EFC-4935-BD83-66FD016827D1}" dt="2022-07-19T06:17:02.998" v="1657" actId="1035"/>
          <ac:grpSpMkLst>
            <pc:docMk/>
            <pc:sldMk cId="753965038" sldId="298"/>
            <ac:grpSpMk id="62" creationId="{C0596DA7-29F3-2936-E99E-8EC7588BBFD6}"/>
          </ac:grpSpMkLst>
        </pc:grpChg>
        <pc:grpChg chg="add mod">
          <ac:chgData name="Salome Padilla" userId="f4429905-10ae-4bb9-b94c-ec045543e81f" providerId="ADAL" clId="{6F0A7AA4-2EFC-4935-BD83-66FD016827D1}" dt="2022-07-19T06:16:57.202" v="1655" actId="1037"/>
          <ac:grpSpMkLst>
            <pc:docMk/>
            <pc:sldMk cId="753965038" sldId="298"/>
            <ac:grpSpMk id="68" creationId="{92C9AF41-0629-8012-BE9D-C4FEAA68DB72}"/>
          </ac:grpSpMkLst>
        </pc:grpChg>
        <pc:grpChg chg="add mod">
          <ac:chgData name="Salome Padilla" userId="f4429905-10ae-4bb9-b94c-ec045543e81f" providerId="ADAL" clId="{6F0A7AA4-2EFC-4935-BD83-66FD016827D1}" dt="2022-07-19T06:17:02.998" v="1657" actId="1035"/>
          <ac:grpSpMkLst>
            <pc:docMk/>
            <pc:sldMk cId="753965038" sldId="298"/>
            <ac:grpSpMk id="74" creationId="{836C1098-4160-7F82-64BB-71827A0BD1E6}"/>
          </ac:grpSpMkLst>
        </pc:grpChg>
        <pc:grpChg chg="add mod">
          <ac:chgData name="Salome Padilla" userId="f4429905-10ae-4bb9-b94c-ec045543e81f" providerId="ADAL" clId="{6F0A7AA4-2EFC-4935-BD83-66FD016827D1}" dt="2022-07-19T06:16:57.202" v="1655" actId="1037"/>
          <ac:grpSpMkLst>
            <pc:docMk/>
            <pc:sldMk cId="753965038" sldId="298"/>
            <ac:grpSpMk id="80" creationId="{C7B7F781-A932-BDB2-D91F-4EB39C970C23}"/>
          </ac:grpSpMkLst>
        </pc:grpChg>
        <pc:grpChg chg="add mod">
          <ac:chgData name="Salome Padilla" userId="f4429905-10ae-4bb9-b94c-ec045543e81f" providerId="ADAL" clId="{6F0A7AA4-2EFC-4935-BD83-66FD016827D1}" dt="2022-07-19T06:17:02.998" v="1657" actId="1035"/>
          <ac:grpSpMkLst>
            <pc:docMk/>
            <pc:sldMk cId="753965038" sldId="298"/>
            <ac:grpSpMk id="86" creationId="{3D021224-BAA9-5BDD-9AFF-E64E324FB022}"/>
          </ac:grpSpMkLst>
        </pc:grpChg>
        <pc:grpChg chg="add del mod">
          <ac:chgData name="Salome Padilla" userId="f4429905-10ae-4bb9-b94c-ec045543e81f" providerId="ADAL" clId="{6F0A7AA4-2EFC-4935-BD83-66FD016827D1}" dt="2022-07-19T06:18:09.626" v="1681" actId="478"/>
          <ac:grpSpMkLst>
            <pc:docMk/>
            <pc:sldMk cId="753965038" sldId="298"/>
            <ac:grpSpMk id="90" creationId="{C392A2DB-12CA-3D93-34E5-9191F9A70069}"/>
          </ac:grpSpMkLst>
        </pc:grpChg>
        <pc:grpChg chg="add mod">
          <ac:chgData name="Salome Padilla" userId="f4429905-10ae-4bb9-b94c-ec045543e81f" providerId="ADAL" clId="{6F0A7AA4-2EFC-4935-BD83-66FD016827D1}" dt="2022-07-19T06:17:02.998" v="1657" actId="1035"/>
          <ac:grpSpMkLst>
            <pc:docMk/>
            <pc:sldMk cId="753965038" sldId="298"/>
            <ac:grpSpMk id="95" creationId="{AE552775-1C68-9E62-EA32-91886DA0D04A}"/>
          </ac:grpSpMkLst>
        </pc:grpChg>
        <pc:grpChg chg="add mod">
          <ac:chgData name="Salome Padilla" userId="f4429905-10ae-4bb9-b94c-ec045543e81f" providerId="ADAL" clId="{6F0A7AA4-2EFC-4935-BD83-66FD016827D1}" dt="2022-07-19T06:17:02.998" v="1657" actId="1035"/>
          <ac:grpSpMkLst>
            <pc:docMk/>
            <pc:sldMk cId="753965038" sldId="298"/>
            <ac:grpSpMk id="99" creationId="{77822D25-49DF-C9F9-5E64-1707BB161142}"/>
          </ac:grpSpMkLst>
        </pc:grpChg>
        <pc:grpChg chg="add del mod">
          <ac:chgData name="Salome Padilla" userId="f4429905-10ae-4bb9-b94c-ec045543e81f" providerId="ADAL" clId="{6F0A7AA4-2EFC-4935-BD83-66FD016827D1}" dt="2022-07-19T06:18:33.863" v="1686" actId="478"/>
          <ac:grpSpMkLst>
            <pc:docMk/>
            <pc:sldMk cId="753965038" sldId="298"/>
            <ac:grpSpMk id="103" creationId="{D7B04B10-A9E9-7B56-C053-88DFE3A04F5E}"/>
          </ac:grpSpMkLst>
        </pc:grpChg>
        <pc:grpChg chg="add mod ord">
          <ac:chgData name="Salome Padilla" userId="f4429905-10ae-4bb9-b94c-ec045543e81f" providerId="ADAL" clId="{6F0A7AA4-2EFC-4935-BD83-66FD016827D1}" dt="2022-07-19T06:18:26.273" v="1685" actId="167"/>
          <ac:grpSpMkLst>
            <pc:docMk/>
            <pc:sldMk cId="753965038" sldId="298"/>
            <ac:grpSpMk id="108" creationId="{2DA5D07A-ED71-9842-3453-1FC8E7F9910E}"/>
          </ac:grpSpMkLst>
        </pc:grpChg>
        <pc:grpChg chg="add mod ord">
          <ac:chgData name="Salome Padilla" userId="f4429905-10ae-4bb9-b94c-ec045543e81f" providerId="ADAL" clId="{6F0A7AA4-2EFC-4935-BD83-66FD016827D1}" dt="2022-07-19T06:18:26.273" v="1685" actId="167"/>
          <ac:grpSpMkLst>
            <pc:docMk/>
            <pc:sldMk cId="753965038" sldId="298"/>
            <ac:grpSpMk id="112" creationId="{DAC83B7C-7388-7417-AE73-5ACA97F13B3A}"/>
          </ac:grpSpMkLst>
        </pc:grpChg>
        <pc:grpChg chg="add mod ord">
          <ac:chgData name="Salome Padilla" userId="f4429905-10ae-4bb9-b94c-ec045543e81f" providerId="ADAL" clId="{6F0A7AA4-2EFC-4935-BD83-66FD016827D1}" dt="2022-07-19T06:19:07.882" v="1691" actId="167"/>
          <ac:grpSpMkLst>
            <pc:docMk/>
            <pc:sldMk cId="753965038" sldId="298"/>
            <ac:grpSpMk id="116" creationId="{568A3645-153E-3973-47A1-83C935B28699}"/>
          </ac:grpSpMkLst>
        </pc:grpChg>
        <pc:grpChg chg="add mod ord">
          <ac:chgData name="Salome Padilla" userId="f4429905-10ae-4bb9-b94c-ec045543e81f" providerId="ADAL" clId="{6F0A7AA4-2EFC-4935-BD83-66FD016827D1}" dt="2022-07-19T06:19:07.882" v="1691" actId="167"/>
          <ac:grpSpMkLst>
            <pc:docMk/>
            <pc:sldMk cId="753965038" sldId="298"/>
            <ac:grpSpMk id="120" creationId="{67F55D42-75FC-10C3-CFE9-5FDE984116CA}"/>
          </ac:grpSpMkLst>
        </pc:grpChg>
        <pc:grpChg chg="add mod">
          <ac:chgData name="Salome Padilla" userId="f4429905-10ae-4bb9-b94c-ec045543e81f" providerId="ADAL" clId="{6F0A7AA4-2EFC-4935-BD83-66FD016827D1}" dt="2022-07-19T06:20:18.260" v="1713" actId="1076"/>
          <ac:grpSpMkLst>
            <pc:docMk/>
            <pc:sldMk cId="753965038" sldId="298"/>
            <ac:grpSpMk id="125" creationId="{4C00B664-E4B2-8DD8-8BB5-BA85F4906FDB}"/>
          </ac:grpSpMkLst>
        </pc:grp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15" creationId="{C3338F74-5718-E1A3-C3AB-33D52E94F0A6}"/>
          </ac:picMkLst>
        </pc:pic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16" creationId="{E40D6969-D52B-1B94-971C-C1CE5BD4E00C}"/>
          </ac:picMkLst>
        </pc:picChg>
        <pc:picChg chg="add del mod">
          <ac:chgData name="Salome Padilla" userId="f4429905-10ae-4bb9-b94c-ec045543e81f" providerId="ADAL" clId="{6F0A7AA4-2EFC-4935-BD83-66FD016827D1}" dt="2022-07-19T06:13:23.463" v="1595" actId="478"/>
          <ac:picMkLst>
            <pc:docMk/>
            <pc:sldMk cId="753965038" sldId="298"/>
            <ac:picMk id="21" creationId="{63F861E9-B1D1-8DF8-BFAE-6BB35195871C}"/>
          </ac:picMkLst>
        </pc:pic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22" creationId="{339286FC-E051-B2FA-47AA-A9DE291B66F3}"/>
          </ac:picMkLst>
        </pc:pic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27" creationId="{E76B3A86-E6B3-AB61-3118-FB85A833E21D}"/>
          </ac:picMkLst>
        </pc:pic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28" creationId="{93D3265F-1655-07AA-C6DF-31D1B16D889C}"/>
          </ac:picMkLst>
        </pc:pic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33" creationId="{09DF750D-39B5-493D-61C0-39D31CF50CCA}"/>
          </ac:picMkLst>
        </pc:pic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34" creationId="{F1B6228A-E55C-F7CC-F0B8-8E133F3228CF}"/>
          </ac:picMkLst>
        </pc:pic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40" creationId="{C51A1ECA-8B06-25FE-B605-025ADB92F2CF}"/>
          </ac:picMkLst>
        </pc:pic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45" creationId="{97994375-D1AC-5ED7-9F7C-38CD60E8EBD7}"/>
          </ac:picMkLst>
        </pc:pic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46" creationId="{B7AFCDAF-3C3D-C7AC-9484-D1C3F3799588}"/>
          </ac:picMkLst>
        </pc:pic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51" creationId="{E52CCEE2-2887-03F8-16BD-FE879DAED9C6}"/>
          </ac:picMkLst>
        </pc:pic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52" creationId="{252C679A-CA88-BA74-34CF-6D2AAA085D01}"/>
          </ac:picMkLst>
        </pc:pic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57" creationId="{B349C457-1AA9-33F4-DC39-BE845A7B5B38}"/>
          </ac:picMkLst>
        </pc:pic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58" creationId="{BE8F6B85-AE05-2A71-219D-60F3818D09D3}"/>
          </ac:picMkLst>
        </pc:pic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63" creationId="{D9872ED7-11E0-F4D9-FA7A-E9791BE81C02}"/>
          </ac:picMkLst>
        </pc:pic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64" creationId="{D1C3A786-6C78-8BBF-328C-1A1E6E2DABC8}"/>
          </ac:picMkLst>
        </pc:pic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69" creationId="{CB63BE65-F5F1-A862-59C4-9B13882C3871}"/>
          </ac:picMkLst>
        </pc:pic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70" creationId="{D04D1BCA-2A92-81FF-BE29-3A29F1E0EDE8}"/>
          </ac:picMkLst>
        </pc:pic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75" creationId="{CEB398B9-4757-7606-78F8-269FB007ACF8}"/>
          </ac:picMkLst>
        </pc:pic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76" creationId="{87049DE3-A0DC-4D2F-A3D0-8A37C767F404}"/>
          </ac:picMkLst>
        </pc:pic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81" creationId="{EADD7808-10CB-7857-89A3-C622A7B6477D}"/>
          </ac:picMkLst>
        </pc:pic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82" creationId="{C58DF166-243E-695D-74FB-CC51256300DD}"/>
          </ac:picMkLst>
        </pc:pic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87" creationId="{B954CA6E-472D-5B0A-5FFA-463EE8000DD0}"/>
          </ac:picMkLst>
        </pc:pic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91" creationId="{2361AB98-BA07-5DEF-62E2-33A96A276313}"/>
          </ac:picMkLst>
        </pc:pic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92" creationId="{0E559F7D-6FB1-80EB-3ECD-61956AFD2CC5}"/>
          </ac:picMkLst>
        </pc:pic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93" creationId="{FEB590E1-8C31-6203-22E0-CF5271D0FD83}"/>
          </ac:picMkLst>
        </pc:picChg>
        <pc:picChg chg="mod">
          <ac:chgData name="Salome Padilla" userId="f4429905-10ae-4bb9-b94c-ec045543e81f" providerId="ADAL" clId="{6F0A7AA4-2EFC-4935-BD83-66FD016827D1}" dt="2022-07-19T06:17:45.093" v="1673" actId="207"/>
          <ac:picMkLst>
            <pc:docMk/>
            <pc:sldMk cId="753965038" sldId="298"/>
            <ac:picMk id="94" creationId="{B042D5B3-CBFD-4FF0-20DE-42F8EB33462F}"/>
          </ac:picMkLst>
        </pc:pic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96" creationId="{8CA2C409-B063-6FE4-D992-42F67F4BEE56}"/>
          </ac:picMkLst>
        </pc:pic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100" creationId="{ADE45866-2D24-63A9-07CA-94D9B2375C27}"/>
          </ac:picMkLst>
        </pc:pic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104" creationId="{FB043054-98D2-0307-1BC0-9947609FEBA7}"/>
          </ac:picMkLst>
        </pc:picChg>
        <pc:picChg chg="mod">
          <ac:chgData name="Salome Padilla" userId="f4429905-10ae-4bb9-b94c-ec045543e81f" providerId="ADAL" clId="{6F0A7AA4-2EFC-4935-BD83-66FD016827D1}" dt="2022-07-19T06:14:33.576" v="1607" actId="208"/>
          <ac:picMkLst>
            <pc:docMk/>
            <pc:sldMk cId="753965038" sldId="298"/>
            <ac:picMk id="105" creationId="{42536069-4A00-3C1F-9BEA-1FFFBDACD36E}"/>
          </ac:picMkLst>
        </pc:pic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106" creationId="{4C58CAF9-601E-360D-D3FF-77C4EE51B9ED}"/>
          </ac:picMkLst>
        </pc:picChg>
        <pc:picChg chg="mod">
          <ac:chgData name="Salome Padilla" userId="f4429905-10ae-4bb9-b94c-ec045543e81f" providerId="ADAL" clId="{6F0A7AA4-2EFC-4935-BD83-66FD016827D1}" dt="2022-07-19T06:12:42.676" v="1580"/>
          <ac:picMkLst>
            <pc:docMk/>
            <pc:sldMk cId="753965038" sldId="298"/>
            <ac:picMk id="107" creationId="{753285D6-35D2-9081-DA6F-913F214BB22C}"/>
          </ac:picMkLst>
        </pc:picChg>
        <pc:picChg chg="mod">
          <ac:chgData name="Salome Padilla" userId="f4429905-10ae-4bb9-b94c-ec045543e81f" providerId="ADAL" clId="{6F0A7AA4-2EFC-4935-BD83-66FD016827D1}" dt="2022-07-19T06:17:51.159" v="1674"/>
          <ac:picMkLst>
            <pc:docMk/>
            <pc:sldMk cId="753965038" sldId="298"/>
            <ac:picMk id="109" creationId="{70FEB7D1-1577-DFC8-B940-2DF6F4DB2E95}"/>
          </ac:picMkLst>
        </pc:picChg>
        <pc:picChg chg="mod">
          <ac:chgData name="Salome Padilla" userId="f4429905-10ae-4bb9-b94c-ec045543e81f" providerId="ADAL" clId="{6F0A7AA4-2EFC-4935-BD83-66FD016827D1}" dt="2022-07-19T06:18:15.501" v="1683"/>
          <ac:picMkLst>
            <pc:docMk/>
            <pc:sldMk cId="753965038" sldId="298"/>
            <ac:picMk id="113" creationId="{302CBB2B-45D0-ABC6-6362-92409D4B2141}"/>
          </ac:picMkLst>
        </pc:picChg>
        <pc:picChg chg="mod">
          <ac:chgData name="Salome Padilla" userId="f4429905-10ae-4bb9-b94c-ec045543e81f" providerId="ADAL" clId="{6F0A7AA4-2EFC-4935-BD83-66FD016827D1}" dt="2022-07-19T06:18:40.426" v="1687"/>
          <ac:picMkLst>
            <pc:docMk/>
            <pc:sldMk cId="753965038" sldId="298"/>
            <ac:picMk id="117" creationId="{884BA8AC-8C24-2B90-8F55-70432E78B4FB}"/>
          </ac:picMkLst>
        </pc:picChg>
        <pc:picChg chg="mod">
          <ac:chgData name="Salome Padilla" userId="f4429905-10ae-4bb9-b94c-ec045543e81f" providerId="ADAL" clId="{6F0A7AA4-2EFC-4935-BD83-66FD016827D1}" dt="2022-07-19T06:18:40.426" v="1687"/>
          <ac:picMkLst>
            <pc:docMk/>
            <pc:sldMk cId="753965038" sldId="298"/>
            <ac:picMk id="121" creationId="{D90B7949-2DDC-FDBB-3DA6-A7C56112266E}"/>
          </ac:picMkLst>
        </pc:picChg>
        <pc:picChg chg="mod">
          <ac:chgData name="Salome Padilla" userId="f4429905-10ae-4bb9-b94c-ec045543e81f" providerId="ADAL" clId="{6F0A7AA4-2EFC-4935-BD83-66FD016827D1}" dt="2022-07-19T06:20:07.941" v="1712"/>
          <ac:picMkLst>
            <pc:docMk/>
            <pc:sldMk cId="753965038" sldId="298"/>
            <ac:picMk id="126" creationId="{74E9464A-7A09-51D8-E313-C0437C389CFA}"/>
          </ac:picMkLst>
        </pc:picChg>
      </pc:sldChg>
      <pc:sldChg chg="del">
        <pc:chgData name="Salome Padilla" userId="f4429905-10ae-4bb9-b94c-ec045543e81f" providerId="ADAL" clId="{6F0A7AA4-2EFC-4935-BD83-66FD016827D1}" dt="2022-07-19T06:23:04.062" v="1772" actId="2696"/>
        <pc:sldMkLst>
          <pc:docMk/>
          <pc:sldMk cId="2615022993" sldId="299"/>
        </pc:sldMkLst>
      </pc:sldChg>
      <pc:sldChg chg="add del">
        <pc:chgData name="Salome Padilla" userId="f4429905-10ae-4bb9-b94c-ec045543e81f" providerId="ADAL" clId="{6F0A7AA4-2EFC-4935-BD83-66FD016827D1}" dt="2022-07-18T14:45:21.423" v="580"/>
        <pc:sldMkLst>
          <pc:docMk/>
          <pc:sldMk cId="1608654692" sldId="300"/>
        </pc:sldMkLst>
      </pc:sldChg>
      <pc:sldChg chg="addSp delSp modSp add mod ord">
        <pc:chgData name="Salome Padilla" userId="f4429905-10ae-4bb9-b94c-ec045543e81f" providerId="ADAL" clId="{6F0A7AA4-2EFC-4935-BD83-66FD016827D1}" dt="2022-07-19T06:12:04.629" v="1572" actId="208"/>
        <pc:sldMkLst>
          <pc:docMk/>
          <pc:sldMk cId="3304455264" sldId="300"/>
        </pc:sldMkLst>
        <pc:spChg chg="mod">
          <ac:chgData name="Salome Padilla" userId="f4429905-10ae-4bb9-b94c-ec045543e81f" providerId="ADAL" clId="{6F0A7AA4-2EFC-4935-BD83-66FD016827D1}" dt="2022-07-19T05:58:28.120" v="1491" actId="20577"/>
          <ac:spMkLst>
            <pc:docMk/>
            <pc:sldMk cId="3304455264" sldId="300"/>
            <ac:spMk id="2" creationId="{00000000-0000-0000-0000-000000000000}"/>
          </ac:spMkLst>
        </pc:spChg>
        <pc:spChg chg="del">
          <ac:chgData name="Salome Padilla" userId="f4429905-10ae-4bb9-b94c-ec045543e81f" providerId="ADAL" clId="{6F0A7AA4-2EFC-4935-BD83-66FD016827D1}" dt="2022-07-19T05:58:31.348" v="1492" actId="478"/>
          <ac:spMkLst>
            <pc:docMk/>
            <pc:sldMk cId="3304455264" sldId="300"/>
            <ac:spMk id="8" creationId="{D632858D-476C-3B94-0FB8-637C7B4AF2EF}"/>
          </ac:spMkLst>
        </pc:spChg>
        <pc:spChg chg="del">
          <ac:chgData name="Salome Padilla" userId="f4429905-10ae-4bb9-b94c-ec045543e81f" providerId="ADAL" clId="{6F0A7AA4-2EFC-4935-BD83-66FD016827D1}" dt="2022-07-19T05:58:31.348" v="1492" actId="478"/>
          <ac:spMkLst>
            <pc:docMk/>
            <pc:sldMk cId="3304455264" sldId="300"/>
            <ac:spMk id="15" creationId="{FABC4118-0306-A889-CDFC-0B1DFFF792D5}"/>
          </ac:spMkLst>
        </pc:spChg>
        <pc:spChg chg="del">
          <ac:chgData name="Salome Padilla" userId="f4429905-10ae-4bb9-b94c-ec045543e81f" providerId="ADAL" clId="{6F0A7AA4-2EFC-4935-BD83-66FD016827D1}" dt="2022-07-19T05:58:31.348" v="1492" actId="478"/>
          <ac:spMkLst>
            <pc:docMk/>
            <pc:sldMk cId="3304455264" sldId="300"/>
            <ac:spMk id="26" creationId="{2BE8DC2F-8459-604A-B98D-D0FC56216D25}"/>
          </ac:spMkLst>
        </pc:spChg>
        <pc:spChg chg="del">
          <ac:chgData name="Salome Padilla" userId="f4429905-10ae-4bb9-b94c-ec045543e81f" providerId="ADAL" clId="{6F0A7AA4-2EFC-4935-BD83-66FD016827D1}" dt="2022-07-19T05:58:31.348" v="1492" actId="478"/>
          <ac:spMkLst>
            <pc:docMk/>
            <pc:sldMk cId="3304455264" sldId="300"/>
            <ac:spMk id="32" creationId="{23D6EEFD-C5C6-538F-9003-56BCD2EE6ACE}"/>
          </ac:spMkLst>
        </pc:spChg>
        <pc:spChg chg="del">
          <ac:chgData name="Salome Padilla" userId="f4429905-10ae-4bb9-b94c-ec045543e81f" providerId="ADAL" clId="{6F0A7AA4-2EFC-4935-BD83-66FD016827D1}" dt="2022-07-19T05:58:31.348" v="1492" actId="478"/>
          <ac:spMkLst>
            <pc:docMk/>
            <pc:sldMk cId="3304455264" sldId="300"/>
            <ac:spMk id="38" creationId="{CA7A177A-6A91-3674-3243-50B81FD84A2C}"/>
          </ac:spMkLst>
        </pc:spChg>
        <pc:spChg chg="del">
          <ac:chgData name="Salome Padilla" userId="f4429905-10ae-4bb9-b94c-ec045543e81f" providerId="ADAL" clId="{6F0A7AA4-2EFC-4935-BD83-66FD016827D1}" dt="2022-07-19T05:58:31.348" v="1492" actId="478"/>
          <ac:spMkLst>
            <pc:docMk/>
            <pc:sldMk cId="3304455264" sldId="300"/>
            <ac:spMk id="44" creationId="{95035BA4-36AA-A02A-46A1-54908D1C136D}"/>
          </ac:spMkLst>
        </pc:spChg>
        <pc:spChg chg="del">
          <ac:chgData name="Salome Padilla" userId="f4429905-10ae-4bb9-b94c-ec045543e81f" providerId="ADAL" clId="{6F0A7AA4-2EFC-4935-BD83-66FD016827D1}" dt="2022-07-19T05:58:31.348" v="1492" actId="478"/>
          <ac:spMkLst>
            <pc:docMk/>
            <pc:sldMk cId="3304455264" sldId="300"/>
            <ac:spMk id="45" creationId="{94A542A5-FC3F-8157-D925-FB7CED9BE32B}"/>
          </ac:spMkLst>
        </pc:spChg>
        <pc:spChg chg="del">
          <ac:chgData name="Salome Padilla" userId="f4429905-10ae-4bb9-b94c-ec045543e81f" providerId="ADAL" clId="{6F0A7AA4-2EFC-4935-BD83-66FD016827D1}" dt="2022-07-19T05:58:31.348" v="1492" actId="478"/>
          <ac:spMkLst>
            <pc:docMk/>
            <pc:sldMk cId="3304455264" sldId="300"/>
            <ac:spMk id="51" creationId="{F954F004-7449-C2DE-C989-FF93DD799758}"/>
          </ac:spMkLst>
        </pc:spChg>
        <pc:spChg chg="del">
          <ac:chgData name="Salome Padilla" userId="f4429905-10ae-4bb9-b94c-ec045543e81f" providerId="ADAL" clId="{6F0A7AA4-2EFC-4935-BD83-66FD016827D1}" dt="2022-07-19T05:58:31.348" v="1492" actId="478"/>
          <ac:spMkLst>
            <pc:docMk/>
            <pc:sldMk cId="3304455264" sldId="300"/>
            <ac:spMk id="56" creationId="{3E460C7E-C51C-B1A1-8E40-5E4D1B309AEB}"/>
          </ac:spMkLst>
        </pc:spChg>
        <pc:spChg chg="add mod">
          <ac:chgData name="Salome Padilla" userId="f4429905-10ae-4bb9-b94c-ec045543e81f" providerId="ADAL" clId="{6F0A7AA4-2EFC-4935-BD83-66FD016827D1}" dt="2022-07-19T06:06:34.709" v="1503" actId="12788"/>
          <ac:spMkLst>
            <pc:docMk/>
            <pc:sldMk cId="3304455264" sldId="300"/>
            <ac:spMk id="72" creationId="{00EBEDC0-C877-BC1B-E01C-C144D9F3FB07}"/>
          </ac:spMkLst>
        </pc:spChg>
        <pc:spChg chg="del">
          <ac:chgData name="Salome Padilla" userId="f4429905-10ae-4bb9-b94c-ec045543e81f" providerId="ADAL" clId="{6F0A7AA4-2EFC-4935-BD83-66FD016827D1}" dt="2022-07-19T05:58:31.348" v="1492" actId="478"/>
          <ac:spMkLst>
            <pc:docMk/>
            <pc:sldMk cId="3304455264" sldId="300"/>
            <ac:spMk id="78" creationId="{D23029D4-E98F-DF03-D03F-929F3AAE6FB9}"/>
          </ac:spMkLst>
        </pc:spChg>
        <pc:spChg chg="mod">
          <ac:chgData name="Salome Padilla" userId="f4429905-10ae-4bb9-b94c-ec045543e81f" providerId="ADAL" clId="{6F0A7AA4-2EFC-4935-BD83-66FD016827D1}" dt="2022-07-19T06:06:48.598" v="1505"/>
          <ac:spMkLst>
            <pc:docMk/>
            <pc:sldMk cId="3304455264" sldId="300"/>
            <ac:spMk id="81" creationId="{4BC92CAB-DC59-577E-7DE5-4CC12FB9778C}"/>
          </ac:spMkLst>
        </pc:spChg>
        <pc:spChg chg="mod">
          <ac:chgData name="Salome Padilla" userId="f4429905-10ae-4bb9-b94c-ec045543e81f" providerId="ADAL" clId="{6F0A7AA4-2EFC-4935-BD83-66FD016827D1}" dt="2022-07-19T06:11:58.702" v="1570" actId="208"/>
          <ac:spMkLst>
            <pc:docMk/>
            <pc:sldMk cId="3304455264" sldId="300"/>
            <ac:spMk id="82" creationId="{EFCDEE7A-3A9F-AD46-0C54-5E464EBA3550}"/>
          </ac:spMkLst>
        </pc:spChg>
        <pc:spChg chg="add mod">
          <ac:chgData name="Salome Padilla" userId="f4429905-10ae-4bb9-b94c-ec045543e81f" providerId="ADAL" clId="{6F0A7AA4-2EFC-4935-BD83-66FD016827D1}" dt="2022-07-19T06:11:08.524" v="1551" actId="1076"/>
          <ac:spMkLst>
            <pc:docMk/>
            <pc:sldMk cId="3304455264" sldId="300"/>
            <ac:spMk id="83" creationId="{6AF6889D-0389-11F8-C472-254D6BC96605}"/>
          </ac:spMkLst>
        </pc:spChg>
        <pc:spChg chg="add del mod topLvl">
          <ac:chgData name="Salome Padilla" userId="f4429905-10ae-4bb9-b94c-ec045543e81f" providerId="ADAL" clId="{6F0A7AA4-2EFC-4935-BD83-66FD016827D1}" dt="2022-07-19T06:09:36.475" v="1530" actId="1076"/>
          <ac:spMkLst>
            <pc:docMk/>
            <pc:sldMk cId="3304455264" sldId="300"/>
            <ac:spMk id="86" creationId="{F14D801E-E208-2F24-8ADD-A327BA40F998}"/>
          </ac:spMkLst>
        </pc:spChg>
        <pc:spChg chg="del mod">
          <ac:chgData name="Salome Padilla" userId="f4429905-10ae-4bb9-b94c-ec045543e81f" providerId="ADAL" clId="{6F0A7AA4-2EFC-4935-BD83-66FD016827D1}" dt="2022-07-19T06:09:29.317" v="1528" actId="478"/>
          <ac:spMkLst>
            <pc:docMk/>
            <pc:sldMk cId="3304455264" sldId="300"/>
            <ac:spMk id="87" creationId="{1DB05289-2574-AEF8-343E-EF8AA97E1271}"/>
          </ac:spMkLst>
        </pc:spChg>
        <pc:spChg chg="add mod">
          <ac:chgData name="Salome Padilla" userId="f4429905-10ae-4bb9-b94c-ec045543e81f" providerId="ADAL" clId="{6F0A7AA4-2EFC-4935-BD83-66FD016827D1}" dt="2022-07-19T06:09:41.196" v="1531" actId="1076"/>
          <ac:spMkLst>
            <pc:docMk/>
            <pc:sldMk cId="3304455264" sldId="300"/>
            <ac:spMk id="88" creationId="{A656C738-1AD7-8B89-6E20-D42EC5A45296}"/>
          </ac:spMkLst>
        </pc:spChg>
        <pc:spChg chg="mod">
          <ac:chgData name="Salome Padilla" userId="f4429905-10ae-4bb9-b94c-ec045543e81f" providerId="ADAL" clId="{6F0A7AA4-2EFC-4935-BD83-66FD016827D1}" dt="2022-07-19T06:12:01.940" v="1571" actId="208"/>
          <ac:spMkLst>
            <pc:docMk/>
            <pc:sldMk cId="3304455264" sldId="300"/>
            <ac:spMk id="92" creationId="{4C64BC77-4BCD-B1ED-700A-4155B2373EC5}"/>
          </ac:spMkLst>
        </pc:spChg>
        <pc:spChg chg="mod">
          <ac:chgData name="Salome Padilla" userId="f4429905-10ae-4bb9-b94c-ec045543e81f" providerId="ADAL" clId="{6F0A7AA4-2EFC-4935-BD83-66FD016827D1}" dt="2022-07-19T06:12:04.629" v="1572" actId="208"/>
          <ac:spMkLst>
            <pc:docMk/>
            <pc:sldMk cId="3304455264" sldId="300"/>
            <ac:spMk id="93" creationId="{2D4CF268-28B6-4E6B-DAFD-0E0E56BA17F3}"/>
          </ac:spMkLst>
        </pc:spChg>
        <pc:spChg chg="add mod">
          <ac:chgData name="Salome Padilla" userId="f4429905-10ae-4bb9-b94c-ec045543e81f" providerId="ADAL" clId="{6F0A7AA4-2EFC-4935-BD83-66FD016827D1}" dt="2022-07-19T06:11:08.524" v="1551" actId="1076"/>
          <ac:spMkLst>
            <pc:docMk/>
            <pc:sldMk cId="3304455264" sldId="300"/>
            <ac:spMk id="94" creationId="{20DB952C-040F-A4B7-620E-BF25A050BCC5}"/>
          </ac:spMkLst>
        </pc:spChg>
        <pc:spChg chg="mod">
          <ac:chgData name="Salome Padilla" userId="f4429905-10ae-4bb9-b94c-ec045543e81f" providerId="ADAL" clId="{6F0A7AA4-2EFC-4935-BD83-66FD016827D1}" dt="2022-07-19T06:10:33.715" v="1545" actId="14100"/>
          <ac:spMkLst>
            <pc:docMk/>
            <pc:sldMk cId="3304455264" sldId="300"/>
            <ac:spMk id="98" creationId="{AC480EC9-2330-5BA2-0002-8A09BABFD1EF}"/>
          </ac:spMkLst>
        </pc:spChg>
        <pc:spChg chg="mod">
          <ac:chgData name="Salome Padilla" userId="f4429905-10ae-4bb9-b94c-ec045543e81f" providerId="ADAL" clId="{6F0A7AA4-2EFC-4935-BD83-66FD016827D1}" dt="2022-07-19T06:10:11.330" v="1539" actId="208"/>
          <ac:spMkLst>
            <pc:docMk/>
            <pc:sldMk cId="3304455264" sldId="300"/>
            <ac:spMk id="99" creationId="{AD3EC6A3-BB61-EA07-696B-B1E4E6D4D8B2}"/>
          </ac:spMkLst>
        </pc:spChg>
        <pc:spChg chg="add mod">
          <ac:chgData name="Salome Padilla" userId="f4429905-10ae-4bb9-b94c-ec045543e81f" providerId="ADAL" clId="{6F0A7AA4-2EFC-4935-BD83-66FD016827D1}" dt="2022-07-19T06:10:52.366" v="1548" actId="14100"/>
          <ac:spMkLst>
            <pc:docMk/>
            <pc:sldMk cId="3304455264" sldId="300"/>
            <ac:spMk id="100" creationId="{7F9A1C8E-C18C-F6C3-8C0E-797728937F23}"/>
          </ac:spMkLst>
        </pc:spChg>
        <pc:spChg chg="add del mod">
          <ac:chgData name="Salome Padilla" userId="f4429905-10ae-4bb9-b94c-ec045543e81f" providerId="ADAL" clId="{6F0A7AA4-2EFC-4935-BD83-66FD016827D1}" dt="2022-07-19T06:11:51.556" v="1568" actId="1076"/>
          <ac:spMkLst>
            <pc:docMk/>
            <pc:sldMk cId="3304455264" sldId="300"/>
            <ac:spMk id="103" creationId="{6025EA16-5338-5C3E-8520-4DB3408E7B77}"/>
          </ac:spMkLst>
        </pc:spChg>
        <pc:spChg chg="add del mod">
          <ac:chgData name="Salome Padilla" userId="f4429905-10ae-4bb9-b94c-ec045543e81f" providerId="ADAL" clId="{6F0A7AA4-2EFC-4935-BD83-66FD016827D1}" dt="2022-07-19T06:11:40.962" v="1566" actId="478"/>
          <ac:spMkLst>
            <pc:docMk/>
            <pc:sldMk cId="3304455264" sldId="300"/>
            <ac:spMk id="104" creationId="{AC136716-4E66-F1EC-5EA1-85DF0394682B}"/>
          </ac:spMkLst>
        </pc:spChg>
        <pc:spChg chg="mod">
          <ac:chgData name="Salome Padilla" userId="f4429905-10ae-4bb9-b94c-ec045543e81f" providerId="ADAL" clId="{6F0A7AA4-2EFC-4935-BD83-66FD016827D1}" dt="2022-07-19T06:09:55.475" v="1534" actId="2085"/>
          <ac:spMkLst>
            <pc:docMk/>
            <pc:sldMk cId="3304455264" sldId="300"/>
            <ac:spMk id="107" creationId="{34CC26B3-CF7E-D7FA-0DC9-FC2299637B4A}"/>
          </ac:spMkLst>
        </pc:spChg>
        <pc:spChg chg="del mod">
          <ac:chgData name="Salome Padilla" userId="f4429905-10ae-4bb9-b94c-ec045543e81f" providerId="ADAL" clId="{6F0A7AA4-2EFC-4935-BD83-66FD016827D1}" dt="2022-07-19T06:09:58.230" v="1536" actId="478"/>
          <ac:spMkLst>
            <pc:docMk/>
            <pc:sldMk cId="3304455264" sldId="300"/>
            <ac:spMk id="108" creationId="{190A98CE-260B-751D-7C19-45B6321CD616}"/>
          </ac:spMkLst>
        </pc:spChg>
        <pc:grpChg chg="del">
          <ac:chgData name="Salome Padilla" userId="f4429905-10ae-4bb9-b94c-ec045543e81f" providerId="ADAL" clId="{6F0A7AA4-2EFC-4935-BD83-66FD016827D1}" dt="2022-07-19T05:58:31.348" v="1492" actId="478"/>
          <ac:grpSpMkLst>
            <pc:docMk/>
            <pc:sldMk cId="3304455264" sldId="300"/>
            <ac:grpSpMk id="10" creationId="{293AA859-634A-4DAD-8455-C6F2867F7409}"/>
          </ac:grpSpMkLst>
        </pc:grpChg>
        <pc:grpChg chg="del">
          <ac:chgData name="Salome Padilla" userId="f4429905-10ae-4bb9-b94c-ec045543e81f" providerId="ADAL" clId="{6F0A7AA4-2EFC-4935-BD83-66FD016827D1}" dt="2022-07-19T05:58:31.348" v="1492" actId="478"/>
          <ac:grpSpMkLst>
            <pc:docMk/>
            <pc:sldMk cId="3304455264" sldId="300"/>
            <ac:grpSpMk id="16" creationId="{F5A6D5EF-7D33-DCCD-49F8-A950D5A53FCB}"/>
          </ac:grpSpMkLst>
        </pc:grpChg>
        <pc:grpChg chg="del">
          <ac:chgData name="Salome Padilla" userId="f4429905-10ae-4bb9-b94c-ec045543e81f" providerId="ADAL" clId="{6F0A7AA4-2EFC-4935-BD83-66FD016827D1}" dt="2022-07-19T05:58:31.348" v="1492" actId="478"/>
          <ac:grpSpMkLst>
            <pc:docMk/>
            <pc:sldMk cId="3304455264" sldId="300"/>
            <ac:grpSpMk id="27" creationId="{3A229923-C68A-DD16-FF7D-34BE681EC54A}"/>
          </ac:grpSpMkLst>
        </pc:grpChg>
        <pc:grpChg chg="del">
          <ac:chgData name="Salome Padilla" userId="f4429905-10ae-4bb9-b94c-ec045543e81f" providerId="ADAL" clId="{6F0A7AA4-2EFC-4935-BD83-66FD016827D1}" dt="2022-07-19T05:58:31.348" v="1492" actId="478"/>
          <ac:grpSpMkLst>
            <pc:docMk/>
            <pc:sldMk cId="3304455264" sldId="300"/>
            <ac:grpSpMk id="33" creationId="{CA8CDF0B-F67F-86AF-7D63-8D8746813B74}"/>
          </ac:grpSpMkLst>
        </pc:grpChg>
        <pc:grpChg chg="del">
          <ac:chgData name="Salome Padilla" userId="f4429905-10ae-4bb9-b94c-ec045543e81f" providerId="ADAL" clId="{6F0A7AA4-2EFC-4935-BD83-66FD016827D1}" dt="2022-07-19T05:58:31.348" v="1492" actId="478"/>
          <ac:grpSpMkLst>
            <pc:docMk/>
            <pc:sldMk cId="3304455264" sldId="300"/>
            <ac:grpSpMk id="39" creationId="{4670828A-D5DC-8695-37D1-CA793789A779}"/>
          </ac:grpSpMkLst>
        </pc:grpChg>
        <pc:grpChg chg="del">
          <ac:chgData name="Salome Padilla" userId="f4429905-10ae-4bb9-b94c-ec045543e81f" providerId="ADAL" clId="{6F0A7AA4-2EFC-4935-BD83-66FD016827D1}" dt="2022-07-19T05:58:31.348" v="1492" actId="478"/>
          <ac:grpSpMkLst>
            <pc:docMk/>
            <pc:sldMk cId="3304455264" sldId="300"/>
            <ac:grpSpMk id="46" creationId="{DE742E01-0A7F-B674-9702-E9F09CBC2D3B}"/>
          </ac:grpSpMkLst>
        </pc:grpChg>
        <pc:grpChg chg="del">
          <ac:chgData name="Salome Padilla" userId="f4429905-10ae-4bb9-b94c-ec045543e81f" providerId="ADAL" clId="{6F0A7AA4-2EFC-4935-BD83-66FD016827D1}" dt="2022-07-19T05:58:31.348" v="1492" actId="478"/>
          <ac:grpSpMkLst>
            <pc:docMk/>
            <pc:sldMk cId="3304455264" sldId="300"/>
            <ac:grpSpMk id="52" creationId="{99AE787B-5EEC-4662-0627-9DFA019BA697}"/>
          </ac:grpSpMkLst>
        </pc:grpChg>
        <pc:grpChg chg="del">
          <ac:chgData name="Salome Padilla" userId="f4429905-10ae-4bb9-b94c-ec045543e81f" providerId="ADAL" clId="{6F0A7AA4-2EFC-4935-BD83-66FD016827D1}" dt="2022-07-19T05:58:31.348" v="1492" actId="478"/>
          <ac:grpSpMkLst>
            <pc:docMk/>
            <pc:sldMk cId="3304455264" sldId="300"/>
            <ac:grpSpMk id="57" creationId="{66E11C1C-1D38-93AD-C735-69957DCCAFEE}"/>
          </ac:grpSpMkLst>
        </pc:grpChg>
        <pc:grpChg chg="del">
          <ac:chgData name="Salome Padilla" userId="f4429905-10ae-4bb9-b94c-ec045543e81f" providerId="ADAL" clId="{6F0A7AA4-2EFC-4935-BD83-66FD016827D1}" dt="2022-07-19T05:58:31.348" v="1492" actId="478"/>
          <ac:grpSpMkLst>
            <pc:docMk/>
            <pc:sldMk cId="3304455264" sldId="300"/>
            <ac:grpSpMk id="64" creationId="{2CFDC953-9240-69A8-C46C-AD1EBA3CAEB2}"/>
          </ac:grpSpMkLst>
        </pc:grpChg>
        <pc:grpChg chg="del">
          <ac:chgData name="Salome Padilla" userId="f4429905-10ae-4bb9-b94c-ec045543e81f" providerId="ADAL" clId="{6F0A7AA4-2EFC-4935-BD83-66FD016827D1}" dt="2022-07-19T05:58:31.348" v="1492" actId="478"/>
          <ac:grpSpMkLst>
            <pc:docMk/>
            <pc:sldMk cId="3304455264" sldId="300"/>
            <ac:grpSpMk id="68" creationId="{352BA721-63F3-5CE5-4AEB-31A386FFAD38}"/>
          </ac:grpSpMkLst>
        </pc:grpChg>
        <pc:grpChg chg="del">
          <ac:chgData name="Salome Padilla" userId="f4429905-10ae-4bb9-b94c-ec045543e81f" providerId="ADAL" clId="{6F0A7AA4-2EFC-4935-BD83-66FD016827D1}" dt="2022-07-19T05:58:31.348" v="1492" actId="478"/>
          <ac:grpSpMkLst>
            <pc:docMk/>
            <pc:sldMk cId="3304455264" sldId="300"/>
            <ac:grpSpMk id="73" creationId="{9E8C8C51-1694-A163-A6E6-B262023A057C}"/>
          </ac:grpSpMkLst>
        </pc:grpChg>
        <pc:grpChg chg="add mod">
          <ac:chgData name="Salome Padilla" userId="f4429905-10ae-4bb9-b94c-ec045543e81f" providerId="ADAL" clId="{6F0A7AA4-2EFC-4935-BD83-66FD016827D1}" dt="2022-07-19T06:11:08.524" v="1551" actId="1076"/>
          <ac:grpSpMkLst>
            <pc:docMk/>
            <pc:sldMk cId="3304455264" sldId="300"/>
            <ac:grpSpMk id="79" creationId="{6444C970-392A-EA7C-DFCF-B7F5A69316EE}"/>
          </ac:grpSpMkLst>
        </pc:grpChg>
        <pc:grpChg chg="add del mod">
          <ac:chgData name="Salome Padilla" userId="f4429905-10ae-4bb9-b94c-ec045543e81f" providerId="ADAL" clId="{6F0A7AA4-2EFC-4935-BD83-66FD016827D1}" dt="2022-07-19T06:09:31.119" v="1529" actId="478"/>
          <ac:grpSpMkLst>
            <pc:docMk/>
            <pc:sldMk cId="3304455264" sldId="300"/>
            <ac:grpSpMk id="84" creationId="{A6A0D535-9225-3F18-1356-5BB5E3EE11FD}"/>
          </ac:grpSpMkLst>
        </pc:grpChg>
        <pc:grpChg chg="add mod">
          <ac:chgData name="Salome Padilla" userId="f4429905-10ae-4bb9-b94c-ec045543e81f" providerId="ADAL" clId="{6F0A7AA4-2EFC-4935-BD83-66FD016827D1}" dt="2022-07-19T06:11:08.524" v="1551" actId="1076"/>
          <ac:grpSpMkLst>
            <pc:docMk/>
            <pc:sldMk cId="3304455264" sldId="300"/>
            <ac:grpSpMk id="89" creationId="{A7C315A5-6D85-34CD-9F53-AB55FD148D31}"/>
          </ac:grpSpMkLst>
        </pc:grpChg>
        <pc:grpChg chg="add mod">
          <ac:chgData name="Salome Padilla" userId="f4429905-10ae-4bb9-b94c-ec045543e81f" providerId="ADAL" clId="{6F0A7AA4-2EFC-4935-BD83-66FD016827D1}" dt="2022-07-19T06:10:28.072" v="1544" actId="14100"/>
          <ac:grpSpMkLst>
            <pc:docMk/>
            <pc:sldMk cId="3304455264" sldId="300"/>
            <ac:grpSpMk id="95" creationId="{B184CD30-C92C-D03A-F7DF-845326B29C3C}"/>
          </ac:grpSpMkLst>
        </pc:grpChg>
        <pc:grpChg chg="add mod">
          <ac:chgData name="Salome Padilla" userId="f4429905-10ae-4bb9-b94c-ec045543e81f" providerId="ADAL" clId="{6F0A7AA4-2EFC-4935-BD83-66FD016827D1}" dt="2022-07-19T06:11:56.060" v="1569" actId="1076"/>
          <ac:grpSpMkLst>
            <pc:docMk/>
            <pc:sldMk cId="3304455264" sldId="300"/>
            <ac:grpSpMk id="101" creationId="{4CB9A877-8FC0-0DF9-DAA1-584FD7EF412A}"/>
          </ac:grpSpMkLst>
        </pc:grpChg>
        <pc:grpChg chg="add mod">
          <ac:chgData name="Salome Padilla" userId="f4429905-10ae-4bb9-b94c-ec045543e81f" providerId="ADAL" clId="{6F0A7AA4-2EFC-4935-BD83-66FD016827D1}" dt="2022-07-19T06:09:46.157" v="1532" actId="1076"/>
          <ac:grpSpMkLst>
            <pc:docMk/>
            <pc:sldMk cId="3304455264" sldId="300"/>
            <ac:grpSpMk id="105" creationId="{3E67B161-51B6-6B18-C72B-50014BF36C83}"/>
          </ac:grpSpMkLst>
        </pc:grpChg>
        <pc:picChg chg="add mod">
          <ac:chgData name="Salome Padilla" userId="f4429905-10ae-4bb9-b94c-ec045543e81f" providerId="ADAL" clId="{6F0A7AA4-2EFC-4935-BD83-66FD016827D1}" dt="2022-07-19T06:11:00.222" v="1550" actId="12788"/>
          <ac:picMkLst>
            <pc:docMk/>
            <pc:sldMk cId="3304455264" sldId="300"/>
            <ac:picMk id="4" creationId="{502BADA4-73E5-A4E7-BC2A-8F2E823C9688}"/>
          </ac:picMkLst>
        </pc:picChg>
        <pc:picChg chg="mod">
          <ac:chgData name="Salome Padilla" userId="f4429905-10ae-4bb9-b94c-ec045543e81f" providerId="ADAL" clId="{6F0A7AA4-2EFC-4935-BD83-66FD016827D1}" dt="2022-07-19T06:06:48.598" v="1505"/>
          <ac:picMkLst>
            <pc:docMk/>
            <pc:sldMk cId="3304455264" sldId="300"/>
            <ac:picMk id="80" creationId="{121D82FF-88EC-C665-CDD5-48E08FD52D8F}"/>
          </ac:picMkLst>
        </pc:picChg>
        <pc:picChg chg="del mod topLvl">
          <ac:chgData name="Salome Padilla" userId="f4429905-10ae-4bb9-b94c-ec045543e81f" providerId="ADAL" clId="{6F0A7AA4-2EFC-4935-BD83-66FD016827D1}" dt="2022-07-19T06:09:31.119" v="1529" actId="478"/>
          <ac:picMkLst>
            <pc:docMk/>
            <pc:sldMk cId="3304455264" sldId="300"/>
            <ac:picMk id="85" creationId="{FC342DA0-EA61-59D3-9EAD-21FB173A5425}"/>
          </ac:picMkLst>
        </pc:picChg>
        <pc:picChg chg="mod">
          <ac:chgData name="Salome Padilla" userId="f4429905-10ae-4bb9-b94c-ec045543e81f" providerId="ADAL" clId="{6F0A7AA4-2EFC-4935-BD83-66FD016827D1}" dt="2022-07-19T06:06:48.598" v="1505"/>
          <ac:picMkLst>
            <pc:docMk/>
            <pc:sldMk cId="3304455264" sldId="300"/>
            <ac:picMk id="90" creationId="{62385483-F0D8-A5F7-FEB6-6167E3EEC6B6}"/>
          </ac:picMkLst>
        </pc:picChg>
        <pc:picChg chg="mod">
          <ac:chgData name="Salome Padilla" userId="f4429905-10ae-4bb9-b94c-ec045543e81f" providerId="ADAL" clId="{6F0A7AA4-2EFC-4935-BD83-66FD016827D1}" dt="2022-07-19T06:06:48.598" v="1505"/>
          <ac:picMkLst>
            <pc:docMk/>
            <pc:sldMk cId="3304455264" sldId="300"/>
            <ac:picMk id="91" creationId="{6ADD3857-4574-E86E-8A1F-EC3128E154A7}"/>
          </ac:picMkLst>
        </pc:picChg>
        <pc:picChg chg="mod">
          <ac:chgData name="Salome Padilla" userId="f4429905-10ae-4bb9-b94c-ec045543e81f" providerId="ADAL" clId="{6F0A7AA4-2EFC-4935-BD83-66FD016827D1}" dt="2022-07-19T06:10:37.724" v="1546" actId="14100"/>
          <ac:picMkLst>
            <pc:docMk/>
            <pc:sldMk cId="3304455264" sldId="300"/>
            <ac:picMk id="96" creationId="{3198BDFD-D8A1-E7E8-8A74-C1FB1D01D576}"/>
          </ac:picMkLst>
        </pc:picChg>
        <pc:picChg chg="mod">
          <ac:chgData name="Salome Padilla" userId="f4429905-10ae-4bb9-b94c-ec045543e81f" providerId="ADAL" clId="{6F0A7AA4-2EFC-4935-BD83-66FD016827D1}" dt="2022-07-19T06:10:18.500" v="1541" actId="14100"/>
          <ac:picMkLst>
            <pc:docMk/>
            <pc:sldMk cId="3304455264" sldId="300"/>
            <ac:picMk id="97" creationId="{E73D9910-80D1-87F1-D050-2170D29F4029}"/>
          </ac:picMkLst>
        </pc:picChg>
        <pc:picChg chg="mod">
          <ac:chgData name="Salome Padilla" userId="f4429905-10ae-4bb9-b94c-ec045543e81f" providerId="ADAL" clId="{6F0A7AA4-2EFC-4935-BD83-66FD016827D1}" dt="2022-07-19T06:11:23.665" v="1560" actId="1076"/>
          <ac:picMkLst>
            <pc:docMk/>
            <pc:sldMk cId="3304455264" sldId="300"/>
            <ac:picMk id="102" creationId="{24EC7D94-D0E2-1F07-70C9-3D71E46C44D0}"/>
          </ac:picMkLst>
        </pc:picChg>
        <pc:picChg chg="mod">
          <ac:chgData name="Salome Padilla" userId="f4429905-10ae-4bb9-b94c-ec045543e81f" providerId="ADAL" clId="{6F0A7AA4-2EFC-4935-BD83-66FD016827D1}" dt="2022-07-19T06:06:48.598" v="1505"/>
          <ac:picMkLst>
            <pc:docMk/>
            <pc:sldMk cId="3304455264" sldId="300"/>
            <ac:picMk id="106" creationId="{8F432E12-BC9E-FE18-82C5-4E79FBE42FF4}"/>
          </ac:picMkLst>
        </pc:picChg>
      </pc:sldChg>
    </pc:docChg>
  </pc:docChgLst>
  <pc:docChgLst>
    <pc:chgData name="Salome Padilla" userId="f4429905-10ae-4bb9-b94c-ec045543e81f" providerId="ADAL" clId="{C35E2973-767A-40CE-B933-79FF2C9228F8}"/>
    <pc:docChg chg="undo custSel modSld">
      <pc:chgData name="Salome Padilla" userId="f4429905-10ae-4bb9-b94c-ec045543e81f" providerId="ADAL" clId="{C35E2973-767A-40CE-B933-79FF2C9228F8}" dt="2022-07-08T11:09:55.598" v="679" actId="1076"/>
      <pc:docMkLst>
        <pc:docMk/>
      </pc:docMkLst>
      <pc:sldChg chg="modSp mod">
        <pc:chgData name="Salome Padilla" userId="f4429905-10ae-4bb9-b94c-ec045543e81f" providerId="ADAL" clId="{C35E2973-767A-40CE-B933-79FF2C9228F8}" dt="2022-07-08T09:13:10.683" v="0" actId="6549"/>
        <pc:sldMkLst>
          <pc:docMk/>
          <pc:sldMk cId="2998753837" sldId="258"/>
        </pc:sldMkLst>
        <pc:spChg chg="mod">
          <ac:chgData name="Salome Padilla" userId="f4429905-10ae-4bb9-b94c-ec045543e81f" providerId="ADAL" clId="{C35E2973-767A-40CE-B933-79FF2C9228F8}" dt="2022-07-08T09:13:10.683" v="0" actId="6549"/>
          <ac:spMkLst>
            <pc:docMk/>
            <pc:sldMk cId="2998753837" sldId="258"/>
            <ac:spMk id="2" creationId="{00000000-0000-0000-0000-000000000000}"/>
          </ac:spMkLst>
        </pc:spChg>
      </pc:sldChg>
      <pc:sldChg chg="modSp mod">
        <pc:chgData name="Salome Padilla" userId="f4429905-10ae-4bb9-b94c-ec045543e81f" providerId="ADAL" clId="{C35E2973-767A-40CE-B933-79FF2C9228F8}" dt="2022-07-08T09:17:22.033" v="10" actId="113"/>
        <pc:sldMkLst>
          <pc:docMk/>
          <pc:sldMk cId="2401836902" sldId="275"/>
        </pc:sldMkLst>
        <pc:spChg chg="mod">
          <ac:chgData name="Salome Padilla" userId="f4429905-10ae-4bb9-b94c-ec045543e81f" providerId="ADAL" clId="{C35E2973-767A-40CE-B933-79FF2C9228F8}" dt="2022-07-08T09:17:12.123" v="9" actId="113"/>
          <ac:spMkLst>
            <pc:docMk/>
            <pc:sldMk cId="2401836902" sldId="275"/>
            <ac:spMk id="42" creationId="{D8291941-10D7-E80C-1DEA-18EF11DB36DF}"/>
          </ac:spMkLst>
        </pc:spChg>
        <pc:spChg chg="mod">
          <ac:chgData name="Salome Padilla" userId="f4429905-10ae-4bb9-b94c-ec045543e81f" providerId="ADAL" clId="{C35E2973-767A-40CE-B933-79FF2C9228F8}" dt="2022-07-08T09:17:05.008" v="8" actId="113"/>
          <ac:spMkLst>
            <pc:docMk/>
            <pc:sldMk cId="2401836902" sldId="275"/>
            <ac:spMk id="57" creationId="{3BE78EC9-54E3-10E9-2BEE-995371FE0FB8}"/>
          </ac:spMkLst>
        </pc:spChg>
        <pc:spChg chg="mod">
          <ac:chgData name="Salome Padilla" userId="f4429905-10ae-4bb9-b94c-ec045543e81f" providerId="ADAL" clId="{C35E2973-767A-40CE-B933-79FF2C9228F8}" dt="2022-07-08T09:17:22.033" v="10" actId="113"/>
          <ac:spMkLst>
            <pc:docMk/>
            <pc:sldMk cId="2401836902" sldId="275"/>
            <ac:spMk id="58" creationId="{EB7AC87A-6813-4D22-70C2-FF1BCD03BC3C}"/>
          </ac:spMkLst>
        </pc:spChg>
      </pc:sldChg>
      <pc:sldChg chg="addSp delSp modSp mod">
        <pc:chgData name="Salome Padilla" userId="f4429905-10ae-4bb9-b94c-ec045543e81f" providerId="ADAL" clId="{C35E2973-767A-40CE-B933-79FF2C9228F8}" dt="2022-07-08T10:44:55.497" v="516" actId="1076"/>
        <pc:sldMkLst>
          <pc:docMk/>
          <pc:sldMk cId="2970257778" sldId="276"/>
        </pc:sldMkLst>
        <pc:spChg chg="mod">
          <ac:chgData name="Salome Padilla" userId="f4429905-10ae-4bb9-b94c-ec045543e81f" providerId="ADAL" clId="{C35E2973-767A-40CE-B933-79FF2C9228F8}" dt="2022-07-08T10:44:55.497" v="516" actId="1076"/>
          <ac:spMkLst>
            <pc:docMk/>
            <pc:sldMk cId="2970257778" sldId="276"/>
            <ac:spMk id="6" creationId="{2FF4FAD1-8669-4BCC-5D97-35AF56E45AD4}"/>
          </ac:spMkLst>
        </pc:spChg>
        <pc:spChg chg="mod">
          <ac:chgData name="Salome Padilla" userId="f4429905-10ae-4bb9-b94c-ec045543e81f" providerId="ADAL" clId="{C35E2973-767A-40CE-B933-79FF2C9228F8}" dt="2022-07-08T10:44:55.497" v="516" actId="1076"/>
          <ac:spMkLst>
            <pc:docMk/>
            <pc:sldMk cId="2970257778" sldId="276"/>
            <ac:spMk id="37" creationId="{B04B107F-528D-A423-3A4B-0A3F9EB9A77A}"/>
          </ac:spMkLst>
        </pc:spChg>
        <pc:spChg chg="mod">
          <ac:chgData name="Salome Padilla" userId="f4429905-10ae-4bb9-b94c-ec045543e81f" providerId="ADAL" clId="{C35E2973-767A-40CE-B933-79FF2C9228F8}" dt="2022-07-08T10:44:55.497" v="516" actId="1076"/>
          <ac:spMkLst>
            <pc:docMk/>
            <pc:sldMk cId="2970257778" sldId="276"/>
            <ac:spMk id="38" creationId="{463EC536-F6B6-F213-3FF0-2A5073889F50}"/>
          </ac:spMkLst>
        </pc:spChg>
        <pc:picChg chg="add del mod">
          <ac:chgData name="Salome Padilla" userId="f4429905-10ae-4bb9-b94c-ec045543e81f" providerId="ADAL" clId="{C35E2973-767A-40CE-B933-79FF2C9228F8}" dt="2022-07-08T10:44:40.208" v="514" actId="478"/>
          <ac:picMkLst>
            <pc:docMk/>
            <pc:sldMk cId="2970257778" sldId="276"/>
            <ac:picMk id="3" creationId="{9947768A-D59A-8243-1C0A-8D9B6868D0A7}"/>
          </ac:picMkLst>
        </pc:picChg>
        <pc:picChg chg="del">
          <ac:chgData name="Salome Padilla" userId="f4429905-10ae-4bb9-b94c-ec045543e81f" providerId="ADAL" clId="{C35E2973-767A-40CE-B933-79FF2C9228F8}" dt="2022-07-08T10:37:38.892" v="500" actId="478"/>
          <ac:picMkLst>
            <pc:docMk/>
            <pc:sldMk cId="2970257778" sldId="276"/>
            <ac:picMk id="22" creationId="{DAFE5DDA-CF48-DF01-ACC6-94F53317AA10}"/>
          </ac:picMkLst>
        </pc:picChg>
      </pc:sldChg>
      <pc:sldChg chg="modSp mod">
        <pc:chgData name="Salome Padilla" userId="f4429905-10ae-4bb9-b94c-ec045543e81f" providerId="ADAL" clId="{C35E2973-767A-40CE-B933-79FF2C9228F8}" dt="2022-07-08T09:22:14.039" v="32" actId="20577"/>
        <pc:sldMkLst>
          <pc:docMk/>
          <pc:sldMk cId="1641762416" sldId="277"/>
        </pc:sldMkLst>
        <pc:spChg chg="mod">
          <ac:chgData name="Salome Padilla" userId="f4429905-10ae-4bb9-b94c-ec045543e81f" providerId="ADAL" clId="{C35E2973-767A-40CE-B933-79FF2C9228F8}" dt="2022-07-08T09:22:14.039" v="32" actId="20577"/>
          <ac:spMkLst>
            <pc:docMk/>
            <pc:sldMk cId="1641762416" sldId="277"/>
            <ac:spMk id="7" creationId="{F44D080A-4D8A-2EFF-A821-9DB57FA09107}"/>
          </ac:spMkLst>
        </pc:spChg>
        <pc:spChg chg="mod">
          <ac:chgData name="Salome Padilla" userId="f4429905-10ae-4bb9-b94c-ec045543e81f" providerId="ADAL" clId="{C35E2973-767A-40CE-B933-79FF2C9228F8}" dt="2022-07-08T09:21:34.405" v="25" actId="20577"/>
          <ac:spMkLst>
            <pc:docMk/>
            <pc:sldMk cId="1641762416" sldId="277"/>
            <ac:spMk id="8" creationId="{CAE502F1-FB7D-DD45-57E6-9C67A697AAB6}"/>
          </ac:spMkLst>
        </pc:spChg>
        <pc:spChg chg="mod">
          <ac:chgData name="Salome Padilla" userId="f4429905-10ae-4bb9-b94c-ec045543e81f" providerId="ADAL" clId="{C35E2973-767A-40CE-B933-79FF2C9228F8}" dt="2022-07-08T09:20:20.005" v="16" actId="1076"/>
          <ac:spMkLst>
            <pc:docMk/>
            <pc:sldMk cId="1641762416" sldId="277"/>
            <ac:spMk id="35" creationId="{5A671F1C-58A5-A307-2BA3-CBF3771869B8}"/>
          </ac:spMkLst>
        </pc:spChg>
      </pc:sldChg>
      <pc:sldChg chg="addSp delSp modSp mod">
        <pc:chgData name="Salome Padilla" userId="f4429905-10ae-4bb9-b94c-ec045543e81f" providerId="ADAL" clId="{C35E2973-767A-40CE-B933-79FF2C9228F8}" dt="2022-07-08T10:44:36.999" v="513" actId="1076"/>
        <pc:sldMkLst>
          <pc:docMk/>
          <pc:sldMk cId="2182361908" sldId="278"/>
        </pc:sldMkLst>
        <pc:spChg chg="mod">
          <ac:chgData name="Salome Padilla" userId="f4429905-10ae-4bb9-b94c-ec045543e81f" providerId="ADAL" clId="{C35E2973-767A-40CE-B933-79FF2C9228F8}" dt="2022-07-08T09:24:57.556" v="91" actId="113"/>
          <ac:spMkLst>
            <pc:docMk/>
            <pc:sldMk cId="2182361908" sldId="278"/>
            <ac:spMk id="5" creationId="{56CD0975-83AA-C28B-BF2C-9AA249B6391E}"/>
          </ac:spMkLst>
        </pc:spChg>
        <pc:spChg chg="mod">
          <ac:chgData name="Salome Padilla" userId="f4429905-10ae-4bb9-b94c-ec045543e81f" providerId="ADAL" clId="{C35E2973-767A-40CE-B933-79FF2C9228F8}" dt="2022-07-08T10:44:32.881" v="511" actId="1076"/>
          <ac:spMkLst>
            <pc:docMk/>
            <pc:sldMk cId="2182361908" sldId="278"/>
            <ac:spMk id="9" creationId="{0AED924B-0FFD-6135-3F2C-1D2DAD979A4B}"/>
          </ac:spMkLst>
        </pc:spChg>
        <pc:spChg chg="mod">
          <ac:chgData name="Salome Padilla" userId="f4429905-10ae-4bb9-b94c-ec045543e81f" providerId="ADAL" clId="{C35E2973-767A-40CE-B933-79FF2C9228F8}" dt="2022-07-08T10:44:35.489" v="512" actId="1076"/>
          <ac:spMkLst>
            <pc:docMk/>
            <pc:sldMk cId="2182361908" sldId="278"/>
            <ac:spMk id="10" creationId="{892822F9-A8AD-5295-B255-B52742E18F9E}"/>
          </ac:spMkLst>
        </pc:spChg>
        <pc:spChg chg="mod">
          <ac:chgData name="Salome Padilla" userId="f4429905-10ae-4bb9-b94c-ec045543e81f" providerId="ADAL" clId="{C35E2973-767A-40CE-B933-79FF2C9228F8}" dt="2022-07-08T10:44:32.881" v="511" actId="1076"/>
          <ac:spMkLst>
            <pc:docMk/>
            <pc:sldMk cId="2182361908" sldId="278"/>
            <ac:spMk id="12" creationId="{246F17EE-AF12-A0E0-F236-55ED52ACCFC4}"/>
          </ac:spMkLst>
        </pc:spChg>
        <pc:spChg chg="mod">
          <ac:chgData name="Salome Padilla" userId="f4429905-10ae-4bb9-b94c-ec045543e81f" providerId="ADAL" clId="{C35E2973-767A-40CE-B933-79FF2C9228F8}" dt="2022-07-08T09:23:11.170" v="38" actId="1076"/>
          <ac:spMkLst>
            <pc:docMk/>
            <pc:sldMk cId="2182361908" sldId="278"/>
            <ac:spMk id="35" creationId="{5A671F1C-58A5-A307-2BA3-CBF3771869B8}"/>
          </ac:spMkLst>
        </pc:spChg>
        <pc:picChg chg="del">
          <ac:chgData name="Salome Padilla" userId="f4429905-10ae-4bb9-b94c-ec045543e81f" providerId="ADAL" clId="{C35E2973-767A-40CE-B933-79FF2C9228F8}" dt="2022-07-08T10:44:08.490" v="508" actId="478"/>
          <ac:picMkLst>
            <pc:docMk/>
            <pc:sldMk cId="2182361908" sldId="278"/>
            <ac:picMk id="6" creationId="{AF6AF1EE-87A3-C1FA-D9B5-EC007C518FD2}"/>
          </ac:picMkLst>
        </pc:picChg>
        <pc:picChg chg="add mod">
          <ac:chgData name="Salome Padilla" userId="f4429905-10ae-4bb9-b94c-ec045543e81f" providerId="ADAL" clId="{C35E2973-767A-40CE-B933-79FF2C9228F8}" dt="2022-07-08T10:44:36.999" v="513" actId="1076"/>
          <ac:picMkLst>
            <pc:docMk/>
            <pc:sldMk cId="2182361908" sldId="278"/>
            <ac:picMk id="8" creationId="{1B63EC61-354C-53AF-A0ED-76254A0C6E9D}"/>
          </ac:picMkLst>
        </pc:picChg>
      </pc:sldChg>
      <pc:sldChg chg="addSp modSp mod">
        <pc:chgData name="Salome Padilla" userId="f4429905-10ae-4bb9-b94c-ec045543e81f" providerId="ADAL" clId="{C35E2973-767A-40CE-B933-79FF2C9228F8}" dt="2022-07-08T09:28:01.660" v="153" actId="1076"/>
        <pc:sldMkLst>
          <pc:docMk/>
          <pc:sldMk cId="2593888219" sldId="279"/>
        </pc:sldMkLst>
        <pc:spChg chg="mod">
          <ac:chgData name="Salome Padilla" userId="f4429905-10ae-4bb9-b94c-ec045543e81f" providerId="ADAL" clId="{C35E2973-767A-40CE-B933-79FF2C9228F8}" dt="2022-07-08T09:27:18.793" v="118" actId="12788"/>
          <ac:spMkLst>
            <pc:docMk/>
            <pc:sldMk cId="2593888219" sldId="279"/>
            <ac:spMk id="8" creationId="{F3D4A41A-34A2-D9F0-FB73-008F3D89E334}"/>
          </ac:spMkLst>
        </pc:spChg>
        <pc:spChg chg="add mod">
          <ac:chgData name="Salome Padilla" userId="f4429905-10ae-4bb9-b94c-ec045543e81f" providerId="ADAL" clId="{C35E2973-767A-40CE-B933-79FF2C9228F8}" dt="2022-07-08T09:28:01.660" v="153" actId="1076"/>
          <ac:spMkLst>
            <pc:docMk/>
            <pc:sldMk cId="2593888219" sldId="279"/>
            <ac:spMk id="13" creationId="{CC7A01B6-F027-279E-8D8E-5AFAE504EF81}"/>
          </ac:spMkLst>
        </pc:spChg>
        <pc:spChg chg="mod">
          <ac:chgData name="Salome Padilla" userId="f4429905-10ae-4bb9-b94c-ec045543e81f" providerId="ADAL" clId="{C35E2973-767A-40CE-B933-79FF2C9228F8}" dt="2022-07-08T09:27:26.009" v="124" actId="1036"/>
          <ac:spMkLst>
            <pc:docMk/>
            <pc:sldMk cId="2593888219" sldId="279"/>
            <ac:spMk id="26" creationId="{3D4DB608-0E8B-4717-7AD0-DC5D9114735B}"/>
          </ac:spMkLst>
        </pc:spChg>
        <pc:spChg chg="mod">
          <ac:chgData name="Salome Padilla" userId="f4429905-10ae-4bb9-b94c-ec045543e81f" providerId="ADAL" clId="{C35E2973-767A-40CE-B933-79FF2C9228F8}" dt="2022-07-08T09:27:26.009" v="124" actId="1036"/>
          <ac:spMkLst>
            <pc:docMk/>
            <pc:sldMk cId="2593888219" sldId="279"/>
            <ac:spMk id="27" creationId="{70816423-8795-865B-69F1-65B32EFFE834}"/>
          </ac:spMkLst>
        </pc:spChg>
        <pc:spChg chg="mod">
          <ac:chgData name="Salome Padilla" userId="f4429905-10ae-4bb9-b94c-ec045543e81f" providerId="ADAL" clId="{C35E2973-767A-40CE-B933-79FF2C9228F8}" dt="2022-07-08T09:27:26.009" v="124" actId="1036"/>
          <ac:spMkLst>
            <pc:docMk/>
            <pc:sldMk cId="2593888219" sldId="279"/>
            <ac:spMk id="28" creationId="{CE74C727-7111-177F-826D-26C58C72108A}"/>
          </ac:spMkLst>
        </pc:spChg>
        <pc:spChg chg="mod">
          <ac:chgData name="Salome Padilla" userId="f4429905-10ae-4bb9-b94c-ec045543e81f" providerId="ADAL" clId="{C35E2973-767A-40CE-B933-79FF2C9228F8}" dt="2022-07-08T09:27:26.009" v="124" actId="1036"/>
          <ac:spMkLst>
            <pc:docMk/>
            <pc:sldMk cId="2593888219" sldId="279"/>
            <ac:spMk id="29" creationId="{75B06A22-3828-4FB0-80AA-671F06A328F4}"/>
          </ac:spMkLst>
        </pc:spChg>
        <pc:spChg chg="mod">
          <ac:chgData name="Salome Padilla" userId="f4429905-10ae-4bb9-b94c-ec045543e81f" providerId="ADAL" clId="{C35E2973-767A-40CE-B933-79FF2C9228F8}" dt="2022-07-08T09:27:26.009" v="124" actId="1036"/>
          <ac:spMkLst>
            <pc:docMk/>
            <pc:sldMk cId="2593888219" sldId="279"/>
            <ac:spMk id="30" creationId="{BD4B7A56-C6A8-8AB1-1897-02805353932A}"/>
          </ac:spMkLst>
        </pc:spChg>
        <pc:spChg chg="mod">
          <ac:chgData name="Salome Padilla" userId="f4429905-10ae-4bb9-b94c-ec045543e81f" providerId="ADAL" clId="{C35E2973-767A-40CE-B933-79FF2C9228F8}" dt="2022-07-08T09:27:26.009" v="124" actId="1036"/>
          <ac:spMkLst>
            <pc:docMk/>
            <pc:sldMk cId="2593888219" sldId="279"/>
            <ac:spMk id="31" creationId="{D9BBA4CC-5FFE-076B-0EE4-2E1C40CD1F74}"/>
          </ac:spMkLst>
        </pc:spChg>
        <pc:spChg chg="mod">
          <ac:chgData name="Salome Padilla" userId="f4429905-10ae-4bb9-b94c-ec045543e81f" providerId="ADAL" clId="{C35E2973-767A-40CE-B933-79FF2C9228F8}" dt="2022-07-08T09:27:26.009" v="124" actId="1036"/>
          <ac:spMkLst>
            <pc:docMk/>
            <pc:sldMk cId="2593888219" sldId="279"/>
            <ac:spMk id="32" creationId="{658134B1-42DD-0015-998F-59436F8B3001}"/>
          </ac:spMkLst>
        </pc:spChg>
        <pc:spChg chg="mod">
          <ac:chgData name="Salome Padilla" userId="f4429905-10ae-4bb9-b94c-ec045543e81f" providerId="ADAL" clId="{C35E2973-767A-40CE-B933-79FF2C9228F8}" dt="2022-07-08T09:27:26.009" v="124" actId="1036"/>
          <ac:spMkLst>
            <pc:docMk/>
            <pc:sldMk cId="2593888219" sldId="279"/>
            <ac:spMk id="33" creationId="{F298B57E-CEDB-037F-00FC-DCCA14572921}"/>
          </ac:spMkLst>
        </pc:spChg>
        <pc:spChg chg="mod">
          <ac:chgData name="Salome Padilla" userId="f4429905-10ae-4bb9-b94c-ec045543e81f" providerId="ADAL" clId="{C35E2973-767A-40CE-B933-79FF2C9228F8}" dt="2022-07-08T09:27:26.009" v="124" actId="1036"/>
          <ac:spMkLst>
            <pc:docMk/>
            <pc:sldMk cId="2593888219" sldId="279"/>
            <ac:spMk id="34" creationId="{E47FA69F-3340-F0C7-BF24-30C5F431E7A7}"/>
          </ac:spMkLst>
        </pc:spChg>
        <pc:spChg chg="mod">
          <ac:chgData name="Salome Padilla" userId="f4429905-10ae-4bb9-b94c-ec045543e81f" providerId="ADAL" clId="{C35E2973-767A-40CE-B933-79FF2C9228F8}" dt="2022-07-08T09:26:08.489" v="101" actId="1076"/>
          <ac:spMkLst>
            <pc:docMk/>
            <pc:sldMk cId="2593888219" sldId="279"/>
            <ac:spMk id="35" creationId="{5A671F1C-58A5-A307-2BA3-CBF3771869B8}"/>
          </ac:spMkLst>
        </pc:spChg>
      </pc:sldChg>
      <pc:sldChg chg="modSp mod">
        <pc:chgData name="Salome Padilla" userId="f4429905-10ae-4bb9-b94c-ec045543e81f" providerId="ADAL" clId="{C35E2973-767A-40CE-B933-79FF2C9228F8}" dt="2022-07-08T09:31:27.012" v="234" actId="14100"/>
        <pc:sldMkLst>
          <pc:docMk/>
          <pc:sldMk cId="2901833422" sldId="280"/>
        </pc:sldMkLst>
        <pc:spChg chg="mod">
          <ac:chgData name="Salome Padilla" userId="f4429905-10ae-4bb9-b94c-ec045543e81f" providerId="ADAL" clId="{C35E2973-767A-40CE-B933-79FF2C9228F8}" dt="2022-07-08T09:30:35.615" v="225" actId="20577"/>
          <ac:spMkLst>
            <pc:docMk/>
            <pc:sldMk cId="2901833422" sldId="280"/>
            <ac:spMk id="11" creationId="{6F180BBD-2DB4-6B83-14A9-8D32958B3E76}"/>
          </ac:spMkLst>
        </pc:spChg>
        <pc:spChg chg="mod">
          <ac:chgData name="Salome Padilla" userId="f4429905-10ae-4bb9-b94c-ec045543e81f" providerId="ADAL" clId="{C35E2973-767A-40CE-B933-79FF2C9228F8}" dt="2022-07-08T09:31:20.476" v="233" actId="20577"/>
          <ac:spMkLst>
            <pc:docMk/>
            <pc:sldMk cId="2901833422" sldId="280"/>
            <ac:spMk id="16" creationId="{B12E8140-7F59-A7B0-E016-98C39753F74D}"/>
          </ac:spMkLst>
        </pc:spChg>
        <pc:grpChg chg="mod">
          <ac:chgData name="Salome Padilla" userId="f4429905-10ae-4bb9-b94c-ec045543e81f" providerId="ADAL" clId="{C35E2973-767A-40CE-B933-79FF2C9228F8}" dt="2022-07-08T09:30:09.064" v="222" actId="14100"/>
          <ac:grpSpMkLst>
            <pc:docMk/>
            <pc:sldMk cId="2901833422" sldId="280"/>
            <ac:grpSpMk id="7" creationId="{DD87ACFE-BBD4-CF72-0D41-BF37358DD187}"/>
          </ac:grpSpMkLst>
        </pc:grpChg>
        <pc:grpChg chg="mod">
          <ac:chgData name="Salome Padilla" userId="f4429905-10ae-4bb9-b94c-ec045543e81f" providerId="ADAL" clId="{C35E2973-767A-40CE-B933-79FF2C9228F8}" dt="2022-07-08T09:31:27.012" v="234" actId="14100"/>
          <ac:grpSpMkLst>
            <pc:docMk/>
            <pc:sldMk cId="2901833422" sldId="280"/>
            <ac:grpSpMk id="12" creationId="{02632F55-286E-A290-7272-330F664BAEF8}"/>
          </ac:grpSpMkLst>
        </pc:grpChg>
      </pc:sldChg>
      <pc:sldChg chg="addSp modSp mod">
        <pc:chgData name="Salome Padilla" userId="f4429905-10ae-4bb9-b94c-ec045543e81f" providerId="ADAL" clId="{C35E2973-767A-40CE-B933-79FF2C9228F8}" dt="2022-07-08T09:34:49.701" v="322" actId="14100"/>
        <pc:sldMkLst>
          <pc:docMk/>
          <pc:sldMk cId="2123033262" sldId="281"/>
        </pc:sldMkLst>
        <pc:spChg chg="add mod">
          <ac:chgData name="Salome Padilla" userId="f4429905-10ae-4bb9-b94c-ec045543e81f" providerId="ADAL" clId="{C35E2973-767A-40CE-B933-79FF2C9228F8}" dt="2022-07-08T09:33:32.468" v="315" actId="14100"/>
          <ac:spMkLst>
            <pc:docMk/>
            <pc:sldMk cId="2123033262" sldId="281"/>
            <ac:spMk id="27" creationId="{4160BBDA-F486-F227-7ECD-42B8818287EB}"/>
          </ac:spMkLst>
        </pc:spChg>
        <pc:spChg chg="mod">
          <ac:chgData name="Salome Padilla" userId="f4429905-10ae-4bb9-b94c-ec045543e81f" providerId="ADAL" clId="{C35E2973-767A-40CE-B933-79FF2C9228F8}" dt="2022-07-08T09:32:41.610" v="254" actId="20577"/>
          <ac:spMkLst>
            <pc:docMk/>
            <pc:sldMk cId="2123033262" sldId="281"/>
            <ac:spMk id="35" creationId="{5A671F1C-58A5-A307-2BA3-CBF3771869B8}"/>
          </ac:spMkLst>
        </pc:spChg>
        <pc:spChg chg="mod">
          <ac:chgData name="Salome Padilla" userId="f4429905-10ae-4bb9-b94c-ec045543e81f" providerId="ADAL" clId="{C35E2973-767A-40CE-B933-79FF2C9228F8}" dt="2022-07-08T09:32:47.137" v="258" actId="1036"/>
          <ac:spMkLst>
            <pc:docMk/>
            <pc:sldMk cId="2123033262" sldId="281"/>
            <ac:spMk id="38" creationId="{595A5485-E3C7-9045-2797-A08E1A0CE8FD}"/>
          </ac:spMkLst>
        </pc:spChg>
        <pc:spChg chg="mod">
          <ac:chgData name="Salome Padilla" userId="f4429905-10ae-4bb9-b94c-ec045543e81f" providerId="ADAL" clId="{C35E2973-767A-40CE-B933-79FF2C9228F8}" dt="2022-07-08T09:34:25.303" v="321" actId="113"/>
          <ac:spMkLst>
            <pc:docMk/>
            <pc:sldMk cId="2123033262" sldId="281"/>
            <ac:spMk id="43" creationId="{A176FA80-C17B-E34A-CE80-7D896434BA8C}"/>
          </ac:spMkLst>
        </pc:spChg>
        <pc:spChg chg="mod">
          <ac:chgData name="Salome Padilla" userId="f4429905-10ae-4bb9-b94c-ec045543e81f" providerId="ADAL" clId="{C35E2973-767A-40CE-B933-79FF2C9228F8}" dt="2022-07-08T09:32:47.137" v="258" actId="1036"/>
          <ac:spMkLst>
            <pc:docMk/>
            <pc:sldMk cId="2123033262" sldId="281"/>
            <ac:spMk id="44" creationId="{F3C3AE5A-B7BA-B952-0C63-8B3ED35CA4F9}"/>
          </ac:spMkLst>
        </pc:spChg>
        <pc:spChg chg="mod">
          <ac:chgData name="Salome Padilla" userId="f4429905-10ae-4bb9-b94c-ec045543e81f" providerId="ADAL" clId="{C35E2973-767A-40CE-B933-79FF2C9228F8}" dt="2022-07-08T09:32:47.137" v="258" actId="1036"/>
          <ac:spMkLst>
            <pc:docMk/>
            <pc:sldMk cId="2123033262" sldId="281"/>
            <ac:spMk id="48" creationId="{AFD4C77C-0ABC-B071-9643-F7F409DDB618}"/>
          </ac:spMkLst>
        </pc:spChg>
        <pc:spChg chg="mod">
          <ac:chgData name="Salome Padilla" userId="f4429905-10ae-4bb9-b94c-ec045543e81f" providerId="ADAL" clId="{C35E2973-767A-40CE-B933-79FF2C9228F8}" dt="2022-07-08T09:32:47.137" v="258" actId="1036"/>
          <ac:spMkLst>
            <pc:docMk/>
            <pc:sldMk cId="2123033262" sldId="281"/>
            <ac:spMk id="52" creationId="{23E0B9A3-F568-0630-2F39-C52EA664BCB0}"/>
          </ac:spMkLst>
        </pc:spChg>
        <pc:spChg chg="mod">
          <ac:chgData name="Salome Padilla" userId="f4429905-10ae-4bb9-b94c-ec045543e81f" providerId="ADAL" clId="{C35E2973-767A-40CE-B933-79FF2C9228F8}" dt="2022-07-08T09:32:47.137" v="258" actId="1036"/>
          <ac:spMkLst>
            <pc:docMk/>
            <pc:sldMk cId="2123033262" sldId="281"/>
            <ac:spMk id="53" creationId="{6507823B-EC03-304C-E285-8E9F2C535AE0}"/>
          </ac:spMkLst>
        </pc:spChg>
        <pc:spChg chg="mod">
          <ac:chgData name="Salome Padilla" userId="f4429905-10ae-4bb9-b94c-ec045543e81f" providerId="ADAL" clId="{C35E2973-767A-40CE-B933-79FF2C9228F8}" dt="2022-07-08T09:32:47.137" v="258" actId="1036"/>
          <ac:spMkLst>
            <pc:docMk/>
            <pc:sldMk cId="2123033262" sldId="281"/>
            <ac:spMk id="57" creationId="{3F2D6B90-2A99-BA0C-D261-41400FDC2D9F}"/>
          </ac:spMkLst>
        </pc:spChg>
        <pc:spChg chg="mod">
          <ac:chgData name="Salome Padilla" userId="f4429905-10ae-4bb9-b94c-ec045543e81f" providerId="ADAL" clId="{C35E2973-767A-40CE-B933-79FF2C9228F8}" dt="2022-07-08T09:32:47.137" v="258" actId="1036"/>
          <ac:spMkLst>
            <pc:docMk/>
            <pc:sldMk cId="2123033262" sldId="281"/>
            <ac:spMk id="61" creationId="{F7C9B2EB-1EAE-D678-57CE-C802A3B2FC92}"/>
          </ac:spMkLst>
        </pc:spChg>
        <pc:spChg chg="mod">
          <ac:chgData name="Salome Padilla" userId="f4429905-10ae-4bb9-b94c-ec045543e81f" providerId="ADAL" clId="{C35E2973-767A-40CE-B933-79FF2C9228F8}" dt="2022-07-08T09:32:47.137" v="258" actId="1036"/>
          <ac:spMkLst>
            <pc:docMk/>
            <pc:sldMk cId="2123033262" sldId="281"/>
            <ac:spMk id="65" creationId="{8F1FD56D-2A63-0831-CF67-4129A842714C}"/>
          </ac:spMkLst>
        </pc:spChg>
        <pc:grpChg chg="mod">
          <ac:chgData name="Salome Padilla" userId="f4429905-10ae-4bb9-b94c-ec045543e81f" providerId="ADAL" clId="{C35E2973-767A-40CE-B933-79FF2C9228F8}" dt="2022-07-08T09:32:47.137" v="258" actId="1036"/>
          <ac:grpSpMkLst>
            <pc:docMk/>
            <pc:sldMk cId="2123033262" sldId="281"/>
            <ac:grpSpMk id="45" creationId="{F6E64088-FAFE-C181-2398-904F872D93F6}"/>
          </ac:grpSpMkLst>
        </pc:grpChg>
        <pc:grpChg chg="mod">
          <ac:chgData name="Salome Padilla" userId="f4429905-10ae-4bb9-b94c-ec045543e81f" providerId="ADAL" clId="{C35E2973-767A-40CE-B933-79FF2C9228F8}" dt="2022-07-08T09:32:47.137" v="258" actId="1036"/>
          <ac:grpSpMkLst>
            <pc:docMk/>
            <pc:sldMk cId="2123033262" sldId="281"/>
            <ac:grpSpMk id="49" creationId="{9DEF75B6-540E-BCCC-1973-0C79F114079E}"/>
          </ac:grpSpMkLst>
        </pc:grpChg>
        <pc:grpChg chg="mod">
          <ac:chgData name="Salome Padilla" userId="f4429905-10ae-4bb9-b94c-ec045543e81f" providerId="ADAL" clId="{C35E2973-767A-40CE-B933-79FF2C9228F8}" dt="2022-07-08T09:32:47.137" v="258" actId="1036"/>
          <ac:grpSpMkLst>
            <pc:docMk/>
            <pc:sldMk cId="2123033262" sldId="281"/>
            <ac:grpSpMk id="54" creationId="{8D6179FD-49E1-837A-BC79-1ABE55B3EEC0}"/>
          </ac:grpSpMkLst>
        </pc:grpChg>
        <pc:grpChg chg="mod">
          <ac:chgData name="Salome Padilla" userId="f4429905-10ae-4bb9-b94c-ec045543e81f" providerId="ADAL" clId="{C35E2973-767A-40CE-B933-79FF2C9228F8}" dt="2022-07-08T09:34:49.701" v="322" actId="14100"/>
          <ac:grpSpMkLst>
            <pc:docMk/>
            <pc:sldMk cId="2123033262" sldId="281"/>
            <ac:grpSpMk id="58" creationId="{CA510F5D-935A-236B-4848-963E597A9516}"/>
          </ac:grpSpMkLst>
        </pc:grpChg>
        <pc:grpChg chg="mod">
          <ac:chgData name="Salome Padilla" userId="f4429905-10ae-4bb9-b94c-ec045543e81f" providerId="ADAL" clId="{C35E2973-767A-40CE-B933-79FF2C9228F8}" dt="2022-07-08T09:32:47.137" v="258" actId="1036"/>
          <ac:grpSpMkLst>
            <pc:docMk/>
            <pc:sldMk cId="2123033262" sldId="281"/>
            <ac:grpSpMk id="62" creationId="{2842AC41-3904-8360-4F5A-E2A98140AB42}"/>
          </ac:grpSpMkLst>
        </pc:grpChg>
      </pc:sldChg>
      <pc:sldChg chg="addSp delSp modSp mod">
        <pc:chgData name="Salome Padilla" userId="f4429905-10ae-4bb9-b94c-ec045543e81f" providerId="ADAL" clId="{C35E2973-767A-40CE-B933-79FF2C9228F8}" dt="2022-07-08T10:49:39.429" v="534" actId="14100"/>
        <pc:sldMkLst>
          <pc:docMk/>
          <pc:sldMk cId="2133598003" sldId="282"/>
        </pc:sldMkLst>
        <pc:spChg chg="add mod ord">
          <ac:chgData name="Salome Padilla" userId="f4429905-10ae-4bb9-b94c-ec045543e81f" providerId="ADAL" clId="{C35E2973-767A-40CE-B933-79FF2C9228F8}" dt="2022-07-08T10:49:35.695" v="533" actId="167"/>
          <ac:spMkLst>
            <pc:docMk/>
            <pc:sldMk cId="2133598003" sldId="282"/>
            <ac:spMk id="8" creationId="{F6197C5C-BF88-0C1B-357E-DA0B1C5E3218}"/>
          </ac:spMkLst>
        </pc:spChg>
        <pc:spChg chg="mod">
          <ac:chgData name="Salome Padilla" userId="f4429905-10ae-4bb9-b94c-ec045543e81f" providerId="ADAL" clId="{C35E2973-767A-40CE-B933-79FF2C9228F8}" dt="2022-07-08T09:44:59.105" v="336" actId="113"/>
          <ac:spMkLst>
            <pc:docMk/>
            <pc:sldMk cId="2133598003" sldId="282"/>
            <ac:spMk id="30" creationId="{3C7C83B4-59C1-FB77-C4DC-C61E4BF4B514}"/>
          </ac:spMkLst>
        </pc:spChg>
        <pc:spChg chg="mod">
          <ac:chgData name="Salome Padilla" userId="f4429905-10ae-4bb9-b94c-ec045543e81f" providerId="ADAL" clId="{C35E2973-767A-40CE-B933-79FF2C9228F8}" dt="2022-07-08T10:49:39.429" v="534" actId="14100"/>
          <ac:spMkLst>
            <pc:docMk/>
            <pc:sldMk cId="2133598003" sldId="282"/>
            <ac:spMk id="31" creationId="{577FD7D0-7973-2858-7FFD-4D922F2F136D}"/>
          </ac:spMkLst>
        </pc:spChg>
        <pc:spChg chg="mod">
          <ac:chgData name="Salome Padilla" userId="f4429905-10ae-4bb9-b94c-ec045543e81f" providerId="ADAL" clId="{C35E2973-767A-40CE-B933-79FF2C9228F8}" dt="2022-07-08T09:35:13.419" v="327" actId="1076"/>
          <ac:spMkLst>
            <pc:docMk/>
            <pc:sldMk cId="2133598003" sldId="282"/>
            <ac:spMk id="35" creationId="{5A671F1C-58A5-A307-2BA3-CBF3771869B8}"/>
          </ac:spMkLst>
        </pc:spChg>
        <pc:picChg chg="add del mod">
          <ac:chgData name="Salome Padilla" userId="f4429905-10ae-4bb9-b94c-ec045543e81f" providerId="ADAL" clId="{C35E2973-767A-40CE-B933-79FF2C9228F8}" dt="2022-07-08T10:49:06.992" v="526" actId="478"/>
          <ac:picMkLst>
            <pc:docMk/>
            <pc:sldMk cId="2133598003" sldId="282"/>
            <ac:picMk id="3" creationId="{5A8EE953-E5D4-C7FC-23C2-BE01232D36C9}"/>
          </ac:picMkLst>
        </pc:picChg>
        <pc:picChg chg="del">
          <ac:chgData name="Salome Padilla" userId="f4429905-10ae-4bb9-b94c-ec045543e81f" providerId="ADAL" clId="{C35E2973-767A-40CE-B933-79FF2C9228F8}" dt="2022-07-08T10:47:44.148" v="522" actId="478"/>
          <ac:picMkLst>
            <pc:docMk/>
            <pc:sldMk cId="2133598003" sldId="282"/>
            <ac:picMk id="28" creationId="{64AF7065-81F5-838B-6ACA-2781024ABEC1}"/>
          </ac:picMkLst>
        </pc:picChg>
      </pc:sldChg>
      <pc:sldChg chg="modSp mod">
        <pc:chgData name="Salome Padilla" userId="f4429905-10ae-4bb9-b94c-ec045543e81f" providerId="ADAL" clId="{C35E2973-767A-40CE-B933-79FF2C9228F8}" dt="2022-07-08T09:53:29.132" v="345" actId="1076"/>
        <pc:sldMkLst>
          <pc:docMk/>
          <pc:sldMk cId="883715583" sldId="283"/>
        </pc:sldMkLst>
        <pc:spChg chg="mod">
          <ac:chgData name="Salome Padilla" userId="f4429905-10ae-4bb9-b94c-ec045543e81f" providerId="ADAL" clId="{C35E2973-767A-40CE-B933-79FF2C9228F8}" dt="2022-07-08T09:46:27.911" v="337" actId="108"/>
          <ac:spMkLst>
            <pc:docMk/>
            <pc:sldMk cId="883715583" sldId="283"/>
            <ac:spMk id="33" creationId="{1BB6E379-DD46-5C1B-713F-3FDC8718FAD9}"/>
          </ac:spMkLst>
        </pc:spChg>
        <pc:spChg chg="mod">
          <ac:chgData name="Salome Padilla" userId="f4429905-10ae-4bb9-b94c-ec045543e81f" providerId="ADAL" clId="{C35E2973-767A-40CE-B933-79FF2C9228F8}" dt="2022-07-08T09:53:29.132" v="345" actId="1076"/>
          <ac:spMkLst>
            <pc:docMk/>
            <pc:sldMk cId="883715583" sldId="283"/>
            <ac:spMk id="49" creationId="{29C8745B-C05E-41CF-4EE5-34A72BDF23B2}"/>
          </ac:spMkLst>
        </pc:spChg>
        <pc:spChg chg="mod">
          <ac:chgData name="Salome Padilla" userId="f4429905-10ae-4bb9-b94c-ec045543e81f" providerId="ADAL" clId="{C35E2973-767A-40CE-B933-79FF2C9228F8}" dt="2022-07-08T09:46:49.949" v="341" actId="1076"/>
          <ac:spMkLst>
            <pc:docMk/>
            <pc:sldMk cId="883715583" sldId="283"/>
            <ac:spMk id="54" creationId="{6ADA3CFA-E954-8205-C643-F44A6D11A3CE}"/>
          </ac:spMkLst>
        </pc:spChg>
        <pc:grpChg chg="mod">
          <ac:chgData name="Salome Padilla" userId="f4429905-10ae-4bb9-b94c-ec045543e81f" providerId="ADAL" clId="{C35E2973-767A-40CE-B933-79FF2C9228F8}" dt="2022-07-08T09:53:24.912" v="344" actId="1076"/>
          <ac:grpSpMkLst>
            <pc:docMk/>
            <pc:sldMk cId="883715583" sldId="283"/>
            <ac:grpSpMk id="42" creationId="{8F177DED-021B-5582-732B-81695B809EA1}"/>
          </ac:grpSpMkLst>
        </pc:grpChg>
      </pc:sldChg>
      <pc:sldChg chg="addSp delSp modSp mod">
        <pc:chgData name="Salome Padilla" userId="f4429905-10ae-4bb9-b94c-ec045543e81f" providerId="ADAL" clId="{C35E2973-767A-40CE-B933-79FF2C9228F8}" dt="2022-07-08T10:55:22.648" v="551" actId="1076"/>
        <pc:sldMkLst>
          <pc:docMk/>
          <pc:sldMk cId="1482166991" sldId="284"/>
        </pc:sldMkLst>
        <pc:spChg chg="mod">
          <ac:chgData name="Salome Padilla" userId="f4429905-10ae-4bb9-b94c-ec045543e81f" providerId="ADAL" clId="{C35E2973-767A-40CE-B933-79FF2C9228F8}" dt="2022-07-08T10:55:04.729" v="548" actId="1076"/>
          <ac:spMkLst>
            <pc:docMk/>
            <pc:sldMk cId="1482166991" sldId="284"/>
            <ac:spMk id="30" creationId="{2F401504-C1A4-A36C-1145-B04C6B294E42}"/>
          </ac:spMkLst>
        </pc:spChg>
        <pc:spChg chg="mod">
          <ac:chgData name="Salome Padilla" userId="f4429905-10ae-4bb9-b94c-ec045543e81f" providerId="ADAL" clId="{C35E2973-767A-40CE-B933-79FF2C9228F8}" dt="2022-07-08T09:54:41.863" v="349" actId="1076"/>
          <ac:spMkLst>
            <pc:docMk/>
            <pc:sldMk cId="1482166991" sldId="284"/>
            <ac:spMk id="35" creationId="{5A671F1C-58A5-A307-2BA3-CBF3771869B8}"/>
          </ac:spMkLst>
        </pc:spChg>
        <pc:spChg chg="mod">
          <ac:chgData name="Salome Padilla" userId="f4429905-10ae-4bb9-b94c-ec045543e81f" providerId="ADAL" clId="{C35E2973-767A-40CE-B933-79FF2C9228F8}" dt="2022-07-08T10:55:04.729" v="548" actId="1076"/>
          <ac:spMkLst>
            <pc:docMk/>
            <pc:sldMk cId="1482166991" sldId="284"/>
            <ac:spMk id="58" creationId="{34527A9B-2667-0EBF-39B3-634520428DFC}"/>
          </ac:spMkLst>
        </pc:spChg>
        <pc:spChg chg="mod">
          <ac:chgData name="Salome Padilla" userId="f4429905-10ae-4bb9-b94c-ec045543e81f" providerId="ADAL" clId="{C35E2973-767A-40CE-B933-79FF2C9228F8}" dt="2022-07-08T10:54:49.445" v="545" actId="1036"/>
          <ac:spMkLst>
            <pc:docMk/>
            <pc:sldMk cId="1482166991" sldId="284"/>
            <ac:spMk id="59" creationId="{5245F2F2-CAD4-808F-4D7A-2A6B9F80AF27}"/>
          </ac:spMkLst>
        </pc:spChg>
        <pc:spChg chg="mod">
          <ac:chgData name="Salome Padilla" userId="f4429905-10ae-4bb9-b94c-ec045543e81f" providerId="ADAL" clId="{C35E2973-767A-40CE-B933-79FF2C9228F8}" dt="2022-07-08T10:54:49.445" v="545" actId="1036"/>
          <ac:spMkLst>
            <pc:docMk/>
            <pc:sldMk cId="1482166991" sldId="284"/>
            <ac:spMk id="66" creationId="{14F76CB5-0472-FB06-5C14-A60CBAB5E94C}"/>
          </ac:spMkLst>
        </pc:spChg>
        <pc:spChg chg="mod">
          <ac:chgData name="Salome Padilla" userId="f4429905-10ae-4bb9-b94c-ec045543e81f" providerId="ADAL" clId="{C35E2973-767A-40CE-B933-79FF2C9228F8}" dt="2022-07-08T10:54:49.445" v="545" actId="1036"/>
          <ac:spMkLst>
            <pc:docMk/>
            <pc:sldMk cId="1482166991" sldId="284"/>
            <ac:spMk id="73" creationId="{AA21088C-2B67-EC49-EAC5-B450B7E07061}"/>
          </ac:spMkLst>
        </pc:spChg>
        <pc:spChg chg="mod">
          <ac:chgData name="Salome Padilla" userId="f4429905-10ae-4bb9-b94c-ec045543e81f" providerId="ADAL" clId="{C35E2973-767A-40CE-B933-79FF2C9228F8}" dt="2022-07-08T10:54:49.445" v="545" actId="1036"/>
          <ac:spMkLst>
            <pc:docMk/>
            <pc:sldMk cId="1482166991" sldId="284"/>
            <ac:spMk id="102" creationId="{16698AE1-1FE6-5AD2-2433-73EC62D991DC}"/>
          </ac:spMkLst>
        </pc:spChg>
        <pc:grpChg chg="mod">
          <ac:chgData name="Salome Padilla" userId="f4429905-10ae-4bb9-b94c-ec045543e81f" providerId="ADAL" clId="{C35E2973-767A-40CE-B933-79FF2C9228F8}" dt="2022-07-08T10:55:04.729" v="548" actId="1076"/>
          <ac:grpSpMkLst>
            <pc:docMk/>
            <pc:sldMk cId="1482166991" sldId="284"/>
            <ac:grpSpMk id="25" creationId="{D458D1A6-F67D-B728-9C21-3BB464136E2E}"/>
          </ac:grpSpMkLst>
        </pc:grpChg>
        <pc:grpChg chg="mod">
          <ac:chgData name="Salome Padilla" userId="f4429905-10ae-4bb9-b94c-ec045543e81f" providerId="ADAL" clId="{C35E2973-767A-40CE-B933-79FF2C9228F8}" dt="2022-07-08T10:55:04.729" v="548" actId="1076"/>
          <ac:grpSpMkLst>
            <pc:docMk/>
            <pc:sldMk cId="1482166991" sldId="284"/>
            <ac:grpSpMk id="31" creationId="{5D318F80-1C24-65F6-45B5-340CCC26E528}"/>
          </ac:grpSpMkLst>
        </pc:grpChg>
        <pc:grpChg chg="mod">
          <ac:chgData name="Salome Padilla" userId="f4429905-10ae-4bb9-b94c-ec045543e81f" providerId="ADAL" clId="{C35E2973-767A-40CE-B933-79FF2C9228F8}" dt="2022-07-08T10:54:49.445" v="545" actId="1036"/>
          <ac:grpSpMkLst>
            <pc:docMk/>
            <pc:sldMk cId="1482166991" sldId="284"/>
            <ac:grpSpMk id="60" creationId="{653DF05F-A975-3270-8BF9-92B4A49E20CA}"/>
          </ac:grpSpMkLst>
        </pc:grpChg>
        <pc:grpChg chg="mod">
          <ac:chgData name="Salome Padilla" userId="f4429905-10ae-4bb9-b94c-ec045543e81f" providerId="ADAL" clId="{C35E2973-767A-40CE-B933-79FF2C9228F8}" dt="2022-07-08T10:54:49.445" v="545" actId="1036"/>
          <ac:grpSpMkLst>
            <pc:docMk/>
            <pc:sldMk cId="1482166991" sldId="284"/>
            <ac:grpSpMk id="67" creationId="{1E3F8364-4B4D-BDDD-F7D4-75A74DFD25E2}"/>
          </ac:grpSpMkLst>
        </pc:grpChg>
        <pc:grpChg chg="mod">
          <ac:chgData name="Salome Padilla" userId="f4429905-10ae-4bb9-b94c-ec045543e81f" providerId="ADAL" clId="{C35E2973-767A-40CE-B933-79FF2C9228F8}" dt="2022-07-08T10:54:49.445" v="545" actId="1036"/>
          <ac:grpSpMkLst>
            <pc:docMk/>
            <pc:sldMk cId="1482166991" sldId="284"/>
            <ac:grpSpMk id="74" creationId="{6D4E1004-3209-1240-879C-A72E31CF6D47}"/>
          </ac:grpSpMkLst>
        </pc:grpChg>
        <pc:grpChg chg="mod">
          <ac:chgData name="Salome Padilla" userId="f4429905-10ae-4bb9-b94c-ec045543e81f" providerId="ADAL" clId="{C35E2973-767A-40CE-B933-79FF2C9228F8}" dt="2022-07-08T10:55:04.729" v="548" actId="1076"/>
          <ac:grpSpMkLst>
            <pc:docMk/>
            <pc:sldMk cId="1482166991" sldId="284"/>
            <ac:grpSpMk id="81" creationId="{B2C0A6C3-BC02-24DC-F034-FC55474798BC}"/>
          </ac:grpSpMkLst>
        </pc:grpChg>
        <pc:grpChg chg="mod">
          <ac:chgData name="Salome Padilla" userId="f4429905-10ae-4bb9-b94c-ec045543e81f" providerId="ADAL" clId="{C35E2973-767A-40CE-B933-79FF2C9228F8}" dt="2022-07-08T10:55:13.480" v="549" actId="1076"/>
          <ac:grpSpMkLst>
            <pc:docMk/>
            <pc:sldMk cId="1482166991" sldId="284"/>
            <ac:grpSpMk id="91" creationId="{551E9DAB-1872-27EF-FAB9-1C4D9181C96D}"/>
          </ac:grpSpMkLst>
        </pc:grpChg>
        <pc:grpChg chg="mod">
          <ac:chgData name="Salome Padilla" userId="f4429905-10ae-4bb9-b94c-ec045543e81f" providerId="ADAL" clId="{C35E2973-767A-40CE-B933-79FF2C9228F8}" dt="2022-07-08T10:54:49.445" v="545" actId="1036"/>
          <ac:grpSpMkLst>
            <pc:docMk/>
            <pc:sldMk cId="1482166991" sldId="284"/>
            <ac:grpSpMk id="96" creationId="{F7360DA2-B3A8-99FC-80FC-F0DBE34A5FE2}"/>
          </ac:grpSpMkLst>
        </pc:grpChg>
        <pc:picChg chg="add mod">
          <ac:chgData name="Salome Padilla" userId="f4429905-10ae-4bb9-b94c-ec045543e81f" providerId="ADAL" clId="{C35E2973-767A-40CE-B933-79FF2C9228F8}" dt="2022-07-08T10:55:22.648" v="551" actId="1076"/>
          <ac:picMkLst>
            <pc:docMk/>
            <pc:sldMk cId="1482166991" sldId="284"/>
            <ac:picMk id="3" creationId="{A4CC7BB7-E7BE-53C0-3465-CC207EBFF224}"/>
          </ac:picMkLst>
        </pc:picChg>
        <pc:picChg chg="del">
          <ac:chgData name="Salome Padilla" userId="f4429905-10ae-4bb9-b94c-ec045543e81f" providerId="ADAL" clId="{C35E2973-767A-40CE-B933-79FF2C9228F8}" dt="2022-07-08T10:49:56.975" v="535" actId="478"/>
          <ac:picMkLst>
            <pc:docMk/>
            <pc:sldMk cId="1482166991" sldId="284"/>
            <ac:picMk id="26" creationId="{6706B897-01C6-9551-A632-A72A2E7CF588}"/>
          </ac:picMkLst>
        </pc:picChg>
      </pc:sldChg>
      <pc:sldChg chg="addSp delSp modSp mod">
        <pc:chgData name="Salome Padilla" userId="f4429905-10ae-4bb9-b94c-ec045543e81f" providerId="ADAL" clId="{C35E2973-767A-40CE-B933-79FF2C9228F8}" dt="2022-07-08T10:58:07.848" v="565" actId="1076"/>
        <pc:sldMkLst>
          <pc:docMk/>
          <pc:sldMk cId="1090393001" sldId="285"/>
        </pc:sldMkLst>
        <pc:spChg chg="mod">
          <ac:chgData name="Salome Padilla" userId="f4429905-10ae-4bb9-b94c-ec045543e81f" providerId="ADAL" clId="{C35E2973-767A-40CE-B933-79FF2C9228F8}" dt="2022-07-08T10:58:07.848" v="565" actId="1076"/>
          <ac:spMkLst>
            <pc:docMk/>
            <pc:sldMk cId="1090393001" sldId="285"/>
            <ac:spMk id="80" creationId="{D640975A-FF97-E067-BBA8-9CA643E2F5BB}"/>
          </ac:spMkLst>
        </pc:spChg>
        <pc:spChg chg="mod">
          <ac:chgData name="Salome Padilla" userId="f4429905-10ae-4bb9-b94c-ec045543e81f" providerId="ADAL" clId="{C35E2973-767A-40CE-B933-79FF2C9228F8}" dt="2022-07-08T10:57:51.530" v="563" actId="1076"/>
          <ac:spMkLst>
            <pc:docMk/>
            <pc:sldMk cId="1090393001" sldId="285"/>
            <ac:spMk id="95" creationId="{743343EB-B798-4D20-64AE-FA2E279D0428}"/>
          </ac:spMkLst>
        </pc:spChg>
        <pc:picChg chg="add mod">
          <ac:chgData name="Salome Padilla" userId="f4429905-10ae-4bb9-b94c-ec045543e81f" providerId="ADAL" clId="{C35E2973-767A-40CE-B933-79FF2C9228F8}" dt="2022-07-08T10:57:38.848" v="561" actId="14100"/>
          <ac:picMkLst>
            <pc:docMk/>
            <pc:sldMk cId="1090393001" sldId="285"/>
            <ac:picMk id="3" creationId="{4D97A3BD-7A03-8914-B845-2B3E59B33264}"/>
          </ac:picMkLst>
        </pc:picChg>
        <pc:picChg chg="del">
          <ac:chgData name="Salome Padilla" userId="f4429905-10ae-4bb9-b94c-ec045543e81f" providerId="ADAL" clId="{C35E2973-767A-40CE-B933-79FF2C9228F8}" dt="2022-07-08T10:56:45.754" v="552" actId="478"/>
          <ac:picMkLst>
            <pc:docMk/>
            <pc:sldMk cId="1090393001" sldId="285"/>
            <ac:picMk id="103" creationId="{AE0785A0-B04C-1114-3461-088AEAE34051}"/>
          </ac:picMkLst>
        </pc:picChg>
      </pc:sldChg>
      <pc:sldChg chg="modSp mod">
        <pc:chgData name="Salome Padilla" userId="f4429905-10ae-4bb9-b94c-ec045543e81f" providerId="ADAL" clId="{C35E2973-767A-40CE-B933-79FF2C9228F8}" dt="2022-07-08T10:15:14.257" v="448" actId="20577"/>
        <pc:sldMkLst>
          <pc:docMk/>
          <pc:sldMk cId="1658803048" sldId="286"/>
        </pc:sldMkLst>
        <pc:spChg chg="mod">
          <ac:chgData name="Salome Padilla" userId="f4429905-10ae-4bb9-b94c-ec045543e81f" providerId="ADAL" clId="{C35E2973-767A-40CE-B933-79FF2C9228F8}" dt="2022-07-08T10:15:14.257" v="448" actId="20577"/>
          <ac:spMkLst>
            <pc:docMk/>
            <pc:sldMk cId="1658803048" sldId="286"/>
            <ac:spMk id="38" creationId="{8A4FFCA1-1511-727F-18D0-BDE06299A65C}"/>
          </ac:spMkLst>
        </pc:spChg>
      </pc:sldChg>
      <pc:sldChg chg="modSp mod">
        <pc:chgData name="Salome Padilla" userId="f4429905-10ae-4bb9-b94c-ec045543e81f" providerId="ADAL" clId="{C35E2973-767A-40CE-B933-79FF2C9228F8}" dt="2022-07-08T10:22:12.959" v="484" actId="20577"/>
        <pc:sldMkLst>
          <pc:docMk/>
          <pc:sldMk cId="3414538745" sldId="287"/>
        </pc:sldMkLst>
        <pc:spChg chg="mod">
          <ac:chgData name="Salome Padilla" userId="f4429905-10ae-4bb9-b94c-ec045543e81f" providerId="ADAL" clId="{C35E2973-767A-40CE-B933-79FF2C9228F8}" dt="2022-07-08T10:20:05.726" v="455" actId="20577"/>
          <ac:spMkLst>
            <pc:docMk/>
            <pc:sldMk cId="3414538745" sldId="287"/>
            <ac:spMk id="93" creationId="{E23DBAC4-A579-6EA1-7C4B-6CE67B9AABD5}"/>
          </ac:spMkLst>
        </pc:spChg>
        <pc:spChg chg="mod">
          <ac:chgData name="Salome Padilla" userId="f4429905-10ae-4bb9-b94c-ec045543e81f" providerId="ADAL" clId="{C35E2973-767A-40CE-B933-79FF2C9228F8}" dt="2022-07-08T10:20:26.729" v="456" actId="113"/>
          <ac:spMkLst>
            <pc:docMk/>
            <pc:sldMk cId="3414538745" sldId="287"/>
            <ac:spMk id="94" creationId="{32E38EF8-730F-90D9-3545-942E333576F5}"/>
          </ac:spMkLst>
        </pc:spChg>
        <pc:spChg chg="mod">
          <ac:chgData name="Salome Padilla" userId="f4429905-10ae-4bb9-b94c-ec045543e81f" providerId="ADAL" clId="{C35E2973-767A-40CE-B933-79FF2C9228F8}" dt="2022-07-08T10:20:46.892" v="457" actId="1076"/>
          <ac:spMkLst>
            <pc:docMk/>
            <pc:sldMk cId="3414538745" sldId="287"/>
            <ac:spMk id="102" creationId="{1A053295-2F00-1E63-4B7B-97622C426E3E}"/>
          </ac:spMkLst>
        </pc:spChg>
        <pc:spChg chg="mod">
          <ac:chgData name="Salome Padilla" userId="f4429905-10ae-4bb9-b94c-ec045543e81f" providerId="ADAL" clId="{C35E2973-767A-40CE-B933-79FF2C9228F8}" dt="2022-07-08T10:22:12.959" v="484" actId="20577"/>
          <ac:spMkLst>
            <pc:docMk/>
            <pc:sldMk cId="3414538745" sldId="287"/>
            <ac:spMk id="121" creationId="{8289033A-8D4A-11E1-1894-4DBD54ACD40B}"/>
          </ac:spMkLst>
        </pc:spChg>
      </pc:sldChg>
      <pc:sldChg chg="addSp delSp modSp mod">
        <pc:chgData name="Salome Padilla" userId="f4429905-10ae-4bb9-b94c-ec045543e81f" providerId="ADAL" clId="{C35E2973-767A-40CE-B933-79FF2C9228F8}" dt="2022-07-08T11:05:33.926" v="594" actId="14100"/>
        <pc:sldMkLst>
          <pc:docMk/>
          <pc:sldMk cId="2744750916" sldId="288"/>
        </pc:sldMkLst>
        <pc:spChg chg="mod">
          <ac:chgData name="Salome Padilla" userId="f4429905-10ae-4bb9-b94c-ec045543e81f" providerId="ADAL" clId="{C35E2973-767A-40CE-B933-79FF2C9228F8}" dt="2022-07-08T10:23:24.764" v="487" actId="1076"/>
          <ac:spMkLst>
            <pc:docMk/>
            <pc:sldMk cId="2744750916" sldId="288"/>
            <ac:spMk id="30" creationId="{5B3048CB-A308-36FA-4456-CEB8164A5BAE}"/>
          </ac:spMkLst>
        </pc:spChg>
        <pc:spChg chg="mod">
          <ac:chgData name="Salome Padilla" userId="f4429905-10ae-4bb9-b94c-ec045543e81f" providerId="ADAL" clId="{C35E2973-767A-40CE-B933-79FF2C9228F8}" dt="2022-07-08T10:23:31.345" v="489" actId="1035"/>
          <ac:spMkLst>
            <pc:docMk/>
            <pc:sldMk cId="2744750916" sldId="288"/>
            <ac:spMk id="32" creationId="{341D74A8-46BF-A691-FCC8-584A3B9025CD}"/>
          </ac:spMkLst>
        </pc:spChg>
        <pc:spChg chg="mod">
          <ac:chgData name="Salome Padilla" userId="f4429905-10ae-4bb9-b94c-ec045543e81f" providerId="ADAL" clId="{C35E2973-767A-40CE-B933-79FF2C9228F8}" dt="2022-07-08T10:27:36.792" v="492" actId="1076"/>
          <ac:spMkLst>
            <pc:docMk/>
            <pc:sldMk cId="2744750916" sldId="288"/>
            <ac:spMk id="33" creationId="{B0C29B97-309D-D39F-3055-35A6AF12F35A}"/>
          </ac:spMkLst>
        </pc:spChg>
        <pc:spChg chg="mod">
          <ac:chgData name="Salome Padilla" userId="f4429905-10ae-4bb9-b94c-ec045543e81f" providerId="ADAL" clId="{C35E2973-767A-40CE-B933-79FF2C9228F8}" dt="2022-07-08T10:27:36.792" v="492" actId="1076"/>
          <ac:spMkLst>
            <pc:docMk/>
            <pc:sldMk cId="2744750916" sldId="288"/>
            <ac:spMk id="34" creationId="{7A2DB63D-5F8E-5033-BF39-A50748C3508B}"/>
          </ac:spMkLst>
        </pc:spChg>
        <pc:spChg chg="mod">
          <ac:chgData name="Salome Padilla" userId="f4429905-10ae-4bb9-b94c-ec045543e81f" providerId="ADAL" clId="{C35E2973-767A-40CE-B933-79FF2C9228F8}" dt="2022-07-08T10:27:36.792" v="492" actId="1076"/>
          <ac:spMkLst>
            <pc:docMk/>
            <pc:sldMk cId="2744750916" sldId="288"/>
            <ac:spMk id="35" creationId="{64411251-336F-7E75-692E-D20F6E3F11BF}"/>
          </ac:spMkLst>
        </pc:spChg>
        <pc:spChg chg="mod">
          <ac:chgData name="Salome Padilla" userId="f4429905-10ae-4bb9-b94c-ec045543e81f" providerId="ADAL" clId="{C35E2973-767A-40CE-B933-79FF2C9228F8}" dt="2022-07-08T10:27:36.792" v="492" actId="1076"/>
          <ac:spMkLst>
            <pc:docMk/>
            <pc:sldMk cId="2744750916" sldId="288"/>
            <ac:spMk id="36" creationId="{5D009B60-DD31-586D-4CA9-80BD6C527CF1}"/>
          </ac:spMkLst>
        </pc:spChg>
        <pc:spChg chg="mod">
          <ac:chgData name="Salome Padilla" userId="f4429905-10ae-4bb9-b94c-ec045543e81f" providerId="ADAL" clId="{C35E2973-767A-40CE-B933-79FF2C9228F8}" dt="2022-07-08T10:27:36.792" v="492" actId="1076"/>
          <ac:spMkLst>
            <pc:docMk/>
            <pc:sldMk cId="2744750916" sldId="288"/>
            <ac:spMk id="37" creationId="{5C9FBABE-3CA9-3C3C-16E9-F07E5242560F}"/>
          </ac:spMkLst>
        </pc:spChg>
        <pc:spChg chg="mod">
          <ac:chgData name="Salome Padilla" userId="f4429905-10ae-4bb9-b94c-ec045543e81f" providerId="ADAL" clId="{C35E2973-767A-40CE-B933-79FF2C9228F8}" dt="2022-07-08T10:27:36.792" v="492" actId="1076"/>
          <ac:spMkLst>
            <pc:docMk/>
            <pc:sldMk cId="2744750916" sldId="288"/>
            <ac:spMk id="38" creationId="{8B3E88B6-0F71-63F2-C690-A59BB496A56F}"/>
          </ac:spMkLst>
        </pc:spChg>
        <pc:spChg chg="mod">
          <ac:chgData name="Salome Padilla" userId="f4429905-10ae-4bb9-b94c-ec045543e81f" providerId="ADAL" clId="{C35E2973-767A-40CE-B933-79FF2C9228F8}" dt="2022-07-08T10:27:36.792" v="492" actId="1076"/>
          <ac:spMkLst>
            <pc:docMk/>
            <pc:sldMk cId="2744750916" sldId="288"/>
            <ac:spMk id="39" creationId="{C5ECFB7B-3AC0-5716-F748-F3DE052F90F3}"/>
          </ac:spMkLst>
        </pc:spChg>
        <pc:spChg chg="mod">
          <ac:chgData name="Salome Padilla" userId="f4429905-10ae-4bb9-b94c-ec045543e81f" providerId="ADAL" clId="{C35E2973-767A-40CE-B933-79FF2C9228F8}" dt="2022-07-08T10:23:31.345" v="489" actId="1035"/>
          <ac:spMkLst>
            <pc:docMk/>
            <pc:sldMk cId="2744750916" sldId="288"/>
            <ac:spMk id="40" creationId="{F5DA4BA8-53CF-A3BA-22BA-1D10621521D8}"/>
          </ac:spMkLst>
        </pc:spChg>
        <pc:spChg chg="mod">
          <ac:chgData name="Salome Padilla" userId="f4429905-10ae-4bb9-b94c-ec045543e81f" providerId="ADAL" clId="{C35E2973-767A-40CE-B933-79FF2C9228F8}" dt="2022-07-08T11:05:33.926" v="594" actId="14100"/>
          <ac:spMkLst>
            <pc:docMk/>
            <pc:sldMk cId="2744750916" sldId="288"/>
            <ac:spMk id="42" creationId="{E8FA1557-0737-2E38-5A0A-5E2DFDD682E0}"/>
          </ac:spMkLst>
        </pc:spChg>
        <pc:picChg chg="add mod">
          <ac:chgData name="Salome Padilla" userId="f4429905-10ae-4bb9-b94c-ec045543e81f" providerId="ADAL" clId="{C35E2973-767A-40CE-B933-79FF2C9228F8}" dt="2022-07-08T11:00:38.848" v="572" actId="14100"/>
          <ac:picMkLst>
            <pc:docMk/>
            <pc:sldMk cId="2744750916" sldId="288"/>
            <ac:picMk id="3" creationId="{87AFACF3-428A-2BB4-F373-7D336A35B3E6}"/>
          </ac:picMkLst>
        </pc:picChg>
        <pc:picChg chg="add mod modCrop">
          <ac:chgData name="Salome Padilla" userId="f4429905-10ae-4bb9-b94c-ec045543e81f" providerId="ADAL" clId="{C35E2973-767A-40CE-B933-79FF2C9228F8}" dt="2022-07-08T11:05:00.109" v="590" actId="732"/>
          <ac:picMkLst>
            <pc:docMk/>
            <pc:sldMk cId="2744750916" sldId="288"/>
            <ac:picMk id="5" creationId="{E1D41BB0-C8F3-800B-5265-6DE4197B41E7}"/>
          </ac:picMkLst>
        </pc:picChg>
        <pc:picChg chg="del mod">
          <ac:chgData name="Salome Padilla" userId="f4429905-10ae-4bb9-b94c-ec045543e81f" providerId="ADAL" clId="{C35E2973-767A-40CE-B933-79FF2C9228F8}" dt="2022-07-08T11:00:29.043" v="570" actId="478"/>
          <ac:picMkLst>
            <pc:docMk/>
            <pc:sldMk cId="2744750916" sldId="288"/>
            <ac:picMk id="31" creationId="{26FB7FAA-1F65-0725-853C-AB1FA23D36FE}"/>
          </ac:picMkLst>
        </pc:picChg>
        <pc:picChg chg="del mod">
          <ac:chgData name="Salome Padilla" userId="f4429905-10ae-4bb9-b94c-ec045543e81f" providerId="ADAL" clId="{C35E2973-767A-40CE-B933-79FF2C9228F8}" dt="2022-07-08T11:03:13.254" v="573" actId="478"/>
          <ac:picMkLst>
            <pc:docMk/>
            <pc:sldMk cId="2744750916" sldId="288"/>
            <ac:picMk id="41" creationId="{88B6BF7D-CD31-8061-C621-A34EC909C4F6}"/>
          </ac:picMkLst>
        </pc:picChg>
      </pc:sldChg>
      <pc:sldChg chg="modSp mod">
        <pc:chgData name="Salome Padilla" userId="f4429905-10ae-4bb9-b94c-ec045543e81f" providerId="ADAL" clId="{C35E2973-767A-40CE-B933-79FF2C9228F8}" dt="2022-07-08T10:29:33.407" v="499" actId="14100"/>
        <pc:sldMkLst>
          <pc:docMk/>
          <pc:sldMk cId="677263956" sldId="289"/>
        </pc:sldMkLst>
        <pc:spChg chg="mod">
          <ac:chgData name="Salome Padilla" userId="f4429905-10ae-4bb9-b94c-ec045543e81f" providerId="ADAL" clId="{C35E2973-767A-40CE-B933-79FF2C9228F8}" dt="2022-07-08T10:29:11.407" v="496" actId="1036"/>
          <ac:spMkLst>
            <pc:docMk/>
            <pc:sldMk cId="677263956" sldId="289"/>
            <ac:spMk id="13" creationId="{95C5343F-975B-E2A2-2D1F-D88AA9894F4D}"/>
          </ac:spMkLst>
        </pc:spChg>
        <pc:spChg chg="mod">
          <ac:chgData name="Salome Padilla" userId="f4429905-10ae-4bb9-b94c-ec045543e81f" providerId="ADAL" clId="{C35E2973-767A-40CE-B933-79FF2C9228F8}" dt="2022-07-08T10:29:29.127" v="498" actId="403"/>
          <ac:spMkLst>
            <pc:docMk/>
            <pc:sldMk cId="677263956" sldId="289"/>
            <ac:spMk id="24" creationId="{93201048-5D2F-069D-3712-2BD17AD16FAD}"/>
          </ac:spMkLst>
        </pc:spChg>
        <pc:spChg chg="mod">
          <ac:chgData name="Salome Padilla" userId="f4429905-10ae-4bb9-b94c-ec045543e81f" providerId="ADAL" clId="{C35E2973-767A-40CE-B933-79FF2C9228F8}" dt="2022-07-08T10:29:26.138" v="497" actId="403"/>
          <ac:spMkLst>
            <pc:docMk/>
            <pc:sldMk cId="677263956" sldId="289"/>
            <ac:spMk id="25" creationId="{F53E1F0D-CA7D-52B0-6802-35368AAC8D96}"/>
          </ac:spMkLst>
        </pc:spChg>
        <pc:spChg chg="mod">
          <ac:chgData name="Salome Padilla" userId="f4429905-10ae-4bb9-b94c-ec045543e81f" providerId="ADAL" clId="{C35E2973-767A-40CE-B933-79FF2C9228F8}" dt="2022-07-08T10:29:11.407" v="496" actId="1036"/>
          <ac:spMkLst>
            <pc:docMk/>
            <pc:sldMk cId="677263956" sldId="289"/>
            <ac:spMk id="34" creationId="{F5B97585-6039-AB1C-6FF4-B415B73F4719}"/>
          </ac:spMkLst>
        </pc:spChg>
        <pc:spChg chg="mod">
          <ac:chgData name="Salome Padilla" userId="f4429905-10ae-4bb9-b94c-ec045543e81f" providerId="ADAL" clId="{C35E2973-767A-40CE-B933-79FF2C9228F8}" dt="2022-07-08T10:29:33.407" v="499" actId="14100"/>
          <ac:spMkLst>
            <pc:docMk/>
            <pc:sldMk cId="677263956" sldId="289"/>
            <ac:spMk id="35" creationId="{66CA57F8-9096-8A19-ACBF-B57009022A5F}"/>
          </ac:spMkLst>
        </pc:spChg>
      </pc:sldChg>
      <pc:sldChg chg="addSp delSp modSp mod">
        <pc:chgData name="Salome Padilla" userId="f4429905-10ae-4bb9-b94c-ec045543e81f" providerId="ADAL" clId="{C35E2973-767A-40CE-B933-79FF2C9228F8}" dt="2022-07-08T11:09:55.598" v="679" actId="1076"/>
        <pc:sldMkLst>
          <pc:docMk/>
          <pc:sldMk cId="3123843012" sldId="290"/>
        </pc:sldMkLst>
        <pc:spChg chg="mod">
          <ac:chgData name="Salome Padilla" userId="f4429905-10ae-4bb9-b94c-ec045543e81f" providerId="ADAL" clId="{C35E2973-767A-40CE-B933-79FF2C9228F8}" dt="2022-07-08T11:09:00.616" v="612" actId="1076"/>
          <ac:spMkLst>
            <pc:docMk/>
            <pc:sldMk cId="3123843012" sldId="290"/>
            <ac:spMk id="66" creationId="{2D05D697-CE42-A348-5F80-DE61DAA8EA44}"/>
          </ac:spMkLst>
        </pc:spChg>
        <pc:spChg chg="mod">
          <ac:chgData name="Salome Padilla" userId="f4429905-10ae-4bb9-b94c-ec045543e81f" providerId="ADAL" clId="{C35E2973-767A-40CE-B933-79FF2C9228F8}" dt="2022-07-08T11:09:11.022" v="622" actId="1076"/>
          <ac:spMkLst>
            <pc:docMk/>
            <pc:sldMk cId="3123843012" sldId="290"/>
            <ac:spMk id="71" creationId="{EBD972A0-8E0C-AB48-C423-A38F622D4560}"/>
          </ac:spMkLst>
        </pc:spChg>
        <pc:spChg chg="mod">
          <ac:chgData name="Salome Padilla" userId="f4429905-10ae-4bb9-b94c-ec045543e81f" providerId="ADAL" clId="{C35E2973-767A-40CE-B933-79FF2C9228F8}" dt="2022-07-08T11:09:52.432" v="678" actId="1076"/>
          <ac:spMkLst>
            <pc:docMk/>
            <pc:sldMk cId="3123843012" sldId="290"/>
            <ac:spMk id="72" creationId="{8277E075-3EAD-B1BC-EBD4-77F2033EE710}"/>
          </ac:spMkLst>
        </pc:spChg>
        <pc:spChg chg="mod">
          <ac:chgData name="Salome Padilla" userId="f4429905-10ae-4bb9-b94c-ec045543e81f" providerId="ADAL" clId="{C35E2973-767A-40CE-B933-79FF2C9228F8}" dt="2022-07-08T11:09:07.335" v="621" actId="1076"/>
          <ac:spMkLst>
            <pc:docMk/>
            <pc:sldMk cId="3123843012" sldId="290"/>
            <ac:spMk id="77" creationId="{68F19D83-E774-8DF3-DC57-801866801B66}"/>
          </ac:spMkLst>
        </pc:spChg>
        <pc:spChg chg="mod">
          <ac:chgData name="Salome Padilla" userId="f4429905-10ae-4bb9-b94c-ec045543e81f" providerId="ADAL" clId="{C35E2973-767A-40CE-B933-79FF2C9228F8}" dt="2022-07-08T11:09:20.818" v="624" actId="1076"/>
          <ac:spMkLst>
            <pc:docMk/>
            <pc:sldMk cId="3123843012" sldId="290"/>
            <ac:spMk id="81" creationId="{035A6B0A-0483-A189-C63C-F85139BD1734}"/>
          </ac:spMkLst>
        </pc:spChg>
        <pc:spChg chg="mod">
          <ac:chgData name="Salome Padilla" userId="f4429905-10ae-4bb9-b94c-ec045543e81f" providerId="ADAL" clId="{C35E2973-767A-40CE-B933-79FF2C9228F8}" dt="2022-07-08T11:09:44.232" v="676" actId="1076"/>
          <ac:spMkLst>
            <pc:docMk/>
            <pc:sldMk cId="3123843012" sldId="290"/>
            <ac:spMk id="92" creationId="{C2FBD972-FE4E-B694-5DF0-AE429741F594}"/>
          </ac:spMkLst>
        </pc:spChg>
        <pc:grpChg chg="mod">
          <ac:chgData name="Salome Padilla" userId="f4429905-10ae-4bb9-b94c-ec045543e81f" providerId="ADAL" clId="{C35E2973-767A-40CE-B933-79FF2C9228F8}" dt="2022-07-08T11:08:57.520" v="611" actId="14100"/>
          <ac:grpSpMkLst>
            <pc:docMk/>
            <pc:sldMk cId="3123843012" sldId="290"/>
            <ac:grpSpMk id="61" creationId="{921082D0-B236-6291-8496-F378089D4BC6}"/>
          </ac:grpSpMkLst>
        </pc:grpChg>
        <pc:grpChg chg="mod">
          <ac:chgData name="Salome Padilla" userId="f4429905-10ae-4bb9-b94c-ec045543e81f" providerId="ADAL" clId="{C35E2973-767A-40CE-B933-79FF2C9228F8}" dt="2022-07-08T11:09:03.393" v="620" actId="1037"/>
          <ac:grpSpMkLst>
            <pc:docMk/>
            <pc:sldMk cId="3123843012" sldId="290"/>
            <ac:grpSpMk id="73" creationId="{BFF7091C-E9D1-C62A-F67F-CFFD8F879C53}"/>
          </ac:grpSpMkLst>
        </pc:grpChg>
        <pc:grpChg chg="mod">
          <ac:chgData name="Salome Padilla" userId="f4429905-10ae-4bb9-b94c-ec045543e81f" providerId="ADAL" clId="{C35E2973-767A-40CE-B933-79FF2C9228F8}" dt="2022-07-08T11:09:20.818" v="624" actId="1076"/>
          <ac:grpSpMkLst>
            <pc:docMk/>
            <pc:sldMk cId="3123843012" sldId="290"/>
            <ac:grpSpMk id="87" creationId="{829DA0E6-1040-D38C-D2DE-6BF1C4FFFCE6}"/>
          </ac:grpSpMkLst>
        </pc:grpChg>
        <pc:grpChg chg="mod">
          <ac:chgData name="Salome Padilla" userId="f4429905-10ae-4bb9-b94c-ec045543e81f" providerId="ADAL" clId="{C35E2973-767A-40CE-B933-79FF2C9228F8}" dt="2022-07-08T11:09:20.818" v="624" actId="1076"/>
          <ac:grpSpMkLst>
            <pc:docMk/>
            <pc:sldMk cId="3123843012" sldId="290"/>
            <ac:grpSpMk id="93" creationId="{28B8E87C-3D0F-94D5-9239-AACB9B26886B}"/>
          </ac:grpSpMkLst>
        </pc:grpChg>
        <pc:picChg chg="add mod modCrop">
          <ac:chgData name="Salome Padilla" userId="f4429905-10ae-4bb9-b94c-ec045543e81f" providerId="ADAL" clId="{C35E2973-767A-40CE-B933-79FF2C9228F8}" dt="2022-07-08T11:09:55.598" v="679" actId="1076"/>
          <ac:picMkLst>
            <pc:docMk/>
            <pc:sldMk cId="3123843012" sldId="290"/>
            <ac:picMk id="4" creationId="{0772F7C5-4433-0DC6-C707-D9FBC49D3102}"/>
          </ac:picMkLst>
        </pc:picChg>
        <pc:picChg chg="del">
          <ac:chgData name="Salome Padilla" userId="f4429905-10ae-4bb9-b94c-ec045543e81f" providerId="ADAL" clId="{C35E2973-767A-40CE-B933-79FF2C9228F8}" dt="2022-07-08T11:07:29.826" v="595" actId="478"/>
          <ac:picMkLst>
            <pc:docMk/>
            <pc:sldMk cId="3123843012" sldId="290"/>
            <ac:picMk id="59" creationId="{67699041-A930-C3A0-A866-B20DAC16F8CB}"/>
          </ac:picMkLst>
        </pc:picChg>
      </pc:sldChg>
    </pc:docChg>
  </pc:docChgLst>
  <pc:docChgLst>
    <pc:chgData name="Salome Padilla" userId="f4429905-10ae-4bb9-b94c-ec045543e81f" providerId="ADAL" clId="{CAEEC4B1-33F7-4704-B271-178DD966834B}"/>
    <pc:docChg chg="undo redo custSel addSld delSld modSld sldOrd modSection">
      <pc:chgData name="Salome Padilla" userId="f4429905-10ae-4bb9-b94c-ec045543e81f" providerId="ADAL" clId="{CAEEC4B1-33F7-4704-B271-178DD966834B}" dt="2022-07-18T13:22:16.692" v="879" actId="20577"/>
      <pc:docMkLst>
        <pc:docMk/>
      </pc:docMkLst>
      <pc:sldChg chg="addSp delSp modSp mod">
        <pc:chgData name="Salome Padilla" userId="f4429905-10ae-4bb9-b94c-ec045543e81f" providerId="ADAL" clId="{CAEEC4B1-33F7-4704-B271-178DD966834B}" dt="2022-07-18T11:16:48.094" v="855" actId="122"/>
        <pc:sldMkLst>
          <pc:docMk/>
          <pc:sldMk cId="2998753837" sldId="258"/>
        </pc:sldMkLst>
        <pc:spChg chg="mod">
          <ac:chgData name="Salome Padilla" userId="f4429905-10ae-4bb9-b94c-ec045543e81f" providerId="ADAL" clId="{CAEEC4B1-33F7-4704-B271-178DD966834B}" dt="2022-07-11T07:55:25.272" v="100" actId="1076"/>
          <ac:spMkLst>
            <pc:docMk/>
            <pc:sldMk cId="2998753837" sldId="258"/>
            <ac:spMk id="2" creationId="{00000000-0000-0000-0000-000000000000}"/>
          </ac:spMkLst>
        </pc:spChg>
        <pc:spChg chg="del">
          <ac:chgData name="Salome Padilla" userId="f4429905-10ae-4bb9-b94c-ec045543e81f" providerId="ADAL" clId="{CAEEC4B1-33F7-4704-B271-178DD966834B}" dt="2022-07-11T07:55:28.682" v="101" actId="478"/>
          <ac:spMkLst>
            <pc:docMk/>
            <pc:sldMk cId="2998753837" sldId="258"/>
            <ac:spMk id="18" creationId="{A8A0C93D-9A4E-B108-CE21-86F8201F60E7}"/>
          </ac:spMkLst>
        </pc:spChg>
        <pc:spChg chg="del">
          <ac:chgData name="Salome Padilla" userId="f4429905-10ae-4bb9-b94c-ec045543e81f" providerId="ADAL" clId="{CAEEC4B1-33F7-4704-B271-178DD966834B}" dt="2022-07-11T07:55:28.682" v="101" actId="478"/>
          <ac:spMkLst>
            <pc:docMk/>
            <pc:sldMk cId="2998753837" sldId="258"/>
            <ac:spMk id="23" creationId="{33C1F620-B7DD-F5F0-7601-57C87CC0EF00}"/>
          </ac:spMkLst>
        </pc:spChg>
        <pc:spChg chg="del">
          <ac:chgData name="Salome Padilla" userId="f4429905-10ae-4bb9-b94c-ec045543e81f" providerId="ADAL" clId="{CAEEC4B1-33F7-4704-B271-178DD966834B}" dt="2022-07-11T07:55:28.682" v="101" actId="478"/>
          <ac:spMkLst>
            <pc:docMk/>
            <pc:sldMk cId="2998753837" sldId="258"/>
            <ac:spMk id="28" creationId="{67857A23-45D7-3C5E-2948-E3C559A293A8}"/>
          </ac:spMkLst>
        </pc:spChg>
        <pc:spChg chg="del">
          <ac:chgData name="Salome Padilla" userId="f4429905-10ae-4bb9-b94c-ec045543e81f" providerId="ADAL" clId="{CAEEC4B1-33F7-4704-B271-178DD966834B}" dt="2022-07-11T07:55:28.682" v="101" actId="478"/>
          <ac:spMkLst>
            <pc:docMk/>
            <pc:sldMk cId="2998753837" sldId="258"/>
            <ac:spMk id="33" creationId="{2597F4CF-038E-5C18-7A9F-30027AD9B72D}"/>
          </ac:spMkLst>
        </pc:spChg>
        <pc:spChg chg="del">
          <ac:chgData name="Salome Padilla" userId="f4429905-10ae-4bb9-b94c-ec045543e81f" providerId="ADAL" clId="{CAEEC4B1-33F7-4704-B271-178DD966834B}" dt="2022-07-11T07:55:28.682" v="101" actId="478"/>
          <ac:spMkLst>
            <pc:docMk/>
            <pc:sldMk cId="2998753837" sldId="258"/>
            <ac:spMk id="38" creationId="{1C036136-6778-10B1-813C-9E625CC672FC}"/>
          </ac:spMkLst>
        </pc:spChg>
        <pc:spChg chg="del">
          <ac:chgData name="Salome Padilla" userId="f4429905-10ae-4bb9-b94c-ec045543e81f" providerId="ADAL" clId="{CAEEC4B1-33F7-4704-B271-178DD966834B}" dt="2022-07-11T07:55:28.682" v="101" actId="478"/>
          <ac:spMkLst>
            <pc:docMk/>
            <pc:sldMk cId="2998753837" sldId="258"/>
            <ac:spMk id="39" creationId="{1B94C0B1-F2D9-A63E-DB1F-7CF31ABEDDE9}"/>
          </ac:spMkLst>
        </pc:spChg>
        <pc:spChg chg="del">
          <ac:chgData name="Salome Padilla" userId="f4429905-10ae-4bb9-b94c-ec045543e81f" providerId="ADAL" clId="{CAEEC4B1-33F7-4704-B271-178DD966834B}" dt="2022-07-11T07:55:28.682" v="101" actId="478"/>
          <ac:spMkLst>
            <pc:docMk/>
            <pc:sldMk cId="2998753837" sldId="258"/>
            <ac:spMk id="40" creationId="{47FA3EB5-82CA-568F-67FE-CCA00D76019D}"/>
          </ac:spMkLst>
        </pc:spChg>
        <pc:spChg chg="del">
          <ac:chgData name="Salome Padilla" userId="f4429905-10ae-4bb9-b94c-ec045543e81f" providerId="ADAL" clId="{CAEEC4B1-33F7-4704-B271-178DD966834B}" dt="2022-07-11T07:55:28.682" v="101" actId="478"/>
          <ac:spMkLst>
            <pc:docMk/>
            <pc:sldMk cId="2998753837" sldId="258"/>
            <ac:spMk id="41" creationId="{DC29BC54-AE9D-9940-D86A-AF4CEF14D587}"/>
          </ac:spMkLst>
        </pc:spChg>
        <pc:spChg chg="del">
          <ac:chgData name="Salome Padilla" userId="f4429905-10ae-4bb9-b94c-ec045543e81f" providerId="ADAL" clId="{CAEEC4B1-33F7-4704-B271-178DD966834B}" dt="2022-07-11T07:55:28.682" v="101" actId="478"/>
          <ac:spMkLst>
            <pc:docMk/>
            <pc:sldMk cId="2998753837" sldId="258"/>
            <ac:spMk id="42" creationId="{2E321958-A1CC-69FB-E965-060C90A8ED72}"/>
          </ac:spMkLst>
        </pc:spChg>
        <pc:spChg chg="del">
          <ac:chgData name="Salome Padilla" userId="f4429905-10ae-4bb9-b94c-ec045543e81f" providerId="ADAL" clId="{CAEEC4B1-33F7-4704-B271-178DD966834B}" dt="2022-07-11T07:55:28.682" v="101" actId="478"/>
          <ac:spMkLst>
            <pc:docMk/>
            <pc:sldMk cId="2998753837" sldId="258"/>
            <ac:spMk id="47" creationId="{A09A84A0-51E5-7B77-5B80-F9FEA078F92B}"/>
          </ac:spMkLst>
        </pc:spChg>
        <pc:spChg chg="add mod">
          <ac:chgData name="Salome Padilla" userId="f4429905-10ae-4bb9-b94c-ec045543e81f" providerId="ADAL" clId="{CAEEC4B1-33F7-4704-B271-178DD966834B}" dt="2022-07-18T11:16:48.094" v="855" actId="122"/>
          <ac:spMkLst>
            <pc:docMk/>
            <pc:sldMk cId="2998753837" sldId="258"/>
            <ac:spMk id="48" creationId="{67CFDCBA-0EC8-4CC2-FF42-E38C24882776}"/>
          </ac:spMkLst>
        </pc:spChg>
        <pc:spChg chg="add mod">
          <ac:chgData name="Salome Padilla" userId="f4429905-10ae-4bb9-b94c-ec045543e81f" providerId="ADAL" clId="{CAEEC4B1-33F7-4704-B271-178DD966834B}" dt="2022-07-11T08:01:14.580" v="169" actId="208"/>
          <ac:spMkLst>
            <pc:docMk/>
            <pc:sldMk cId="2998753837" sldId="258"/>
            <ac:spMk id="49" creationId="{1B7A1202-4F2F-5720-E7A1-C8DBD50B2372}"/>
          </ac:spMkLst>
        </pc:spChg>
        <pc:grpChg chg="del">
          <ac:chgData name="Salome Padilla" userId="f4429905-10ae-4bb9-b94c-ec045543e81f" providerId="ADAL" clId="{CAEEC4B1-33F7-4704-B271-178DD966834B}" dt="2022-07-11T07:55:28.682" v="101" actId="478"/>
          <ac:grpSpMkLst>
            <pc:docMk/>
            <pc:sldMk cId="2998753837" sldId="258"/>
            <ac:grpSpMk id="10" creationId="{7C99EA3A-B086-6F8D-8AF0-CA124B0C4E01}"/>
          </ac:grpSpMkLst>
        </pc:grpChg>
        <pc:grpChg chg="del">
          <ac:chgData name="Salome Padilla" userId="f4429905-10ae-4bb9-b94c-ec045543e81f" providerId="ADAL" clId="{CAEEC4B1-33F7-4704-B271-178DD966834B}" dt="2022-07-11T07:55:28.682" v="101" actId="478"/>
          <ac:grpSpMkLst>
            <pc:docMk/>
            <pc:sldMk cId="2998753837" sldId="258"/>
            <ac:grpSpMk id="19" creationId="{5F0A1297-67F3-7415-E1D3-2BA8ED4B04D6}"/>
          </ac:grpSpMkLst>
        </pc:grpChg>
        <pc:grpChg chg="del">
          <ac:chgData name="Salome Padilla" userId="f4429905-10ae-4bb9-b94c-ec045543e81f" providerId="ADAL" clId="{CAEEC4B1-33F7-4704-B271-178DD966834B}" dt="2022-07-11T07:55:28.682" v="101" actId="478"/>
          <ac:grpSpMkLst>
            <pc:docMk/>
            <pc:sldMk cId="2998753837" sldId="258"/>
            <ac:grpSpMk id="24" creationId="{E28C7613-CEF9-2172-3716-6429058B24CF}"/>
          </ac:grpSpMkLst>
        </pc:grpChg>
        <pc:grpChg chg="del">
          <ac:chgData name="Salome Padilla" userId="f4429905-10ae-4bb9-b94c-ec045543e81f" providerId="ADAL" clId="{CAEEC4B1-33F7-4704-B271-178DD966834B}" dt="2022-07-11T07:55:28.682" v="101" actId="478"/>
          <ac:grpSpMkLst>
            <pc:docMk/>
            <pc:sldMk cId="2998753837" sldId="258"/>
            <ac:grpSpMk id="29" creationId="{FF5FD22C-FE0A-11F3-7AD8-DBB1E6792366}"/>
          </ac:grpSpMkLst>
        </pc:grpChg>
        <pc:grpChg chg="del">
          <ac:chgData name="Salome Padilla" userId="f4429905-10ae-4bb9-b94c-ec045543e81f" providerId="ADAL" clId="{CAEEC4B1-33F7-4704-B271-178DD966834B}" dt="2022-07-11T07:55:28.682" v="101" actId="478"/>
          <ac:grpSpMkLst>
            <pc:docMk/>
            <pc:sldMk cId="2998753837" sldId="258"/>
            <ac:grpSpMk id="34" creationId="{0369F50A-54A3-244E-8A4F-9D6BBC1A5CFB}"/>
          </ac:grpSpMkLst>
        </pc:grpChg>
        <pc:grpChg chg="del">
          <ac:chgData name="Salome Padilla" userId="f4429905-10ae-4bb9-b94c-ec045543e81f" providerId="ADAL" clId="{CAEEC4B1-33F7-4704-B271-178DD966834B}" dt="2022-07-11T07:55:28.682" v="101" actId="478"/>
          <ac:grpSpMkLst>
            <pc:docMk/>
            <pc:sldMk cId="2998753837" sldId="258"/>
            <ac:grpSpMk id="43" creationId="{077AC8DC-A6A2-AABF-0819-54D9690C79BE}"/>
          </ac:grpSpMkLst>
        </pc:grpChg>
      </pc:sldChg>
      <pc:sldChg chg="modSp mod">
        <pc:chgData name="Salome Padilla" userId="f4429905-10ae-4bb9-b94c-ec045543e81f" providerId="ADAL" clId="{CAEEC4B1-33F7-4704-B271-178DD966834B}" dt="2022-07-18T13:22:16.692" v="879" actId="20577"/>
        <pc:sldMkLst>
          <pc:docMk/>
          <pc:sldMk cId="4199818475" sldId="274"/>
        </pc:sldMkLst>
        <pc:spChg chg="mod">
          <ac:chgData name="Salome Padilla" userId="f4429905-10ae-4bb9-b94c-ec045543e81f" providerId="ADAL" clId="{CAEEC4B1-33F7-4704-B271-178DD966834B}" dt="2022-07-18T13:22:16.692" v="879" actId="20577"/>
          <ac:spMkLst>
            <pc:docMk/>
            <pc:sldMk cId="4199818475" sldId="274"/>
            <ac:spMk id="13" creationId="{52387E21-EF11-47B0-8C0C-BF777FA2FBD1}"/>
          </ac:spMkLst>
        </pc:spChg>
        <pc:spChg chg="mod">
          <ac:chgData name="Salome Padilla" userId="f4429905-10ae-4bb9-b94c-ec045543e81f" providerId="ADAL" clId="{CAEEC4B1-33F7-4704-B271-178DD966834B}" dt="2022-07-11T07:54:52.037" v="73" actId="12788"/>
          <ac:spMkLst>
            <pc:docMk/>
            <pc:sldMk cId="4199818475" sldId="274"/>
            <ac:spMk id="22" creationId="{2A18BEB2-D929-EFC7-160E-0CB04CAC3747}"/>
          </ac:spMkLst>
        </pc:spChg>
      </pc:sldChg>
      <pc:sldChg chg="del">
        <pc:chgData name="Salome Padilla" userId="f4429905-10ae-4bb9-b94c-ec045543e81f" providerId="ADAL" clId="{CAEEC4B1-33F7-4704-B271-178DD966834B}" dt="2022-07-11T08:11:56.628" v="262" actId="2696"/>
        <pc:sldMkLst>
          <pc:docMk/>
          <pc:sldMk cId="2401836902" sldId="275"/>
        </pc:sldMkLst>
      </pc:sldChg>
      <pc:sldChg chg="del">
        <pc:chgData name="Salome Padilla" userId="f4429905-10ae-4bb9-b94c-ec045543e81f" providerId="ADAL" clId="{CAEEC4B1-33F7-4704-B271-178DD966834B}" dt="2022-07-11T08:11:56.628" v="262" actId="2696"/>
        <pc:sldMkLst>
          <pc:docMk/>
          <pc:sldMk cId="2970257778" sldId="276"/>
        </pc:sldMkLst>
      </pc:sldChg>
      <pc:sldChg chg="del">
        <pc:chgData name="Salome Padilla" userId="f4429905-10ae-4bb9-b94c-ec045543e81f" providerId="ADAL" clId="{CAEEC4B1-33F7-4704-B271-178DD966834B}" dt="2022-07-11T08:11:56.628" v="262" actId="2696"/>
        <pc:sldMkLst>
          <pc:docMk/>
          <pc:sldMk cId="1641762416" sldId="277"/>
        </pc:sldMkLst>
      </pc:sldChg>
      <pc:sldChg chg="del">
        <pc:chgData name="Salome Padilla" userId="f4429905-10ae-4bb9-b94c-ec045543e81f" providerId="ADAL" clId="{CAEEC4B1-33F7-4704-B271-178DD966834B}" dt="2022-07-11T08:11:56.628" v="262" actId="2696"/>
        <pc:sldMkLst>
          <pc:docMk/>
          <pc:sldMk cId="2182361908" sldId="278"/>
        </pc:sldMkLst>
      </pc:sldChg>
      <pc:sldChg chg="del">
        <pc:chgData name="Salome Padilla" userId="f4429905-10ae-4bb9-b94c-ec045543e81f" providerId="ADAL" clId="{CAEEC4B1-33F7-4704-B271-178DD966834B}" dt="2022-07-11T08:11:56.628" v="262" actId="2696"/>
        <pc:sldMkLst>
          <pc:docMk/>
          <pc:sldMk cId="2593888219" sldId="279"/>
        </pc:sldMkLst>
      </pc:sldChg>
      <pc:sldChg chg="del">
        <pc:chgData name="Salome Padilla" userId="f4429905-10ae-4bb9-b94c-ec045543e81f" providerId="ADAL" clId="{CAEEC4B1-33F7-4704-B271-178DD966834B}" dt="2022-07-11T08:11:56.628" v="262" actId="2696"/>
        <pc:sldMkLst>
          <pc:docMk/>
          <pc:sldMk cId="2901833422" sldId="280"/>
        </pc:sldMkLst>
      </pc:sldChg>
      <pc:sldChg chg="del">
        <pc:chgData name="Salome Padilla" userId="f4429905-10ae-4bb9-b94c-ec045543e81f" providerId="ADAL" clId="{CAEEC4B1-33F7-4704-B271-178DD966834B}" dt="2022-07-11T08:11:56.628" v="262" actId="2696"/>
        <pc:sldMkLst>
          <pc:docMk/>
          <pc:sldMk cId="2123033262" sldId="281"/>
        </pc:sldMkLst>
      </pc:sldChg>
      <pc:sldChg chg="del">
        <pc:chgData name="Salome Padilla" userId="f4429905-10ae-4bb9-b94c-ec045543e81f" providerId="ADAL" clId="{CAEEC4B1-33F7-4704-B271-178DD966834B}" dt="2022-07-11T08:11:56.628" v="262" actId="2696"/>
        <pc:sldMkLst>
          <pc:docMk/>
          <pc:sldMk cId="2133598003" sldId="282"/>
        </pc:sldMkLst>
      </pc:sldChg>
      <pc:sldChg chg="del">
        <pc:chgData name="Salome Padilla" userId="f4429905-10ae-4bb9-b94c-ec045543e81f" providerId="ADAL" clId="{CAEEC4B1-33F7-4704-B271-178DD966834B}" dt="2022-07-11T08:11:56.628" v="262" actId="2696"/>
        <pc:sldMkLst>
          <pc:docMk/>
          <pc:sldMk cId="883715583" sldId="283"/>
        </pc:sldMkLst>
      </pc:sldChg>
      <pc:sldChg chg="del">
        <pc:chgData name="Salome Padilla" userId="f4429905-10ae-4bb9-b94c-ec045543e81f" providerId="ADAL" clId="{CAEEC4B1-33F7-4704-B271-178DD966834B}" dt="2022-07-11T08:11:56.628" v="262" actId="2696"/>
        <pc:sldMkLst>
          <pc:docMk/>
          <pc:sldMk cId="1482166991" sldId="284"/>
        </pc:sldMkLst>
      </pc:sldChg>
      <pc:sldChg chg="del">
        <pc:chgData name="Salome Padilla" userId="f4429905-10ae-4bb9-b94c-ec045543e81f" providerId="ADAL" clId="{CAEEC4B1-33F7-4704-B271-178DD966834B}" dt="2022-07-11T08:11:56.628" v="262" actId="2696"/>
        <pc:sldMkLst>
          <pc:docMk/>
          <pc:sldMk cId="1090393001" sldId="285"/>
        </pc:sldMkLst>
      </pc:sldChg>
      <pc:sldChg chg="del">
        <pc:chgData name="Salome Padilla" userId="f4429905-10ae-4bb9-b94c-ec045543e81f" providerId="ADAL" clId="{CAEEC4B1-33F7-4704-B271-178DD966834B}" dt="2022-07-11T08:11:56.628" v="262" actId="2696"/>
        <pc:sldMkLst>
          <pc:docMk/>
          <pc:sldMk cId="1658803048" sldId="286"/>
        </pc:sldMkLst>
      </pc:sldChg>
      <pc:sldChg chg="del">
        <pc:chgData name="Salome Padilla" userId="f4429905-10ae-4bb9-b94c-ec045543e81f" providerId="ADAL" clId="{CAEEC4B1-33F7-4704-B271-178DD966834B}" dt="2022-07-11T08:11:56.628" v="262" actId="2696"/>
        <pc:sldMkLst>
          <pc:docMk/>
          <pc:sldMk cId="3414538745" sldId="287"/>
        </pc:sldMkLst>
      </pc:sldChg>
      <pc:sldChg chg="del">
        <pc:chgData name="Salome Padilla" userId="f4429905-10ae-4bb9-b94c-ec045543e81f" providerId="ADAL" clId="{CAEEC4B1-33F7-4704-B271-178DD966834B}" dt="2022-07-11T08:11:56.628" v="262" actId="2696"/>
        <pc:sldMkLst>
          <pc:docMk/>
          <pc:sldMk cId="2744750916" sldId="288"/>
        </pc:sldMkLst>
      </pc:sldChg>
      <pc:sldChg chg="del">
        <pc:chgData name="Salome Padilla" userId="f4429905-10ae-4bb9-b94c-ec045543e81f" providerId="ADAL" clId="{CAEEC4B1-33F7-4704-B271-178DD966834B}" dt="2022-07-11T08:11:56.628" v="262" actId="2696"/>
        <pc:sldMkLst>
          <pc:docMk/>
          <pc:sldMk cId="677263956" sldId="289"/>
        </pc:sldMkLst>
      </pc:sldChg>
      <pc:sldChg chg="del">
        <pc:chgData name="Salome Padilla" userId="f4429905-10ae-4bb9-b94c-ec045543e81f" providerId="ADAL" clId="{CAEEC4B1-33F7-4704-B271-178DD966834B}" dt="2022-07-11T08:11:56.628" v="262" actId="2696"/>
        <pc:sldMkLst>
          <pc:docMk/>
          <pc:sldMk cId="3123843012" sldId="290"/>
        </pc:sldMkLst>
      </pc:sldChg>
      <pc:sldChg chg="addSp delSp modSp add mod">
        <pc:chgData name="Salome Padilla" userId="f4429905-10ae-4bb9-b94c-ec045543e81f" providerId="ADAL" clId="{CAEEC4B1-33F7-4704-B271-178DD966834B}" dt="2022-07-18T11:17:03.670" v="856" actId="14100"/>
        <pc:sldMkLst>
          <pc:docMk/>
          <pc:sldMk cId="2129425782" sldId="291"/>
        </pc:sldMkLst>
        <pc:spChg chg="mod">
          <ac:chgData name="Salome Padilla" userId="f4429905-10ae-4bb9-b94c-ec045543e81f" providerId="ADAL" clId="{CAEEC4B1-33F7-4704-B271-178DD966834B}" dt="2022-07-11T07:59:12.227" v="155" actId="20577"/>
          <ac:spMkLst>
            <pc:docMk/>
            <pc:sldMk cId="2129425782" sldId="291"/>
            <ac:spMk id="2" creationId="{00000000-0000-0000-0000-000000000000}"/>
          </ac:spMkLst>
        </pc:spChg>
        <pc:spChg chg="add mod">
          <ac:chgData name="Salome Padilla" userId="f4429905-10ae-4bb9-b94c-ec045543e81f" providerId="ADAL" clId="{CAEEC4B1-33F7-4704-B271-178DD966834B}" dt="2022-07-11T08:01:41.975" v="170" actId="208"/>
          <ac:spMkLst>
            <pc:docMk/>
            <pc:sldMk cId="2129425782" sldId="291"/>
            <ac:spMk id="5" creationId="{B6C40541-B902-ACF5-BFCE-58219D3A806D}"/>
          </ac:spMkLst>
        </pc:spChg>
        <pc:spChg chg="add mod">
          <ac:chgData name="Salome Padilla" userId="f4429905-10ae-4bb9-b94c-ec045543e81f" providerId="ADAL" clId="{CAEEC4B1-33F7-4704-B271-178DD966834B}" dt="2022-07-12T12:12:25.084" v="488" actId="12788"/>
          <ac:spMkLst>
            <pc:docMk/>
            <pc:sldMk cId="2129425782" sldId="291"/>
            <ac:spMk id="6" creationId="{E179CE85-37C3-29F4-81F5-2CE1DA46DC3A}"/>
          </ac:spMkLst>
        </pc:spChg>
        <pc:spChg chg="add mod">
          <ac:chgData name="Salome Padilla" userId="f4429905-10ae-4bb9-b94c-ec045543e81f" providerId="ADAL" clId="{CAEEC4B1-33F7-4704-B271-178DD966834B}" dt="2022-07-11T08:01:41.975" v="170" actId="208"/>
          <ac:spMkLst>
            <pc:docMk/>
            <pc:sldMk cId="2129425782" sldId="291"/>
            <ac:spMk id="7" creationId="{F0AEC230-5C30-CA04-1472-4AFEF5174A24}"/>
          </ac:spMkLst>
        </pc:spChg>
        <pc:spChg chg="add mod">
          <ac:chgData name="Salome Padilla" userId="f4429905-10ae-4bb9-b94c-ec045543e81f" providerId="ADAL" clId="{CAEEC4B1-33F7-4704-B271-178DD966834B}" dt="2022-07-11T08:04:33.725" v="205" actId="1076"/>
          <ac:spMkLst>
            <pc:docMk/>
            <pc:sldMk cId="2129425782" sldId="291"/>
            <ac:spMk id="8" creationId="{59BF6D23-D215-F40D-05BE-4F356582133A}"/>
          </ac:spMkLst>
        </pc:spChg>
        <pc:spChg chg="add mod">
          <ac:chgData name="Salome Padilla" userId="f4429905-10ae-4bb9-b94c-ec045543e81f" providerId="ADAL" clId="{CAEEC4B1-33F7-4704-B271-178DD966834B}" dt="2022-07-11T08:01:41.975" v="170" actId="208"/>
          <ac:spMkLst>
            <pc:docMk/>
            <pc:sldMk cId="2129425782" sldId="291"/>
            <ac:spMk id="9" creationId="{075C3D32-528A-F7AF-53EA-EFB3CE2D0E43}"/>
          </ac:spMkLst>
        </pc:spChg>
        <pc:spChg chg="add mod">
          <ac:chgData name="Salome Padilla" userId="f4429905-10ae-4bb9-b94c-ec045543e81f" providerId="ADAL" clId="{CAEEC4B1-33F7-4704-B271-178DD966834B}" dt="2022-07-11T08:05:04.220" v="207" actId="1076"/>
          <ac:spMkLst>
            <pc:docMk/>
            <pc:sldMk cId="2129425782" sldId="291"/>
            <ac:spMk id="10" creationId="{39F6A90F-F72A-D256-A350-06EA8EB5853C}"/>
          </ac:spMkLst>
        </pc:spChg>
        <pc:spChg chg="add mod">
          <ac:chgData name="Salome Padilla" userId="f4429905-10ae-4bb9-b94c-ec045543e81f" providerId="ADAL" clId="{CAEEC4B1-33F7-4704-B271-178DD966834B}" dt="2022-07-11T08:01:41.975" v="170" actId="208"/>
          <ac:spMkLst>
            <pc:docMk/>
            <pc:sldMk cId="2129425782" sldId="291"/>
            <ac:spMk id="11" creationId="{1C3DB00E-497A-702D-98B6-85E4096EA867}"/>
          </ac:spMkLst>
        </pc:spChg>
        <pc:spChg chg="add mod">
          <ac:chgData name="Salome Padilla" userId="f4429905-10ae-4bb9-b94c-ec045543e81f" providerId="ADAL" clId="{CAEEC4B1-33F7-4704-B271-178DD966834B}" dt="2022-07-11T08:05:29.228" v="209" actId="1076"/>
          <ac:spMkLst>
            <pc:docMk/>
            <pc:sldMk cId="2129425782" sldId="291"/>
            <ac:spMk id="12" creationId="{A52F59F3-71AC-3DEE-27A0-435FD8A609EF}"/>
          </ac:spMkLst>
        </pc:spChg>
        <pc:spChg chg="add mod">
          <ac:chgData name="Salome Padilla" userId="f4429905-10ae-4bb9-b94c-ec045543e81f" providerId="ADAL" clId="{CAEEC4B1-33F7-4704-B271-178DD966834B}" dt="2022-07-11T08:01:41.975" v="170" actId="208"/>
          <ac:spMkLst>
            <pc:docMk/>
            <pc:sldMk cId="2129425782" sldId="291"/>
            <ac:spMk id="13" creationId="{10113A95-0CA6-710D-2029-6461308C07A7}"/>
          </ac:spMkLst>
        </pc:spChg>
        <pc:spChg chg="add mod">
          <ac:chgData name="Salome Padilla" userId="f4429905-10ae-4bb9-b94c-ec045543e81f" providerId="ADAL" clId="{CAEEC4B1-33F7-4704-B271-178DD966834B}" dt="2022-07-11T08:01:47.901" v="171" actId="208"/>
          <ac:spMkLst>
            <pc:docMk/>
            <pc:sldMk cId="2129425782" sldId="291"/>
            <ac:spMk id="14" creationId="{72B6AB7D-9781-D8E2-34DD-79EA0FC2D25A}"/>
          </ac:spMkLst>
        </pc:spChg>
        <pc:spChg chg="add mod">
          <ac:chgData name="Salome Padilla" userId="f4429905-10ae-4bb9-b94c-ec045543e81f" providerId="ADAL" clId="{CAEEC4B1-33F7-4704-B271-178DD966834B}" dt="2022-07-11T08:01:41.975" v="170" actId="208"/>
          <ac:spMkLst>
            <pc:docMk/>
            <pc:sldMk cId="2129425782" sldId="291"/>
            <ac:spMk id="15" creationId="{51DA8C11-DC3F-2BB7-787C-086F9B8FEF51}"/>
          </ac:spMkLst>
        </pc:spChg>
        <pc:spChg chg="add mod">
          <ac:chgData name="Salome Padilla" userId="f4429905-10ae-4bb9-b94c-ec045543e81f" providerId="ADAL" clId="{CAEEC4B1-33F7-4704-B271-178DD966834B}" dt="2022-07-11T08:01:52.918" v="172" actId="208"/>
          <ac:spMkLst>
            <pc:docMk/>
            <pc:sldMk cId="2129425782" sldId="291"/>
            <ac:spMk id="16" creationId="{23B9DF8C-C76E-FA2D-E59B-605BAFC9DC1D}"/>
          </ac:spMkLst>
        </pc:spChg>
        <pc:spChg chg="add mod">
          <ac:chgData name="Salome Padilla" userId="f4429905-10ae-4bb9-b94c-ec045543e81f" providerId="ADAL" clId="{CAEEC4B1-33F7-4704-B271-178DD966834B}" dt="2022-07-11T08:00:43.437" v="167" actId="1036"/>
          <ac:spMkLst>
            <pc:docMk/>
            <pc:sldMk cId="2129425782" sldId="291"/>
            <ac:spMk id="17" creationId="{82179EC6-1481-3F0C-B45C-0CE5AC697D2C}"/>
          </ac:spMkLst>
        </pc:spChg>
        <pc:spChg chg="add mod">
          <ac:chgData name="Salome Padilla" userId="f4429905-10ae-4bb9-b94c-ec045543e81f" providerId="ADAL" clId="{CAEEC4B1-33F7-4704-B271-178DD966834B}" dt="2022-07-11T08:01:41.975" v="170" actId="208"/>
          <ac:spMkLst>
            <pc:docMk/>
            <pc:sldMk cId="2129425782" sldId="291"/>
            <ac:spMk id="18" creationId="{87AF00DF-E7A8-3A75-4224-C115E985590B}"/>
          </ac:spMkLst>
        </pc:spChg>
        <pc:spChg chg="add mod">
          <ac:chgData name="Salome Padilla" userId="f4429905-10ae-4bb9-b94c-ec045543e81f" providerId="ADAL" clId="{CAEEC4B1-33F7-4704-B271-178DD966834B}" dt="2022-07-11T08:01:41.975" v="170" actId="208"/>
          <ac:spMkLst>
            <pc:docMk/>
            <pc:sldMk cId="2129425782" sldId="291"/>
            <ac:spMk id="19" creationId="{6B56EB25-5D48-3CF9-66A2-0B9042A2EB84}"/>
          </ac:spMkLst>
        </pc:spChg>
        <pc:spChg chg="mod">
          <ac:chgData name="Salome Padilla" userId="f4429905-10ae-4bb9-b94c-ec045543e81f" providerId="ADAL" clId="{CAEEC4B1-33F7-4704-B271-178DD966834B}" dt="2022-07-11T08:03:27.066" v="196" actId="2085"/>
          <ac:spMkLst>
            <pc:docMk/>
            <pc:sldMk cId="2129425782" sldId="291"/>
            <ac:spMk id="22" creationId="{97E3A09E-5842-95A9-D089-A84B76956F32}"/>
          </ac:spMkLst>
        </pc:spChg>
        <pc:spChg chg="add mod">
          <ac:chgData name="Salome Padilla" userId="f4429905-10ae-4bb9-b94c-ec045543e81f" providerId="ADAL" clId="{CAEEC4B1-33F7-4704-B271-178DD966834B}" dt="2022-07-11T08:01:41.975" v="170" actId="208"/>
          <ac:spMkLst>
            <pc:docMk/>
            <pc:sldMk cId="2129425782" sldId="291"/>
            <ac:spMk id="23" creationId="{727E8919-C7F8-D314-90F2-F82719ED754A}"/>
          </ac:spMkLst>
        </pc:spChg>
        <pc:spChg chg="mod">
          <ac:chgData name="Salome Padilla" userId="f4429905-10ae-4bb9-b94c-ec045543e81f" providerId="ADAL" clId="{CAEEC4B1-33F7-4704-B271-178DD966834B}" dt="2022-07-11T08:03:37.468" v="199" actId="2085"/>
          <ac:spMkLst>
            <pc:docMk/>
            <pc:sldMk cId="2129425782" sldId="291"/>
            <ac:spMk id="26" creationId="{6AE065B3-90D1-E536-D058-51533D13C070}"/>
          </ac:spMkLst>
        </pc:spChg>
        <pc:spChg chg="mod">
          <ac:chgData name="Salome Padilla" userId="f4429905-10ae-4bb9-b94c-ec045543e81f" providerId="ADAL" clId="{CAEEC4B1-33F7-4704-B271-178DD966834B}" dt="2022-07-11T08:03:02.212" v="192" actId="207"/>
          <ac:spMkLst>
            <pc:docMk/>
            <pc:sldMk cId="2129425782" sldId="291"/>
            <ac:spMk id="29" creationId="{A0D63646-44DB-29DA-181D-A7B6CB687FCA}"/>
          </ac:spMkLst>
        </pc:spChg>
        <pc:spChg chg="mod">
          <ac:chgData name="Salome Padilla" userId="f4429905-10ae-4bb9-b94c-ec045543e81f" providerId="ADAL" clId="{CAEEC4B1-33F7-4704-B271-178DD966834B}" dt="2022-07-11T08:03:07.438" v="193" actId="207"/>
          <ac:spMkLst>
            <pc:docMk/>
            <pc:sldMk cId="2129425782" sldId="291"/>
            <ac:spMk id="32" creationId="{742F989A-C464-A4F5-5C97-FF1FEA81C0A6}"/>
          </ac:spMkLst>
        </pc:spChg>
        <pc:spChg chg="mod">
          <ac:chgData name="Salome Padilla" userId="f4429905-10ae-4bb9-b94c-ec045543e81f" providerId="ADAL" clId="{CAEEC4B1-33F7-4704-B271-178DD966834B}" dt="2022-07-11T08:03:10.702" v="194" actId="207"/>
          <ac:spMkLst>
            <pc:docMk/>
            <pc:sldMk cId="2129425782" sldId="291"/>
            <ac:spMk id="35" creationId="{AFFA5A4A-2FD8-0437-5F54-BA35F189A297}"/>
          </ac:spMkLst>
        </pc:spChg>
        <pc:spChg chg="del">
          <ac:chgData name="Salome Padilla" userId="f4429905-10ae-4bb9-b94c-ec045543e81f" providerId="ADAL" clId="{CAEEC4B1-33F7-4704-B271-178DD966834B}" dt="2022-07-11T07:59:15.253" v="156" actId="478"/>
          <ac:spMkLst>
            <pc:docMk/>
            <pc:sldMk cId="2129425782" sldId="291"/>
            <ac:spMk id="48" creationId="{67CFDCBA-0EC8-4CC2-FF42-E38C24882776}"/>
          </ac:spMkLst>
        </pc:spChg>
        <pc:spChg chg="del">
          <ac:chgData name="Salome Padilla" userId="f4429905-10ae-4bb9-b94c-ec045543e81f" providerId="ADAL" clId="{CAEEC4B1-33F7-4704-B271-178DD966834B}" dt="2022-07-11T07:59:15.253" v="156" actId="478"/>
          <ac:spMkLst>
            <pc:docMk/>
            <pc:sldMk cId="2129425782" sldId="291"/>
            <ac:spMk id="49" creationId="{1B7A1202-4F2F-5720-E7A1-C8DBD50B2372}"/>
          </ac:spMkLst>
        </pc:spChg>
        <pc:grpChg chg="add mod">
          <ac:chgData name="Salome Padilla" userId="f4429905-10ae-4bb9-b94c-ec045543e81f" providerId="ADAL" clId="{CAEEC4B1-33F7-4704-B271-178DD966834B}" dt="2022-07-18T11:17:03.670" v="856" actId="14100"/>
          <ac:grpSpMkLst>
            <pc:docMk/>
            <pc:sldMk cId="2129425782" sldId="291"/>
            <ac:grpSpMk id="20" creationId="{C328C177-1F5A-D58F-DC95-EF75493B767D}"/>
          </ac:grpSpMkLst>
        </pc:grpChg>
        <pc:grpChg chg="add mod">
          <ac:chgData name="Salome Padilla" userId="f4429905-10ae-4bb9-b94c-ec045543e81f" providerId="ADAL" clId="{CAEEC4B1-33F7-4704-B271-178DD966834B}" dt="2022-07-11T08:02:44.262" v="184" actId="207"/>
          <ac:grpSpMkLst>
            <pc:docMk/>
            <pc:sldMk cId="2129425782" sldId="291"/>
            <ac:grpSpMk id="24" creationId="{6E10A33C-1BCE-6F1F-4CB2-B229E2925C45}"/>
          </ac:grpSpMkLst>
        </pc:grpChg>
        <pc:grpChg chg="add mod">
          <ac:chgData name="Salome Padilla" userId="f4429905-10ae-4bb9-b94c-ec045543e81f" providerId="ADAL" clId="{CAEEC4B1-33F7-4704-B271-178DD966834B}" dt="2022-07-11T08:02:58.763" v="191" actId="207"/>
          <ac:grpSpMkLst>
            <pc:docMk/>
            <pc:sldMk cId="2129425782" sldId="291"/>
            <ac:grpSpMk id="27" creationId="{E0306D7E-86F9-D949-A63D-6B008731ECC3}"/>
          </ac:grpSpMkLst>
        </pc:grpChg>
        <pc:grpChg chg="add mod">
          <ac:chgData name="Salome Padilla" userId="f4429905-10ae-4bb9-b94c-ec045543e81f" providerId="ADAL" clId="{CAEEC4B1-33F7-4704-B271-178DD966834B}" dt="2022-07-11T08:02:08.507" v="176" actId="207"/>
          <ac:grpSpMkLst>
            <pc:docMk/>
            <pc:sldMk cId="2129425782" sldId="291"/>
            <ac:grpSpMk id="30" creationId="{3A3A4056-CAE3-3977-3A21-108577860548}"/>
          </ac:grpSpMkLst>
        </pc:grpChg>
        <pc:grpChg chg="add mod">
          <ac:chgData name="Salome Padilla" userId="f4429905-10ae-4bb9-b94c-ec045543e81f" providerId="ADAL" clId="{CAEEC4B1-33F7-4704-B271-178DD966834B}" dt="2022-07-11T08:02:08.507" v="176" actId="207"/>
          <ac:grpSpMkLst>
            <pc:docMk/>
            <pc:sldMk cId="2129425782" sldId="291"/>
            <ac:grpSpMk id="33" creationId="{7C8348FC-980B-DFAB-66EC-D6109641B3EF}"/>
          </ac:grpSpMkLst>
        </pc:grpChg>
        <pc:picChg chg="mod">
          <ac:chgData name="Salome Padilla" userId="f4429905-10ae-4bb9-b94c-ec045543e81f" providerId="ADAL" clId="{CAEEC4B1-33F7-4704-B271-178DD966834B}" dt="2022-07-11T08:03:32.805" v="197" actId="2085"/>
          <ac:picMkLst>
            <pc:docMk/>
            <pc:sldMk cId="2129425782" sldId="291"/>
            <ac:picMk id="21" creationId="{E8BBAD85-24B4-E506-C973-FD18F96E4670}"/>
          </ac:picMkLst>
        </pc:picChg>
        <pc:picChg chg="mod">
          <ac:chgData name="Salome Padilla" userId="f4429905-10ae-4bb9-b94c-ec045543e81f" providerId="ADAL" clId="{CAEEC4B1-33F7-4704-B271-178DD966834B}" dt="2022-07-11T08:03:40.445" v="200" actId="2085"/>
          <ac:picMkLst>
            <pc:docMk/>
            <pc:sldMk cId="2129425782" sldId="291"/>
            <ac:picMk id="25" creationId="{C69EE9D2-3EF1-13BB-A5E9-E5A6E966013C}"/>
          </ac:picMkLst>
        </pc:picChg>
        <pc:picChg chg="mod">
          <ac:chgData name="Salome Padilla" userId="f4429905-10ae-4bb9-b94c-ec045543e81f" providerId="ADAL" clId="{CAEEC4B1-33F7-4704-B271-178DD966834B}" dt="2022-07-11T08:02:58.763" v="191" actId="207"/>
          <ac:picMkLst>
            <pc:docMk/>
            <pc:sldMk cId="2129425782" sldId="291"/>
            <ac:picMk id="28" creationId="{52F263B4-4AEF-443C-1A88-A3DD17F28FA0}"/>
          </ac:picMkLst>
        </pc:picChg>
        <pc:picChg chg="mod">
          <ac:chgData name="Salome Padilla" userId="f4429905-10ae-4bb9-b94c-ec045543e81f" providerId="ADAL" clId="{CAEEC4B1-33F7-4704-B271-178DD966834B}" dt="2022-07-11T08:02:08.507" v="176" actId="207"/>
          <ac:picMkLst>
            <pc:docMk/>
            <pc:sldMk cId="2129425782" sldId="291"/>
            <ac:picMk id="31" creationId="{E8D6AA0C-CA08-259C-76A7-FC58F833C2C6}"/>
          </ac:picMkLst>
        </pc:picChg>
        <pc:picChg chg="mod">
          <ac:chgData name="Salome Padilla" userId="f4429905-10ae-4bb9-b94c-ec045543e81f" providerId="ADAL" clId="{CAEEC4B1-33F7-4704-B271-178DD966834B}" dt="2022-07-11T08:02:08.507" v="176" actId="207"/>
          <ac:picMkLst>
            <pc:docMk/>
            <pc:sldMk cId="2129425782" sldId="291"/>
            <ac:picMk id="34" creationId="{72B2641B-D593-F707-F809-CABA6DD63EEA}"/>
          </ac:picMkLst>
        </pc:picChg>
      </pc:sldChg>
      <pc:sldChg chg="addSp delSp modSp add mod">
        <pc:chgData name="Salome Padilla" userId="f4429905-10ae-4bb9-b94c-ec045543e81f" providerId="ADAL" clId="{CAEEC4B1-33F7-4704-B271-178DD966834B}" dt="2022-07-12T12:13:33.196" v="503" actId="14100"/>
        <pc:sldMkLst>
          <pc:docMk/>
          <pc:sldMk cId="2054098599" sldId="292"/>
        </pc:sldMkLst>
        <pc:spChg chg="del">
          <ac:chgData name="Salome Padilla" userId="f4429905-10ae-4bb9-b94c-ec045543e81f" providerId="ADAL" clId="{CAEEC4B1-33F7-4704-B271-178DD966834B}" dt="2022-07-11T08:06:45.042" v="211" actId="478"/>
          <ac:spMkLst>
            <pc:docMk/>
            <pc:sldMk cId="2054098599" sldId="292"/>
            <ac:spMk id="2" creationId="{00000000-0000-0000-0000-000000000000}"/>
          </ac:spMkLst>
        </pc:spChg>
        <pc:spChg chg="add del mod">
          <ac:chgData name="Salome Padilla" userId="f4429905-10ae-4bb9-b94c-ec045543e81f" providerId="ADAL" clId="{CAEEC4B1-33F7-4704-B271-178DD966834B}" dt="2022-07-11T08:06:46.516" v="212" actId="478"/>
          <ac:spMkLst>
            <pc:docMk/>
            <pc:sldMk cId="2054098599" sldId="292"/>
            <ac:spMk id="4" creationId="{3ECFF05F-D143-4CD4-FE67-C0AD39D208FF}"/>
          </ac:spMkLst>
        </pc:spChg>
        <pc:spChg chg="del">
          <ac:chgData name="Salome Padilla" userId="f4429905-10ae-4bb9-b94c-ec045543e81f" providerId="ADAL" clId="{CAEEC4B1-33F7-4704-B271-178DD966834B}" dt="2022-07-11T08:06:45.042" v="211" actId="478"/>
          <ac:spMkLst>
            <pc:docMk/>
            <pc:sldMk cId="2054098599" sldId="292"/>
            <ac:spMk id="5" creationId="{B6C40541-B902-ACF5-BFCE-58219D3A806D}"/>
          </ac:spMkLst>
        </pc:spChg>
        <pc:spChg chg="del">
          <ac:chgData name="Salome Padilla" userId="f4429905-10ae-4bb9-b94c-ec045543e81f" providerId="ADAL" clId="{CAEEC4B1-33F7-4704-B271-178DD966834B}" dt="2022-07-11T08:06:45.042" v="211" actId="478"/>
          <ac:spMkLst>
            <pc:docMk/>
            <pc:sldMk cId="2054098599" sldId="292"/>
            <ac:spMk id="6" creationId="{E179CE85-37C3-29F4-81F5-2CE1DA46DC3A}"/>
          </ac:spMkLst>
        </pc:spChg>
        <pc:spChg chg="del">
          <ac:chgData name="Salome Padilla" userId="f4429905-10ae-4bb9-b94c-ec045543e81f" providerId="ADAL" clId="{CAEEC4B1-33F7-4704-B271-178DD966834B}" dt="2022-07-11T08:06:45.042" v="211" actId="478"/>
          <ac:spMkLst>
            <pc:docMk/>
            <pc:sldMk cId="2054098599" sldId="292"/>
            <ac:spMk id="7" creationId="{F0AEC230-5C30-CA04-1472-4AFEF5174A24}"/>
          </ac:spMkLst>
        </pc:spChg>
        <pc:spChg chg="del">
          <ac:chgData name="Salome Padilla" userId="f4429905-10ae-4bb9-b94c-ec045543e81f" providerId="ADAL" clId="{CAEEC4B1-33F7-4704-B271-178DD966834B}" dt="2022-07-11T08:06:45.042" v="211" actId="478"/>
          <ac:spMkLst>
            <pc:docMk/>
            <pc:sldMk cId="2054098599" sldId="292"/>
            <ac:spMk id="8" creationId="{59BF6D23-D215-F40D-05BE-4F356582133A}"/>
          </ac:spMkLst>
        </pc:spChg>
        <pc:spChg chg="del">
          <ac:chgData name="Salome Padilla" userId="f4429905-10ae-4bb9-b94c-ec045543e81f" providerId="ADAL" clId="{CAEEC4B1-33F7-4704-B271-178DD966834B}" dt="2022-07-11T08:06:45.042" v="211" actId="478"/>
          <ac:spMkLst>
            <pc:docMk/>
            <pc:sldMk cId="2054098599" sldId="292"/>
            <ac:spMk id="9" creationId="{075C3D32-528A-F7AF-53EA-EFB3CE2D0E43}"/>
          </ac:spMkLst>
        </pc:spChg>
        <pc:spChg chg="del">
          <ac:chgData name="Salome Padilla" userId="f4429905-10ae-4bb9-b94c-ec045543e81f" providerId="ADAL" clId="{CAEEC4B1-33F7-4704-B271-178DD966834B}" dt="2022-07-11T08:06:45.042" v="211" actId="478"/>
          <ac:spMkLst>
            <pc:docMk/>
            <pc:sldMk cId="2054098599" sldId="292"/>
            <ac:spMk id="10" creationId="{39F6A90F-F72A-D256-A350-06EA8EB5853C}"/>
          </ac:spMkLst>
        </pc:spChg>
        <pc:spChg chg="del">
          <ac:chgData name="Salome Padilla" userId="f4429905-10ae-4bb9-b94c-ec045543e81f" providerId="ADAL" clId="{CAEEC4B1-33F7-4704-B271-178DD966834B}" dt="2022-07-11T08:06:45.042" v="211" actId="478"/>
          <ac:spMkLst>
            <pc:docMk/>
            <pc:sldMk cId="2054098599" sldId="292"/>
            <ac:spMk id="11" creationId="{1C3DB00E-497A-702D-98B6-85E4096EA867}"/>
          </ac:spMkLst>
        </pc:spChg>
        <pc:spChg chg="del">
          <ac:chgData name="Salome Padilla" userId="f4429905-10ae-4bb9-b94c-ec045543e81f" providerId="ADAL" clId="{CAEEC4B1-33F7-4704-B271-178DD966834B}" dt="2022-07-11T08:06:45.042" v="211" actId="478"/>
          <ac:spMkLst>
            <pc:docMk/>
            <pc:sldMk cId="2054098599" sldId="292"/>
            <ac:spMk id="12" creationId="{A52F59F3-71AC-3DEE-27A0-435FD8A609EF}"/>
          </ac:spMkLst>
        </pc:spChg>
        <pc:spChg chg="del">
          <ac:chgData name="Salome Padilla" userId="f4429905-10ae-4bb9-b94c-ec045543e81f" providerId="ADAL" clId="{CAEEC4B1-33F7-4704-B271-178DD966834B}" dt="2022-07-11T08:06:45.042" v="211" actId="478"/>
          <ac:spMkLst>
            <pc:docMk/>
            <pc:sldMk cId="2054098599" sldId="292"/>
            <ac:spMk id="13" creationId="{10113A95-0CA6-710D-2029-6461308C07A7}"/>
          </ac:spMkLst>
        </pc:spChg>
        <pc:spChg chg="del">
          <ac:chgData name="Salome Padilla" userId="f4429905-10ae-4bb9-b94c-ec045543e81f" providerId="ADAL" clId="{CAEEC4B1-33F7-4704-B271-178DD966834B}" dt="2022-07-11T08:06:45.042" v="211" actId="478"/>
          <ac:spMkLst>
            <pc:docMk/>
            <pc:sldMk cId="2054098599" sldId="292"/>
            <ac:spMk id="14" creationId="{72B6AB7D-9781-D8E2-34DD-79EA0FC2D25A}"/>
          </ac:spMkLst>
        </pc:spChg>
        <pc:spChg chg="del">
          <ac:chgData name="Salome Padilla" userId="f4429905-10ae-4bb9-b94c-ec045543e81f" providerId="ADAL" clId="{CAEEC4B1-33F7-4704-B271-178DD966834B}" dt="2022-07-11T08:06:45.042" v="211" actId="478"/>
          <ac:spMkLst>
            <pc:docMk/>
            <pc:sldMk cId="2054098599" sldId="292"/>
            <ac:spMk id="15" creationId="{51DA8C11-DC3F-2BB7-787C-086F9B8FEF51}"/>
          </ac:spMkLst>
        </pc:spChg>
        <pc:spChg chg="del">
          <ac:chgData name="Salome Padilla" userId="f4429905-10ae-4bb9-b94c-ec045543e81f" providerId="ADAL" clId="{CAEEC4B1-33F7-4704-B271-178DD966834B}" dt="2022-07-11T08:06:45.042" v="211" actId="478"/>
          <ac:spMkLst>
            <pc:docMk/>
            <pc:sldMk cId="2054098599" sldId="292"/>
            <ac:spMk id="16" creationId="{23B9DF8C-C76E-FA2D-E59B-605BAFC9DC1D}"/>
          </ac:spMkLst>
        </pc:spChg>
        <pc:spChg chg="del">
          <ac:chgData name="Salome Padilla" userId="f4429905-10ae-4bb9-b94c-ec045543e81f" providerId="ADAL" clId="{CAEEC4B1-33F7-4704-B271-178DD966834B}" dt="2022-07-11T08:06:45.042" v="211" actId="478"/>
          <ac:spMkLst>
            <pc:docMk/>
            <pc:sldMk cId="2054098599" sldId="292"/>
            <ac:spMk id="17" creationId="{82179EC6-1481-3F0C-B45C-0CE5AC697D2C}"/>
          </ac:spMkLst>
        </pc:spChg>
        <pc:spChg chg="del">
          <ac:chgData name="Salome Padilla" userId="f4429905-10ae-4bb9-b94c-ec045543e81f" providerId="ADAL" clId="{CAEEC4B1-33F7-4704-B271-178DD966834B}" dt="2022-07-11T08:06:45.042" v="211" actId="478"/>
          <ac:spMkLst>
            <pc:docMk/>
            <pc:sldMk cId="2054098599" sldId="292"/>
            <ac:spMk id="18" creationId="{87AF00DF-E7A8-3A75-4224-C115E985590B}"/>
          </ac:spMkLst>
        </pc:spChg>
        <pc:spChg chg="del">
          <ac:chgData name="Salome Padilla" userId="f4429905-10ae-4bb9-b94c-ec045543e81f" providerId="ADAL" clId="{CAEEC4B1-33F7-4704-B271-178DD966834B}" dt="2022-07-11T08:06:45.042" v="211" actId="478"/>
          <ac:spMkLst>
            <pc:docMk/>
            <pc:sldMk cId="2054098599" sldId="292"/>
            <ac:spMk id="19" creationId="{6B56EB25-5D48-3CF9-66A2-0B9042A2EB84}"/>
          </ac:spMkLst>
        </pc:spChg>
        <pc:spChg chg="del">
          <ac:chgData name="Salome Padilla" userId="f4429905-10ae-4bb9-b94c-ec045543e81f" providerId="ADAL" clId="{CAEEC4B1-33F7-4704-B271-178DD966834B}" dt="2022-07-11T08:06:45.042" v="211" actId="478"/>
          <ac:spMkLst>
            <pc:docMk/>
            <pc:sldMk cId="2054098599" sldId="292"/>
            <ac:spMk id="23" creationId="{727E8919-C7F8-D314-90F2-F82719ED754A}"/>
          </ac:spMkLst>
        </pc:spChg>
        <pc:spChg chg="add mod">
          <ac:chgData name="Salome Padilla" userId="f4429905-10ae-4bb9-b94c-ec045543e81f" providerId="ADAL" clId="{CAEEC4B1-33F7-4704-B271-178DD966834B}" dt="2022-07-12T12:13:27.494" v="501" actId="12788"/>
          <ac:spMkLst>
            <pc:docMk/>
            <pc:sldMk cId="2054098599" sldId="292"/>
            <ac:spMk id="36" creationId="{FE901525-314A-225A-F898-91215656BBD3}"/>
          </ac:spMkLst>
        </pc:spChg>
        <pc:spChg chg="add mod">
          <ac:chgData name="Salome Padilla" userId="f4429905-10ae-4bb9-b94c-ec045543e81f" providerId="ADAL" clId="{CAEEC4B1-33F7-4704-B271-178DD966834B}" dt="2022-07-11T08:11:13.180" v="260" actId="1036"/>
          <ac:spMkLst>
            <pc:docMk/>
            <pc:sldMk cId="2054098599" sldId="292"/>
            <ac:spMk id="37" creationId="{D4D72235-3FD7-6646-B2BA-7DFD78DF2A8E}"/>
          </ac:spMkLst>
        </pc:spChg>
        <pc:spChg chg="add mod">
          <ac:chgData name="Salome Padilla" userId="f4429905-10ae-4bb9-b94c-ec045543e81f" providerId="ADAL" clId="{CAEEC4B1-33F7-4704-B271-178DD966834B}" dt="2022-07-11T08:11:13.180" v="260" actId="1036"/>
          <ac:spMkLst>
            <pc:docMk/>
            <pc:sldMk cId="2054098599" sldId="292"/>
            <ac:spMk id="38" creationId="{D5090FB7-2BE9-280D-3754-D3DF4B91F4AB}"/>
          </ac:spMkLst>
        </pc:spChg>
        <pc:spChg chg="add mod">
          <ac:chgData name="Salome Padilla" userId="f4429905-10ae-4bb9-b94c-ec045543e81f" providerId="ADAL" clId="{CAEEC4B1-33F7-4704-B271-178DD966834B}" dt="2022-07-12T12:13:33.196" v="503" actId="14100"/>
          <ac:spMkLst>
            <pc:docMk/>
            <pc:sldMk cId="2054098599" sldId="292"/>
            <ac:spMk id="39" creationId="{C1B51DB6-BCF4-4A44-4ADC-62B40B085818}"/>
          </ac:spMkLst>
        </pc:spChg>
        <pc:spChg chg="add mod">
          <ac:chgData name="Salome Padilla" userId="f4429905-10ae-4bb9-b94c-ec045543e81f" providerId="ADAL" clId="{CAEEC4B1-33F7-4704-B271-178DD966834B}" dt="2022-07-11T08:11:15.789" v="261" actId="1036"/>
          <ac:spMkLst>
            <pc:docMk/>
            <pc:sldMk cId="2054098599" sldId="292"/>
            <ac:spMk id="40" creationId="{D56B5EEE-967E-3D1F-2EE3-04ABFE4471BD}"/>
          </ac:spMkLst>
        </pc:spChg>
        <pc:spChg chg="add mod">
          <ac:chgData name="Salome Padilla" userId="f4429905-10ae-4bb9-b94c-ec045543e81f" providerId="ADAL" clId="{CAEEC4B1-33F7-4704-B271-178DD966834B}" dt="2022-07-11T08:11:15.789" v="261" actId="1036"/>
          <ac:spMkLst>
            <pc:docMk/>
            <pc:sldMk cId="2054098599" sldId="292"/>
            <ac:spMk id="41" creationId="{4E8FEE68-9FEC-8184-B294-C8581473AAFF}"/>
          </ac:spMkLst>
        </pc:spChg>
        <pc:spChg chg="add mod">
          <ac:chgData name="Salome Padilla" userId="f4429905-10ae-4bb9-b94c-ec045543e81f" providerId="ADAL" clId="{CAEEC4B1-33F7-4704-B271-178DD966834B}" dt="2022-07-11T08:11:15.789" v="261" actId="1036"/>
          <ac:spMkLst>
            <pc:docMk/>
            <pc:sldMk cId="2054098599" sldId="292"/>
            <ac:spMk id="42" creationId="{2BF22388-6A22-DE82-0E7E-2429542BBE18}"/>
          </ac:spMkLst>
        </pc:spChg>
        <pc:spChg chg="add mod">
          <ac:chgData name="Salome Padilla" userId="f4429905-10ae-4bb9-b94c-ec045543e81f" providerId="ADAL" clId="{CAEEC4B1-33F7-4704-B271-178DD966834B}" dt="2022-07-11T08:11:15.789" v="261" actId="1036"/>
          <ac:spMkLst>
            <pc:docMk/>
            <pc:sldMk cId="2054098599" sldId="292"/>
            <ac:spMk id="43" creationId="{C4BE176F-96DF-9DA9-6448-33E2E4CBB5E4}"/>
          </ac:spMkLst>
        </pc:spChg>
        <pc:spChg chg="add mod">
          <ac:chgData name="Salome Padilla" userId="f4429905-10ae-4bb9-b94c-ec045543e81f" providerId="ADAL" clId="{CAEEC4B1-33F7-4704-B271-178DD966834B}" dt="2022-07-11T08:11:15.789" v="261" actId="1036"/>
          <ac:spMkLst>
            <pc:docMk/>
            <pc:sldMk cId="2054098599" sldId="292"/>
            <ac:spMk id="44" creationId="{B68247BB-C141-04B4-2C6B-A4FB4036251F}"/>
          </ac:spMkLst>
        </pc:spChg>
        <pc:spChg chg="add mod">
          <ac:chgData name="Salome Padilla" userId="f4429905-10ae-4bb9-b94c-ec045543e81f" providerId="ADAL" clId="{CAEEC4B1-33F7-4704-B271-178DD966834B}" dt="2022-07-11T08:11:15.789" v="261" actId="1036"/>
          <ac:spMkLst>
            <pc:docMk/>
            <pc:sldMk cId="2054098599" sldId="292"/>
            <ac:spMk id="45" creationId="{C6345F87-8F5E-0DB1-3662-E7DF6AF71F53}"/>
          </ac:spMkLst>
        </pc:spChg>
        <pc:spChg chg="add mod">
          <ac:chgData name="Salome Padilla" userId="f4429905-10ae-4bb9-b94c-ec045543e81f" providerId="ADAL" clId="{CAEEC4B1-33F7-4704-B271-178DD966834B}" dt="2022-07-11T08:11:15.789" v="261" actId="1036"/>
          <ac:spMkLst>
            <pc:docMk/>
            <pc:sldMk cId="2054098599" sldId="292"/>
            <ac:spMk id="46" creationId="{9E0F4B11-F1F5-5F2E-910B-0060276DE148}"/>
          </ac:spMkLst>
        </pc:spChg>
        <pc:spChg chg="add mod">
          <ac:chgData name="Salome Padilla" userId="f4429905-10ae-4bb9-b94c-ec045543e81f" providerId="ADAL" clId="{CAEEC4B1-33F7-4704-B271-178DD966834B}" dt="2022-07-11T08:11:15.789" v="261" actId="1036"/>
          <ac:spMkLst>
            <pc:docMk/>
            <pc:sldMk cId="2054098599" sldId="292"/>
            <ac:spMk id="47" creationId="{2233F1B2-9951-56AF-EE07-80F220AD31C8}"/>
          </ac:spMkLst>
        </pc:spChg>
        <pc:spChg chg="add mod">
          <ac:chgData name="Salome Padilla" userId="f4429905-10ae-4bb9-b94c-ec045543e81f" providerId="ADAL" clId="{CAEEC4B1-33F7-4704-B271-178DD966834B}" dt="2022-07-11T08:11:15.789" v="261" actId="1036"/>
          <ac:spMkLst>
            <pc:docMk/>
            <pc:sldMk cId="2054098599" sldId="292"/>
            <ac:spMk id="48" creationId="{57DE2A6F-48DE-6C11-E7B5-9F1986E7AFD0}"/>
          </ac:spMkLst>
        </pc:spChg>
        <pc:spChg chg="mod">
          <ac:chgData name="Salome Padilla" userId="f4429905-10ae-4bb9-b94c-ec045543e81f" providerId="ADAL" clId="{CAEEC4B1-33F7-4704-B271-178DD966834B}" dt="2022-07-11T08:07:39.980" v="223" actId="207"/>
          <ac:spMkLst>
            <pc:docMk/>
            <pc:sldMk cId="2054098599" sldId="292"/>
            <ac:spMk id="51" creationId="{5B15B2FF-F714-3199-0436-6EA57BB7BB8C}"/>
          </ac:spMkLst>
        </pc:spChg>
        <pc:spChg chg="mod">
          <ac:chgData name="Salome Padilla" userId="f4429905-10ae-4bb9-b94c-ec045543e81f" providerId="ADAL" clId="{CAEEC4B1-33F7-4704-B271-178DD966834B}" dt="2022-07-11T08:07:44.165" v="224" actId="207"/>
          <ac:spMkLst>
            <pc:docMk/>
            <pc:sldMk cId="2054098599" sldId="292"/>
            <ac:spMk id="54" creationId="{C9D0990E-03B9-8D9F-7B05-27FB3F41D0F5}"/>
          </ac:spMkLst>
        </pc:spChg>
        <pc:grpChg chg="del">
          <ac:chgData name="Salome Padilla" userId="f4429905-10ae-4bb9-b94c-ec045543e81f" providerId="ADAL" clId="{CAEEC4B1-33F7-4704-B271-178DD966834B}" dt="2022-07-11T08:06:45.042" v="211" actId="478"/>
          <ac:grpSpMkLst>
            <pc:docMk/>
            <pc:sldMk cId="2054098599" sldId="292"/>
            <ac:grpSpMk id="20" creationId="{C328C177-1F5A-D58F-DC95-EF75493B767D}"/>
          </ac:grpSpMkLst>
        </pc:grpChg>
        <pc:grpChg chg="del">
          <ac:chgData name="Salome Padilla" userId="f4429905-10ae-4bb9-b94c-ec045543e81f" providerId="ADAL" clId="{CAEEC4B1-33F7-4704-B271-178DD966834B}" dt="2022-07-11T08:06:45.042" v="211" actId="478"/>
          <ac:grpSpMkLst>
            <pc:docMk/>
            <pc:sldMk cId="2054098599" sldId="292"/>
            <ac:grpSpMk id="24" creationId="{6E10A33C-1BCE-6F1F-4CB2-B229E2925C45}"/>
          </ac:grpSpMkLst>
        </pc:grpChg>
        <pc:grpChg chg="del">
          <ac:chgData name="Salome Padilla" userId="f4429905-10ae-4bb9-b94c-ec045543e81f" providerId="ADAL" clId="{CAEEC4B1-33F7-4704-B271-178DD966834B}" dt="2022-07-11T08:06:45.042" v="211" actId="478"/>
          <ac:grpSpMkLst>
            <pc:docMk/>
            <pc:sldMk cId="2054098599" sldId="292"/>
            <ac:grpSpMk id="27" creationId="{E0306D7E-86F9-D949-A63D-6B008731ECC3}"/>
          </ac:grpSpMkLst>
        </pc:grpChg>
        <pc:grpChg chg="del">
          <ac:chgData name="Salome Padilla" userId="f4429905-10ae-4bb9-b94c-ec045543e81f" providerId="ADAL" clId="{CAEEC4B1-33F7-4704-B271-178DD966834B}" dt="2022-07-11T08:06:45.042" v="211" actId="478"/>
          <ac:grpSpMkLst>
            <pc:docMk/>
            <pc:sldMk cId="2054098599" sldId="292"/>
            <ac:grpSpMk id="30" creationId="{3A3A4056-CAE3-3977-3A21-108577860548}"/>
          </ac:grpSpMkLst>
        </pc:grpChg>
        <pc:grpChg chg="del">
          <ac:chgData name="Salome Padilla" userId="f4429905-10ae-4bb9-b94c-ec045543e81f" providerId="ADAL" clId="{CAEEC4B1-33F7-4704-B271-178DD966834B}" dt="2022-07-11T08:06:45.042" v="211" actId="478"/>
          <ac:grpSpMkLst>
            <pc:docMk/>
            <pc:sldMk cId="2054098599" sldId="292"/>
            <ac:grpSpMk id="33" creationId="{7C8348FC-980B-DFAB-66EC-D6109641B3EF}"/>
          </ac:grpSpMkLst>
        </pc:grpChg>
        <pc:grpChg chg="add mod">
          <ac:chgData name="Salome Padilla" userId="f4429905-10ae-4bb9-b94c-ec045543e81f" providerId="ADAL" clId="{CAEEC4B1-33F7-4704-B271-178DD966834B}" dt="2022-07-11T08:11:15.789" v="261" actId="1036"/>
          <ac:grpSpMkLst>
            <pc:docMk/>
            <pc:sldMk cId="2054098599" sldId="292"/>
            <ac:grpSpMk id="49" creationId="{010E066B-B800-1BB4-C117-9FC1C66AAE5E}"/>
          </ac:grpSpMkLst>
        </pc:grpChg>
        <pc:grpChg chg="add mod">
          <ac:chgData name="Salome Padilla" userId="f4429905-10ae-4bb9-b94c-ec045543e81f" providerId="ADAL" clId="{CAEEC4B1-33F7-4704-B271-178DD966834B}" dt="2022-07-11T08:11:15.789" v="261" actId="1036"/>
          <ac:grpSpMkLst>
            <pc:docMk/>
            <pc:sldMk cId="2054098599" sldId="292"/>
            <ac:grpSpMk id="52" creationId="{0F5CD3C0-6688-130E-77A3-5E0B985E960F}"/>
          </ac:grpSpMkLst>
        </pc:grpChg>
        <pc:picChg chg="mod">
          <ac:chgData name="Salome Padilla" userId="f4429905-10ae-4bb9-b94c-ec045543e81f" providerId="ADAL" clId="{CAEEC4B1-33F7-4704-B271-178DD966834B}" dt="2022-07-11T08:06:47.669" v="213"/>
          <ac:picMkLst>
            <pc:docMk/>
            <pc:sldMk cId="2054098599" sldId="292"/>
            <ac:picMk id="50" creationId="{854E0032-17B1-29AD-B702-192D951E685C}"/>
          </ac:picMkLst>
        </pc:picChg>
        <pc:picChg chg="mod">
          <ac:chgData name="Salome Padilla" userId="f4429905-10ae-4bb9-b94c-ec045543e81f" providerId="ADAL" clId="{CAEEC4B1-33F7-4704-B271-178DD966834B}" dt="2022-07-11T08:06:47.669" v="213"/>
          <ac:picMkLst>
            <pc:docMk/>
            <pc:sldMk cId="2054098599" sldId="292"/>
            <ac:picMk id="53" creationId="{77943FAF-48A8-9C5F-004B-17FAA2782C39}"/>
          </ac:picMkLst>
        </pc:picChg>
      </pc:sldChg>
      <pc:sldChg chg="addSp delSp modSp add mod">
        <pc:chgData name="Salome Padilla" userId="f4429905-10ae-4bb9-b94c-ec045543e81f" providerId="ADAL" clId="{CAEEC4B1-33F7-4704-B271-178DD966834B}" dt="2022-07-18T11:29:15.125" v="858" actId="790"/>
        <pc:sldMkLst>
          <pc:docMk/>
          <pc:sldMk cId="360127509" sldId="293"/>
        </pc:sldMkLst>
        <pc:spChg chg="add del mod">
          <ac:chgData name="Salome Padilla" userId="f4429905-10ae-4bb9-b94c-ec045543e81f" providerId="ADAL" clId="{CAEEC4B1-33F7-4704-B271-178DD966834B}" dt="2022-07-11T08:12:08.621" v="265"/>
          <ac:spMkLst>
            <pc:docMk/>
            <pc:sldMk cId="360127509" sldId="293"/>
            <ac:spMk id="21" creationId="{41F85582-CB6D-82FA-267A-8EFA2A84328A}"/>
          </ac:spMkLst>
        </pc:spChg>
        <pc:spChg chg="add del mod">
          <ac:chgData name="Salome Padilla" userId="f4429905-10ae-4bb9-b94c-ec045543e81f" providerId="ADAL" clId="{CAEEC4B1-33F7-4704-B271-178DD966834B}" dt="2022-07-11T08:12:08.621" v="265"/>
          <ac:spMkLst>
            <pc:docMk/>
            <pc:sldMk cId="360127509" sldId="293"/>
            <ac:spMk id="22" creationId="{8B5567FD-F4F7-4586-B09A-AB280CA987BC}"/>
          </ac:spMkLst>
        </pc:spChg>
        <pc:spChg chg="add del mod">
          <ac:chgData name="Salome Padilla" userId="f4429905-10ae-4bb9-b94c-ec045543e81f" providerId="ADAL" clId="{CAEEC4B1-33F7-4704-B271-178DD966834B}" dt="2022-07-11T08:12:08.621" v="265"/>
          <ac:spMkLst>
            <pc:docMk/>
            <pc:sldMk cId="360127509" sldId="293"/>
            <ac:spMk id="23" creationId="{E84A836A-F9FF-7A71-FCBC-FA709CA3C213}"/>
          </ac:spMkLst>
        </pc:spChg>
        <pc:spChg chg="add del mod">
          <ac:chgData name="Salome Padilla" userId="f4429905-10ae-4bb9-b94c-ec045543e81f" providerId="ADAL" clId="{CAEEC4B1-33F7-4704-B271-178DD966834B}" dt="2022-07-11T08:12:08.621" v="265"/>
          <ac:spMkLst>
            <pc:docMk/>
            <pc:sldMk cId="360127509" sldId="293"/>
            <ac:spMk id="24" creationId="{0321A84C-2BEC-5A42-6AF7-AF91E73BCA1D}"/>
          </ac:spMkLst>
        </pc:spChg>
        <pc:spChg chg="add del mod">
          <ac:chgData name="Salome Padilla" userId="f4429905-10ae-4bb9-b94c-ec045543e81f" providerId="ADAL" clId="{CAEEC4B1-33F7-4704-B271-178DD966834B}" dt="2022-07-11T08:12:08.621" v="265"/>
          <ac:spMkLst>
            <pc:docMk/>
            <pc:sldMk cId="360127509" sldId="293"/>
            <ac:spMk id="25" creationId="{AEB4844A-FC60-F754-BB1F-0E6B9641E052}"/>
          </ac:spMkLst>
        </pc:spChg>
        <pc:spChg chg="add del mod">
          <ac:chgData name="Salome Padilla" userId="f4429905-10ae-4bb9-b94c-ec045543e81f" providerId="ADAL" clId="{CAEEC4B1-33F7-4704-B271-178DD966834B}" dt="2022-07-11T08:12:08.621" v="265"/>
          <ac:spMkLst>
            <pc:docMk/>
            <pc:sldMk cId="360127509" sldId="293"/>
            <ac:spMk id="26" creationId="{FDF07170-FABE-542E-AF71-A1BDB6D720FA}"/>
          </ac:spMkLst>
        </pc:spChg>
        <pc:spChg chg="add del mod">
          <ac:chgData name="Salome Padilla" userId="f4429905-10ae-4bb9-b94c-ec045543e81f" providerId="ADAL" clId="{CAEEC4B1-33F7-4704-B271-178DD966834B}" dt="2022-07-11T08:12:08.621" v="265"/>
          <ac:spMkLst>
            <pc:docMk/>
            <pc:sldMk cId="360127509" sldId="293"/>
            <ac:spMk id="27" creationId="{9BA6D2E6-5B7D-ACA0-4021-A82D66F39C92}"/>
          </ac:spMkLst>
        </pc:spChg>
        <pc:spChg chg="add del mod">
          <ac:chgData name="Salome Padilla" userId="f4429905-10ae-4bb9-b94c-ec045543e81f" providerId="ADAL" clId="{CAEEC4B1-33F7-4704-B271-178DD966834B}" dt="2022-07-11T08:12:08.621" v="265"/>
          <ac:spMkLst>
            <pc:docMk/>
            <pc:sldMk cId="360127509" sldId="293"/>
            <ac:spMk id="28" creationId="{1E9D3B61-271D-F559-AD3A-1ADD017E4838}"/>
          </ac:spMkLst>
        </pc:spChg>
        <pc:spChg chg="add del mod">
          <ac:chgData name="Salome Padilla" userId="f4429905-10ae-4bb9-b94c-ec045543e81f" providerId="ADAL" clId="{CAEEC4B1-33F7-4704-B271-178DD966834B}" dt="2022-07-11T08:12:08.621" v="265"/>
          <ac:spMkLst>
            <pc:docMk/>
            <pc:sldMk cId="360127509" sldId="293"/>
            <ac:spMk id="29" creationId="{41FFE4E7-115F-4CC9-B2B9-B3EDA1F9A535}"/>
          </ac:spMkLst>
        </pc:spChg>
        <pc:spChg chg="add del mod">
          <ac:chgData name="Salome Padilla" userId="f4429905-10ae-4bb9-b94c-ec045543e81f" providerId="ADAL" clId="{CAEEC4B1-33F7-4704-B271-178DD966834B}" dt="2022-07-11T08:12:08.621" v="265"/>
          <ac:spMkLst>
            <pc:docMk/>
            <pc:sldMk cId="360127509" sldId="293"/>
            <ac:spMk id="30" creationId="{DF0B84FA-112A-7B05-9B06-658F4E36511C}"/>
          </ac:spMkLst>
        </pc:spChg>
        <pc:spChg chg="add del mod">
          <ac:chgData name="Salome Padilla" userId="f4429905-10ae-4bb9-b94c-ec045543e81f" providerId="ADAL" clId="{CAEEC4B1-33F7-4704-B271-178DD966834B}" dt="2022-07-11T08:12:08.621" v="265"/>
          <ac:spMkLst>
            <pc:docMk/>
            <pc:sldMk cId="360127509" sldId="293"/>
            <ac:spMk id="31" creationId="{EF063416-F1E3-827E-BD55-5C89319B20AD}"/>
          </ac:spMkLst>
        </pc:spChg>
        <pc:spChg chg="add del mod">
          <ac:chgData name="Salome Padilla" userId="f4429905-10ae-4bb9-b94c-ec045543e81f" providerId="ADAL" clId="{CAEEC4B1-33F7-4704-B271-178DD966834B}" dt="2022-07-11T08:12:08.621" v="265"/>
          <ac:spMkLst>
            <pc:docMk/>
            <pc:sldMk cId="360127509" sldId="293"/>
            <ac:spMk id="32" creationId="{5776EFCD-E98D-4EDC-8076-0AA4ABA7DE14}"/>
          </ac:spMkLst>
        </pc:spChg>
        <pc:spChg chg="add del mod">
          <ac:chgData name="Salome Padilla" userId="f4429905-10ae-4bb9-b94c-ec045543e81f" providerId="ADAL" clId="{CAEEC4B1-33F7-4704-B271-178DD966834B}" dt="2022-07-11T08:12:08.621" v="265"/>
          <ac:spMkLst>
            <pc:docMk/>
            <pc:sldMk cId="360127509" sldId="293"/>
            <ac:spMk id="33" creationId="{1F943A5A-9446-0DA6-715E-2A55DC1EF3CA}"/>
          </ac:spMkLst>
        </pc:spChg>
        <pc:spChg chg="add del mod">
          <ac:chgData name="Salome Padilla" userId="f4429905-10ae-4bb9-b94c-ec045543e81f" providerId="ADAL" clId="{CAEEC4B1-33F7-4704-B271-178DD966834B}" dt="2022-07-11T08:12:08.621" v="265"/>
          <ac:spMkLst>
            <pc:docMk/>
            <pc:sldMk cId="360127509" sldId="293"/>
            <ac:spMk id="34" creationId="{5F60E917-A675-C3F5-ADCB-A830951FFB51}"/>
          </ac:spMkLst>
        </pc:spChg>
        <pc:spChg chg="add del mod">
          <ac:chgData name="Salome Padilla" userId="f4429905-10ae-4bb9-b94c-ec045543e81f" providerId="ADAL" clId="{CAEEC4B1-33F7-4704-B271-178DD966834B}" dt="2022-07-11T08:12:08.621" v="265"/>
          <ac:spMkLst>
            <pc:docMk/>
            <pc:sldMk cId="360127509" sldId="293"/>
            <ac:spMk id="35" creationId="{4F0FF4EB-55B6-955C-3660-72802BE34D8B}"/>
          </ac:spMkLst>
        </pc:spChg>
        <pc:spChg chg="del">
          <ac:chgData name="Salome Padilla" userId="f4429905-10ae-4bb9-b94c-ec045543e81f" providerId="ADAL" clId="{CAEEC4B1-33F7-4704-B271-178DD966834B}" dt="2022-07-11T08:12:09.677" v="266" actId="478"/>
          <ac:spMkLst>
            <pc:docMk/>
            <pc:sldMk cId="360127509" sldId="293"/>
            <ac:spMk id="36" creationId="{FE901525-314A-225A-F898-91215656BBD3}"/>
          </ac:spMkLst>
        </pc:spChg>
        <pc:spChg chg="del">
          <ac:chgData name="Salome Padilla" userId="f4429905-10ae-4bb9-b94c-ec045543e81f" providerId="ADAL" clId="{CAEEC4B1-33F7-4704-B271-178DD966834B}" dt="2022-07-11T08:12:09.677" v="266" actId="478"/>
          <ac:spMkLst>
            <pc:docMk/>
            <pc:sldMk cId="360127509" sldId="293"/>
            <ac:spMk id="37" creationId="{D4D72235-3FD7-6646-B2BA-7DFD78DF2A8E}"/>
          </ac:spMkLst>
        </pc:spChg>
        <pc:spChg chg="del">
          <ac:chgData name="Salome Padilla" userId="f4429905-10ae-4bb9-b94c-ec045543e81f" providerId="ADAL" clId="{CAEEC4B1-33F7-4704-B271-178DD966834B}" dt="2022-07-11T08:12:09.677" v="266" actId="478"/>
          <ac:spMkLst>
            <pc:docMk/>
            <pc:sldMk cId="360127509" sldId="293"/>
            <ac:spMk id="38" creationId="{D5090FB7-2BE9-280D-3754-D3DF4B91F4AB}"/>
          </ac:spMkLst>
        </pc:spChg>
        <pc:spChg chg="del">
          <ac:chgData name="Salome Padilla" userId="f4429905-10ae-4bb9-b94c-ec045543e81f" providerId="ADAL" clId="{CAEEC4B1-33F7-4704-B271-178DD966834B}" dt="2022-07-11T08:12:09.677" v="266" actId="478"/>
          <ac:spMkLst>
            <pc:docMk/>
            <pc:sldMk cId="360127509" sldId="293"/>
            <ac:spMk id="39" creationId="{C1B51DB6-BCF4-4A44-4ADC-62B40B085818}"/>
          </ac:spMkLst>
        </pc:spChg>
        <pc:spChg chg="del">
          <ac:chgData name="Salome Padilla" userId="f4429905-10ae-4bb9-b94c-ec045543e81f" providerId="ADAL" clId="{CAEEC4B1-33F7-4704-B271-178DD966834B}" dt="2022-07-11T08:12:09.677" v="266" actId="478"/>
          <ac:spMkLst>
            <pc:docMk/>
            <pc:sldMk cId="360127509" sldId="293"/>
            <ac:spMk id="40" creationId="{D56B5EEE-967E-3D1F-2EE3-04ABFE4471BD}"/>
          </ac:spMkLst>
        </pc:spChg>
        <pc:spChg chg="del">
          <ac:chgData name="Salome Padilla" userId="f4429905-10ae-4bb9-b94c-ec045543e81f" providerId="ADAL" clId="{CAEEC4B1-33F7-4704-B271-178DD966834B}" dt="2022-07-11T08:12:09.677" v="266" actId="478"/>
          <ac:spMkLst>
            <pc:docMk/>
            <pc:sldMk cId="360127509" sldId="293"/>
            <ac:spMk id="41" creationId="{4E8FEE68-9FEC-8184-B294-C8581473AAFF}"/>
          </ac:spMkLst>
        </pc:spChg>
        <pc:spChg chg="del">
          <ac:chgData name="Salome Padilla" userId="f4429905-10ae-4bb9-b94c-ec045543e81f" providerId="ADAL" clId="{CAEEC4B1-33F7-4704-B271-178DD966834B}" dt="2022-07-11T08:12:09.677" v="266" actId="478"/>
          <ac:spMkLst>
            <pc:docMk/>
            <pc:sldMk cId="360127509" sldId="293"/>
            <ac:spMk id="42" creationId="{2BF22388-6A22-DE82-0E7E-2429542BBE18}"/>
          </ac:spMkLst>
        </pc:spChg>
        <pc:spChg chg="del">
          <ac:chgData name="Salome Padilla" userId="f4429905-10ae-4bb9-b94c-ec045543e81f" providerId="ADAL" clId="{CAEEC4B1-33F7-4704-B271-178DD966834B}" dt="2022-07-11T08:12:09.677" v="266" actId="478"/>
          <ac:spMkLst>
            <pc:docMk/>
            <pc:sldMk cId="360127509" sldId="293"/>
            <ac:spMk id="43" creationId="{C4BE176F-96DF-9DA9-6448-33E2E4CBB5E4}"/>
          </ac:spMkLst>
        </pc:spChg>
        <pc:spChg chg="del">
          <ac:chgData name="Salome Padilla" userId="f4429905-10ae-4bb9-b94c-ec045543e81f" providerId="ADAL" clId="{CAEEC4B1-33F7-4704-B271-178DD966834B}" dt="2022-07-11T08:12:09.677" v="266" actId="478"/>
          <ac:spMkLst>
            <pc:docMk/>
            <pc:sldMk cId="360127509" sldId="293"/>
            <ac:spMk id="44" creationId="{B68247BB-C141-04B4-2C6B-A4FB4036251F}"/>
          </ac:spMkLst>
        </pc:spChg>
        <pc:spChg chg="del">
          <ac:chgData name="Salome Padilla" userId="f4429905-10ae-4bb9-b94c-ec045543e81f" providerId="ADAL" clId="{CAEEC4B1-33F7-4704-B271-178DD966834B}" dt="2022-07-11T08:12:09.677" v="266" actId="478"/>
          <ac:spMkLst>
            <pc:docMk/>
            <pc:sldMk cId="360127509" sldId="293"/>
            <ac:spMk id="45" creationId="{C6345F87-8F5E-0DB1-3662-E7DF6AF71F53}"/>
          </ac:spMkLst>
        </pc:spChg>
        <pc:spChg chg="del">
          <ac:chgData name="Salome Padilla" userId="f4429905-10ae-4bb9-b94c-ec045543e81f" providerId="ADAL" clId="{CAEEC4B1-33F7-4704-B271-178DD966834B}" dt="2022-07-11T08:12:09.677" v="266" actId="478"/>
          <ac:spMkLst>
            <pc:docMk/>
            <pc:sldMk cId="360127509" sldId="293"/>
            <ac:spMk id="46" creationId="{9E0F4B11-F1F5-5F2E-910B-0060276DE148}"/>
          </ac:spMkLst>
        </pc:spChg>
        <pc:spChg chg="del">
          <ac:chgData name="Salome Padilla" userId="f4429905-10ae-4bb9-b94c-ec045543e81f" providerId="ADAL" clId="{CAEEC4B1-33F7-4704-B271-178DD966834B}" dt="2022-07-11T08:12:09.677" v="266" actId="478"/>
          <ac:spMkLst>
            <pc:docMk/>
            <pc:sldMk cId="360127509" sldId="293"/>
            <ac:spMk id="47" creationId="{2233F1B2-9951-56AF-EE07-80F220AD31C8}"/>
          </ac:spMkLst>
        </pc:spChg>
        <pc:spChg chg="del">
          <ac:chgData name="Salome Padilla" userId="f4429905-10ae-4bb9-b94c-ec045543e81f" providerId="ADAL" clId="{CAEEC4B1-33F7-4704-B271-178DD966834B}" dt="2022-07-11T08:12:09.677" v="266" actId="478"/>
          <ac:spMkLst>
            <pc:docMk/>
            <pc:sldMk cId="360127509" sldId="293"/>
            <ac:spMk id="48" creationId="{57DE2A6F-48DE-6C11-E7B5-9F1986E7AFD0}"/>
          </ac:spMkLst>
        </pc:spChg>
        <pc:spChg chg="add del mod">
          <ac:chgData name="Salome Padilla" userId="f4429905-10ae-4bb9-b94c-ec045543e81f" providerId="ADAL" clId="{CAEEC4B1-33F7-4704-B271-178DD966834B}" dt="2022-07-11T08:12:08.621" v="265"/>
          <ac:spMkLst>
            <pc:docMk/>
            <pc:sldMk cId="360127509" sldId="293"/>
            <ac:spMk id="55" creationId="{C22447E8-5645-9E13-78DA-26635250CFBA}"/>
          </ac:spMkLst>
        </pc:spChg>
        <pc:spChg chg="add del mod">
          <ac:chgData name="Salome Padilla" userId="f4429905-10ae-4bb9-b94c-ec045543e81f" providerId="ADAL" clId="{CAEEC4B1-33F7-4704-B271-178DD966834B}" dt="2022-07-11T08:12:08.621" v="265"/>
          <ac:spMkLst>
            <pc:docMk/>
            <pc:sldMk cId="360127509" sldId="293"/>
            <ac:spMk id="56" creationId="{3491EC58-23AD-4E8A-2F64-0CA164A892DF}"/>
          </ac:spMkLst>
        </pc:spChg>
        <pc:spChg chg="mod">
          <ac:chgData name="Salome Padilla" userId="f4429905-10ae-4bb9-b94c-ec045543e81f" providerId="ADAL" clId="{CAEEC4B1-33F7-4704-B271-178DD966834B}" dt="2022-07-11T08:12:05.943" v="264"/>
          <ac:spMkLst>
            <pc:docMk/>
            <pc:sldMk cId="360127509" sldId="293"/>
            <ac:spMk id="59" creationId="{D9AA3989-8696-7FF7-B30F-B4FA1D02CD10}"/>
          </ac:spMkLst>
        </pc:spChg>
        <pc:spChg chg="mod">
          <ac:chgData name="Salome Padilla" userId="f4429905-10ae-4bb9-b94c-ec045543e81f" providerId="ADAL" clId="{CAEEC4B1-33F7-4704-B271-178DD966834B}" dt="2022-07-11T08:12:05.943" v="264"/>
          <ac:spMkLst>
            <pc:docMk/>
            <pc:sldMk cId="360127509" sldId="293"/>
            <ac:spMk id="62" creationId="{A95269AB-1D4F-9F7C-5FF5-D127F801BF9C}"/>
          </ac:spMkLst>
        </pc:spChg>
        <pc:spChg chg="mod">
          <ac:chgData name="Salome Padilla" userId="f4429905-10ae-4bb9-b94c-ec045543e81f" providerId="ADAL" clId="{CAEEC4B1-33F7-4704-B271-178DD966834B}" dt="2022-07-11T08:12:05.943" v="264"/>
          <ac:spMkLst>
            <pc:docMk/>
            <pc:sldMk cId="360127509" sldId="293"/>
            <ac:spMk id="65" creationId="{78AE3E5D-DB79-6CBC-229F-B3DEF9A45BF0}"/>
          </ac:spMkLst>
        </pc:spChg>
        <pc:spChg chg="add mod">
          <ac:chgData name="Salome Padilla" userId="f4429905-10ae-4bb9-b94c-ec045543e81f" providerId="ADAL" clId="{CAEEC4B1-33F7-4704-B271-178DD966834B}" dt="2022-07-18T11:29:15.125" v="858" actId="790"/>
          <ac:spMkLst>
            <pc:docMk/>
            <pc:sldMk cId="360127509" sldId="293"/>
            <ac:spMk id="66" creationId="{2637DAEB-5B81-F55B-17B7-5B2C04471179}"/>
          </ac:spMkLst>
        </pc:spChg>
        <pc:spChg chg="add mod">
          <ac:chgData name="Salome Padilla" userId="f4429905-10ae-4bb9-b94c-ec045543e81f" providerId="ADAL" clId="{CAEEC4B1-33F7-4704-B271-178DD966834B}" dt="2022-07-12T12:13:54.224" v="509" actId="12788"/>
          <ac:spMkLst>
            <pc:docMk/>
            <pc:sldMk cId="360127509" sldId="293"/>
            <ac:spMk id="67" creationId="{44A93F70-159F-BF7A-F1EB-036CDE130D8A}"/>
          </ac:spMkLst>
        </pc:spChg>
        <pc:spChg chg="add mod">
          <ac:chgData name="Salome Padilla" userId="f4429905-10ae-4bb9-b94c-ec045543e81f" providerId="ADAL" clId="{CAEEC4B1-33F7-4704-B271-178DD966834B}" dt="2022-07-11T08:12:52.655" v="279" actId="208"/>
          <ac:spMkLst>
            <pc:docMk/>
            <pc:sldMk cId="360127509" sldId="293"/>
            <ac:spMk id="68" creationId="{EEE9C1DE-0415-66F0-3E80-C74592DA9335}"/>
          </ac:spMkLst>
        </pc:spChg>
        <pc:spChg chg="add del mod">
          <ac:chgData name="Salome Padilla" userId="f4429905-10ae-4bb9-b94c-ec045543e81f" providerId="ADAL" clId="{CAEEC4B1-33F7-4704-B271-178DD966834B}" dt="2022-07-11T08:14:17.578" v="388" actId="478"/>
          <ac:spMkLst>
            <pc:docMk/>
            <pc:sldMk cId="360127509" sldId="293"/>
            <ac:spMk id="69" creationId="{7134C056-9AEF-AF0E-625F-024E23295B21}"/>
          </ac:spMkLst>
        </pc:spChg>
        <pc:spChg chg="add mod">
          <ac:chgData name="Salome Padilla" userId="f4429905-10ae-4bb9-b94c-ec045543e81f" providerId="ADAL" clId="{CAEEC4B1-33F7-4704-B271-178DD966834B}" dt="2022-07-11T08:12:52.655" v="279" actId="208"/>
          <ac:spMkLst>
            <pc:docMk/>
            <pc:sldMk cId="360127509" sldId="293"/>
            <ac:spMk id="70" creationId="{67D05827-E28C-1A74-4015-B5356363D7E2}"/>
          </ac:spMkLst>
        </pc:spChg>
        <pc:spChg chg="add del mod">
          <ac:chgData name="Salome Padilla" userId="f4429905-10ae-4bb9-b94c-ec045543e81f" providerId="ADAL" clId="{CAEEC4B1-33F7-4704-B271-178DD966834B}" dt="2022-07-11T08:17:57.777" v="397" actId="478"/>
          <ac:spMkLst>
            <pc:docMk/>
            <pc:sldMk cId="360127509" sldId="293"/>
            <ac:spMk id="71" creationId="{6E880326-8CD5-5B93-A8A7-79A6704B72F1}"/>
          </ac:spMkLst>
        </pc:spChg>
        <pc:spChg chg="add mod">
          <ac:chgData name="Salome Padilla" userId="f4429905-10ae-4bb9-b94c-ec045543e81f" providerId="ADAL" clId="{CAEEC4B1-33F7-4704-B271-178DD966834B}" dt="2022-07-11T08:12:52.655" v="279" actId="208"/>
          <ac:spMkLst>
            <pc:docMk/>
            <pc:sldMk cId="360127509" sldId="293"/>
            <ac:spMk id="72" creationId="{F7797D22-F58F-E1F0-AF4C-61CA114FCC07}"/>
          </ac:spMkLst>
        </pc:spChg>
        <pc:spChg chg="add mod">
          <ac:chgData name="Salome Padilla" userId="f4429905-10ae-4bb9-b94c-ec045543e81f" providerId="ADAL" clId="{CAEEC4B1-33F7-4704-B271-178DD966834B}" dt="2022-07-12T12:06:16.447" v="408" actId="14100"/>
          <ac:spMkLst>
            <pc:docMk/>
            <pc:sldMk cId="360127509" sldId="293"/>
            <ac:spMk id="73" creationId="{4F0FFA11-C605-0038-DA8E-833E559CF83E}"/>
          </ac:spMkLst>
        </pc:spChg>
        <pc:spChg chg="add mod">
          <ac:chgData name="Salome Padilla" userId="f4429905-10ae-4bb9-b94c-ec045543e81f" providerId="ADAL" clId="{CAEEC4B1-33F7-4704-B271-178DD966834B}" dt="2022-07-11T08:12:09.964" v="267"/>
          <ac:spMkLst>
            <pc:docMk/>
            <pc:sldMk cId="360127509" sldId="293"/>
            <ac:spMk id="74" creationId="{BA69EBF7-55BD-A8F9-685F-2F89755C201F}"/>
          </ac:spMkLst>
        </pc:spChg>
        <pc:spChg chg="add mod">
          <ac:chgData name="Salome Padilla" userId="f4429905-10ae-4bb9-b94c-ec045543e81f" providerId="ADAL" clId="{CAEEC4B1-33F7-4704-B271-178DD966834B}" dt="2022-07-11T08:12:43.965" v="277" actId="208"/>
          <ac:spMkLst>
            <pc:docMk/>
            <pc:sldMk cId="360127509" sldId="293"/>
            <ac:spMk id="75" creationId="{9A6370E9-C9DE-F45A-0AD5-51249857EAA0}"/>
          </ac:spMkLst>
        </pc:spChg>
        <pc:spChg chg="add mod">
          <ac:chgData name="Salome Padilla" userId="f4429905-10ae-4bb9-b94c-ec045543e81f" providerId="ADAL" clId="{CAEEC4B1-33F7-4704-B271-178DD966834B}" dt="2022-07-11T08:12:09.964" v="267"/>
          <ac:spMkLst>
            <pc:docMk/>
            <pc:sldMk cId="360127509" sldId="293"/>
            <ac:spMk id="76" creationId="{0F49BB24-93B1-067D-7F24-F78688681560}"/>
          </ac:spMkLst>
        </pc:spChg>
        <pc:spChg chg="add mod">
          <ac:chgData name="Salome Padilla" userId="f4429905-10ae-4bb9-b94c-ec045543e81f" providerId="ADAL" clId="{CAEEC4B1-33F7-4704-B271-178DD966834B}" dt="2022-07-11T08:12:43.965" v="277" actId="208"/>
          <ac:spMkLst>
            <pc:docMk/>
            <pc:sldMk cId="360127509" sldId="293"/>
            <ac:spMk id="77" creationId="{420A055E-F9A4-3A85-AFEA-8FD5144C1038}"/>
          </ac:spMkLst>
        </pc:spChg>
        <pc:spChg chg="add mod">
          <ac:chgData name="Salome Padilla" userId="f4429905-10ae-4bb9-b94c-ec045543e81f" providerId="ADAL" clId="{CAEEC4B1-33F7-4704-B271-178DD966834B}" dt="2022-07-11T08:12:43.965" v="277" actId="208"/>
          <ac:spMkLst>
            <pc:docMk/>
            <pc:sldMk cId="360127509" sldId="293"/>
            <ac:spMk id="78" creationId="{CB0232E8-FE25-0F5F-EA5E-44A978F3C090}"/>
          </ac:spMkLst>
        </pc:spChg>
        <pc:spChg chg="add mod">
          <ac:chgData name="Salome Padilla" userId="f4429905-10ae-4bb9-b94c-ec045543e81f" providerId="ADAL" clId="{CAEEC4B1-33F7-4704-B271-178DD966834B}" dt="2022-07-11T08:12:46.756" v="278" actId="208"/>
          <ac:spMkLst>
            <pc:docMk/>
            <pc:sldMk cId="360127509" sldId="293"/>
            <ac:spMk id="79" creationId="{C61EE131-026F-6ECC-3918-259FDAE81294}"/>
          </ac:spMkLst>
        </pc:spChg>
        <pc:spChg chg="add mod">
          <ac:chgData name="Salome Padilla" userId="f4429905-10ae-4bb9-b94c-ec045543e81f" providerId="ADAL" clId="{CAEEC4B1-33F7-4704-B271-178DD966834B}" dt="2022-07-12T12:06:33.349" v="413" actId="12788"/>
          <ac:spMkLst>
            <pc:docMk/>
            <pc:sldMk cId="360127509" sldId="293"/>
            <ac:spMk id="80" creationId="{CCCF9DA8-DF3A-B9C2-236C-AEA88DD989A4}"/>
          </ac:spMkLst>
        </pc:spChg>
        <pc:spChg chg="add mod">
          <ac:chgData name="Salome Padilla" userId="f4429905-10ae-4bb9-b94c-ec045543e81f" providerId="ADAL" clId="{CAEEC4B1-33F7-4704-B271-178DD966834B}" dt="2022-07-12T12:06:49.531" v="414" actId="1076"/>
          <ac:spMkLst>
            <pc:docMk/>
            <pc:sldMk cId="360127509" sldId="293"/>
            <ac:spMk id="81" creationId="{5F579324-B10A-0ADF-52F1-036C4814CA11}"/>
          </ac:spMkLst>
        </pc:spChg>
        <pc:spChg chg="add mod">
          <ac:chgData name="Salome Padilla" userId="f4429905-10ae-4bb9-b94c-ec045543e81f" providerId="ADAL" clId="{CAEEC4B1-33F7-4704-B271-178DD966834B}" dt="2022-07-11T08:12:55.934" v="280" actId="208"/>
          <ac:spMkLst>
            <pc:docMk/>
            <pc:sldMk cId="360127509" sldId="293"/>
            <ac:spMk id="82" creationId="{CA142AB1-A640-BAB0-CD87-4DE0F7FC2482}"/>
          </ac:spMkLst>
        </pc:spChg>
        <pc:spChg chg="mod">
          <ac:chgData name="Salome Padilla" userId="f4429905-10ae-4bb9-b94c-ec045543e81f" providerId="ADAL" clId="{CAEEC4B1-33F7-4704-B271-178DD966834B}" dt="2022-07-11T08:12:59.812" v="281" actId="207"/>
          <ac:spMkLst>
            <pc:docMk/>
            <pc:sldMk cId="360127509" sldId="293"/>
            <ac:spMk id="85" creationId="{BA07ECFB-A52D-2439-B508-2009FC19802D}"/>
          </ac:spMkLst>
        </pc:spChg>
        <pc:spChg chg="mod">
          <ac:chgData name="Salome Padilla" userId="f4429905-10ae-4bb9-b94c-ec045543e81f" providerId="ADAL" clId="{CAEEC4B1-33F7-4704-B271-178DD966834B}" dt="2022-07-11T08:13:02.140" v="282" actId="207"/>
          <ac:spMkLst>
            <pc:docMk/>
            <pc:sldMk cId="360127509" sldId="293"/>
            <ac:spMk id="88" creationId="{0B5A89E2-4DB1-2D98-79E0-9C6933D0A465}"/>
          </ac:spMkLst>
        </pc:spChg>
        <pc:spChg chg="mod">
          <ac:chgData name="Salome Padilla" userId="f4429905-10ae-4bb9-b94c-ec045543e81f" providerId="ADAL" clId="{CAEEC4B1-33F7-4704-B271-178DD966834B}" dt="2022-07-11T08:13:05.198" v="283" actId="207"/>
          <ac:spMkLst>
            <pc:docMk/>
            <pc:sldMk cId="360127509" sldId="293"/>
            <ac:spMk id="91" creationId="{97D02D63-D0A4-ADA0-AD56-5ADB30CFE5FD}"/>
          </ac:spMkLst>
        </pc:spChg>
        <pc:spChg chg="add mod">
          <ac:chgData name="Salome Padilla" userId="f4429905-10ae-4bb9-b94c-ec045543e81f" providerId="ADAL" clId="{CAEEC4B1-33F7-4704-B271-178DD966834B}" dt="2022-07-11T08:14:34.115" v="392" actId="20577"/>
          <ac:spMkLst>
            <pc:docMk/>
            <pc:sldMk cId="360127509" sldId="293"/>
            <ac:spMk id="92" creationId="{746F0773-08C1-1EDC-F6A8-D690A09F77C9}"/>
          </ac:spMkLst>
        </pc:spChg>
        <pc:spChg chg="add mod">
          <ac:chgData name="Salome Padilla" userId="f4429905-10ae-4bb9-b94c-ec045543e81f" providerId="ADAL" clId="{CAEEC4B1-33F7-4704-B271-178DD966834B}" dt="2022-07-11T08:18:10.296" v="400" actId="113"/>
          <ac:spMkLst>
            <pc:docMk/>
            <pc:sldMk cId="360127509" sldId="293"/>
            <ac:spMk id="93" creationId="{80BAF558-5452-4789-F955-6B8AFB50EAE3}"/>
          </ac:spMkLst>
        </pc:spChg>
        <pc:grpChg chg="del">
          <ac:chgData name="Salome Padilla" userId="f4429905-10ae-4bb9-b94c-ec045543e81f" providerId="ADAL" clId="{CAEEC4B1-33F7-4704-B271-178DD966834B}" dt="2022-07-11T08:12:09.677" v="266" actId="478"/>
          <ac:grpSpMkLst>
            <pc:docMk/>
            <pc:sldMk cId="360127509" sldId="293"/>
            <ac:grpSpMk id="49" creationId="{010E066B-B800-1BB4-C117-9FC1C66AAE5E}"/>
          </ac:grpSpMkLst>
        </pc:grpChg>
        <pc:grpChg chg="del">
          <ac:chgData name="Salome Padilla" userId="f4429905-10ae-4bb9-b94c-ec045543e81f" providerId="ADAL" clId="{CAEEC4B1-33F7-4704-B271-178DD966834B}" dt="2022-07-11T08:12:09.677" v="266" actId="478"/>
          <ac:grpSpMkLst>
            <pc:docMk/>
            <pc:sldMk cId="360127509" sldId="293"/>
            <ac:grpSpMk id="52" creationId="{0F5CD3C0-6688-130E-77A3-5E0B985E960F}"/>
          </ac:grpSpMkLst>
        </pc:grpChg>
        <pc:grpChg chg="add del mod">
          <ac:chgData name="Salome Padilla" userId="f4429905-10ae-4bb9-b94c-ec045543e81f" providerId="ADAL" clId="{CAEEC4B1-33F7-4704-B271-178DD966834B}" dt="2022-07-11T08:12:08.621" v="265"/>
          <ac:grpSpMkLst>
            <pc:docMk/>
            <pc:sldMk cId="360127509" sldId="293"/>
            <ac:grpSpMk id="57" creationId="{D0F1E5E2-1FA2-9AA6-9BFD-ED2C3F8EC3C5}"/>
          </ac:grpSpMkLst>
        </pc:grpChg>
        <pc:grpChg chg="add del mod">
          <ac:chgData name="Salome Padilla" userId="f4429905-10ae-4bb9-b94c-ec045543e81f" providerId="ADAL" clId="{CAEEC4B1-33F7-4704-B271-178DD966834B}" dt="2022-07-11T08:12:08.621" v="265"/>
          <ac:grpSpMkLst>
            <pc:docMk/>
            <pc:sldMk cId="360127509" sldId="293"/>
            <ac:grpSpMk id="60" creationId="{9893278F-7F93-0890-BB63-8FFAB29DCADA}"/>
          </ac:grpSpMkLst>
        </pc:grpChg>
        <pc:grpChg chg="add del mod">
          <ac:chgData name="Salome Padilla" userId="f4429905-10ae-4bb9-b94c-ec045543e81f" providerId="ADAL" clId="{CAEEC4B1-33F7-4704-B271-178DD966834B}" dt="2022-07-11T08:12:08.621" v="265"/>
          <ac:grpSpMkLst>
            <pc:docMk/>
            <pc:sldMk cId="360127509" sldId="293"/>
            <ac:grpSpMk id="63" creationId="{89E8637A-D655-6C61-703D-9CFF9AE5FD8C}"/>
          </ac:grpSpMkLst>
        </pc:grpChg>
        <pc:grpChg chg="add mod">
          <ac:chgData name="Salome Padilla" userId="f4429905-10ae-4bb9-b94c-ec045543e81f" providerId="ADAL" clId="{CAEEC4B1-33F7-4704-B271-178DD966834B}" dt="2022-07-11T08:12:09.964" v="267"/>
          <ac:grpSpMkLst>
            <pc:docMk/>
            <pc:sldMk cId="360127509" sldId="293"/>
            <ac:grpSpMk id="83" creationId="{A0DB66CF-87F9-B09F-945A-92C068875C19}"/>
          </ac:grpSpMkLst>
        </pc:grpChg>
        <pc:grpChg chg="add mod">
          <ac:chgData name="Salome Padilla" userId="f4429905-10ae-4bb9-b94c-ec045543e81f" providerId="ADAL" clId="{CAEEC4B1-33F7-4704-B271-178DD966834B}" dt="2022-07-11T08:12:09.964" v="267"/>
          <ac:grpSpMkLst>
            <pc:docMk/>
            <pc:sldMk cId="360127509" sldId="293"/>
            <ac:grpSpMk id="86" creationId="{2B3F5613-8FCD-56EA-7B5C-84EB5E5B3B30}"/>
          </ac:grpSpMkLst>
        </pc:grpChg>
        <pc:grpChg chg="add mod">
          <ac:chgData name="Salome Padilla" userId="f4429905-10ae-4bb9-b94c-ec045543e81f" providerId="ADAL" clId="{CAEEC4B1-33F7-4704-B271-178DD966834B}" dt="2022-07-11T08:12:09.964" v="267"/>
          <ac:grpSpMkLst>
            <pc:docMk/>
            <pc:sldMk cId="360127509" sldId="293"/>
            <ac:grpSpMk id="89" creationId="{3D8EE167-1570-186C-2200-A9ADDD827D47}"/>
          </ac:grpSpMkLst>
        </pc:grpChg>
        <pc:picChg chg="mod">
          <ac:chgData name="Salome Padilla" userId="f4429905-10ae-4bb9-b94c-ec045543e81f" providerId="ADAL" clId="{CAEEC4B1-33F7-4704-B271-178DD966834B}" dt="2022-07-11T08:12:05.943" v="264"/>
          <ac:picMkLst>
            <pc:docMk/>
            <pc:sldMk cId="360127509" sldId="293"/>
            <ac:picMk id="58" creationId="{C4877EBF-E488-BA83-7EE8-5D952298E38A}"/>
          </ac:picMkLst>
        </pc:picChg>
        <pc:picChg chg="mod">
          <ac:chgData name="Salome Padilla" userId="f4429905-10ae-4bb9-b94c-ec045543e81f" providerId="ADAL" clId="{CAEEC4B1-33F7-4704-B271-178DD966834B}" dt="2022-07-11T08:12:05.943" v="264"/>
          <ac:picMkLst>
            <pc:docMk/>
            <pc:sldMk cId="360127509" sldId="293"/>
            <ac:picMk id="61" creationId="{0678C7BA-8ED7-BD06-7F2E-B1A8F7E6C3B0}"/>
          </ac:picMkLst>
        </pc:picChg>
        <pc:picChg chg="mod">
          <ac:chgData name="Salome Padilla" userId="f4429905-10ae-4bb9-b94c-ec045543e81f" providerId="ADAL" clId="{CAEEC4B1-33F7-4704-B271-178DD966834B}" dt="2022-07-11T08:12:05.943" v="264"/>
          <ac:picMkLst>
            <pc:docMk/>
            <pc:sldMk cId="360127509" sldId="293"/>
            <ac:picMk id="64" creationId="{72B10517-CB41-35FE-E01C-39B7941E5FB5}"/>
          </ac:picMkLst>
        </pc:picChg>
        <pc:picChg chg="mod">
          <ac:chgData name="Salome Padilla" userId="f4429905-10ae-4bb9-b94c-ec045543e81f" providerId="ADAL" clId="{CAEEC4B1-33F7-4704-B271-178DD966834B}" dt="2022-07-11T08:12:09.964" v="267"/>
          <ac:picMkLst>
            <pc:docMk/>
            <pc:sldMk cId="360127509" sldId="293"/>
            <ac:picMk id="84" creationId="{AF88C712-3CDA-E462-7217-25DEA5054109}"/>
          </ac:picMkLst>
        </pc:picChg>
        <pc:picChg chg="mod">
          <ac:chgData name="Salome Padilla" userId="f4429905-10ae-4bb9-b94c-ec045543e81f" providerId="ADAL" clId="{CAEEC4B1-33F7-4704-B271-178DD966834B}" dt="2022-07-11T08:12:09.964" v="267"/>
          <ac:picMkLst>
            <pc:docMk/>
            <pc:sldMk cId="360127509" sldId="293"/>
            <ac:picMk id="87" creationId="{8CEC2644-1811-B96D-EA40-27E01DF845C8}"/>
          </ac:picMkLst>
        </pc:picChg>
        <pc:picChg chg="mod">
          <ac:chgData name="Salome Padilla" userId="f4429905-10ae-4bb9-b94c-ec045543e81f" providerId="ADAL" clId="{CAEEC4B1-33F7-4704-B271-178DD966834B}" dt="2022-07-11T08:12:09.964" v="267"/>
          <ac:picMkLst>
            <pc:docMk/>
            <pc:sldMk cId="360127509" sldId="293"/>
            <ac:picMk id="90" creationId="{B86A5516-3F30-B1EF-5788-B2E361B74DCF}"/>
          </ac:picMkLst>
        </pc:picChg>
      </pc:sldChg>
      <pc:sldChg chg="addSp delSp modSp add mod ord">
        <pc:chgData name="Salome Padilla" userId="f4429905-10ae-4bb9-b94c-ec045543e81f" providerId="ADAL" clId="{CAEEC4B1-33F7-4704-B271-178DD966834B}" dt="2022-07-18T11:29:33.267" v="860" actId="207"/>
        <pc:sldMkLst>
          <pc:docMk/>
          <pc:sldMk cId="2267922206" sldId="294"/>
        </pc:sldMkLst>
        <pc:spChg chg="mod">
          <ac:chgData name="Salome Padilla" userId="f4429905-10ae-4bb9-b94c-ec045543e81f" providerId="ADAL" clId="{CAEEC4B1-33F7-4704-B271-178DD966834B}" dt="2022-07-12T12:08:06.318" v="457" actId="20577"/>
          <ac:spMkLst>
            <pc:docMk/>
            <pc:sldMk cId="2267922206" sldId="294"/>
            <ac:spMk id="2" creationId="{00000000-0000-0000-0000-000000000000}"/>
          </ac:spMkLst>
        </pc:spChg>
        <pc:spChg chg="del">
          <ac:chgData name="Salome Padilla" userId="f4429905-10ae-4bb9-b94c-ec045543e81f" providerId="ADAL" clId="{CAEEC4B1-33F7-4704-B271-178DD966834B}" dt="2022-07-12T12:08:09.348" v="458" actId="478"/>
          <ac:spMkLst>
            <pc:docMk/>
            <pc:sldMk cId="2267922206" sldId="294"/>
            <ac:spMk id="5" creationId="{B6C40541-B902-ACF5-BFCE-58219D3A806D}"/>
          </ac:spMkLst>
        </pc:spChg>
        <pc:spChg chg="del">
          <ac:chgData name="Salome Padilla" userId="f4429905-10ae-4bb9-b94c-ec045543e81f" providerId="ADAL" clId="{CAEEC4B1-33F7-4704-B271-178DD966834B}" dt="2022-07-12T12:08:09.348" v="458" actId="478"/>
          <ac:spMkLst>
            <pc:docMk/>
            <pc:sldMk cId="2267922206" sldId="294"/>
            <ac:spMk id="6" creationId="{E179CE85-37C3-29F4-81F5-2CE1DA46DC3A}"/>
          </ac:spMkLst>
        </pc:spChg>
        <pc:spChg chg="del">
          <ac:chgData name="Salome Padilla" userId="f4429905-10ae-4bb9-b94c-ec045543e81f" providerId="ADAL" clId="{CAEEC4B1-33F7-4704-B271-178DD966834B}" dt="2022-07-12T12:08:09.348" v="458" actId="478"/>
          <ac:spMkLst>
            <pc:docMk/>
            <pc:sldMk cId="2267922206" sldId="294"/>
            <ac:spMk id="7" creationId="{F0AEC230-5C30-CA04-1472-4AFEF5174A24}"/>
          </ac:spMkLst>
        </pc:spChg>
        <pc:spChg chg="del">
          <ac:chgData name="Salome Padilla" userId="f4429905-10ae-4bb9-b94c-ec045543e81f" providerId="ADAL" clId="{CAEEC4B1-33F7-4704-B271-178DD966834B}" dt="2022-07-12T12:08:09.348" v="458" actId="478"/>
          <ac:spMkLst>
            <pc:docMk/>
            <pc:sldMk cId="2267922206" sldId="294"/>
            <ac:spMk id="8" creationId="{59BF6D23-D215-F40D-05BE-4F356582133A}"/>
          </ac:spMkLst>
        </pc:spChg>
        <pc:spChg chg="del">
          <ac:chgData name="Salome Padilla" userId="f4429905-10ae-4bb9-b94c-ec045543e81f" providerId="ADAL" clId="{CAEEC4B1-33F7-4704-B271-178DD966834B}" dt="2022-07-12T12:08:09.348" v="458" actId="478"/>
          <ac:spMkLst>
            <pc:docMk/>
            <pc:sldMk cId="2267922206" sldId="294"/>
            <ac:spMk id="9" creationId="{075C3D32-528A-F7AF-53EA-EFB3CE2D0E43}"/>
          </ac:spMkLst>
        </pc:spChg>
        <pc:spChg chg="del">
          <ac:chgData name="Salome Padilla" userId="f4429905-10ae-4bb9-b94c-ec045543e81f" providerId="ADAL" clId="{CAEEC4B1-33F7-4704-B271-178DD966834B}" dt="2022-07-12T12:08:09.348" v="458" actId="478"/>
          <ac:spMkLst>
            <pc:docMk/>
            <pc:sldMk cId="2267922206" sldId="294"/>
            <ac:spMk id="10" creationId="{39F6A90F-F72A-D256-A350-06EA8EB5853C}"/>
          </ac:spMkLst>
        </pc:spChg>
        <pc:spChg chg="del">
          <ac:chgData name="Salome Padilla" userId="f4429905-10ae-4bb9-b94c-ec045543e81f" providerId="ADAL" clId="{CAEEC4B1-33F7-4704-B271-178DD966834B}" dt="2022-07-12T12:08:09.348" v="458" actId="478"/>
          <ac:spMkLst>
            <pc:docMk/>
            <pc:sldMk cId="2267922206" sldId="294"/>
            <ac:spMk id="11" creationId="{1C3DB00E-497A-702D-98B6-85E4096EA867}"/>
          </ac:spMkLst>
        </pc:spChg>
        <pc:spChg chg="del">
          <ac:chgData name="Salome Padilla" userId="f4429905-10ae-4bb9-b94c-ec045543e81f" providerId="ADAL" clId="{CAEEC4B1-33F7-4704-B271-178DD966834B}" dt="2022-07-12T12:08:09.348" v="458" actId="478"/>
          <ac:spMkLst>
            <pc:docMk/>
            <pc:sldMk cId="2267922206" sldId="294"/>
            <ac:spMk id="12" creationId="{A52F59F3-71AC-3DEE-27A0-435FD8A609EF}"/>
          </ac:spMkLst>
        </pc:spChg>
        <pc:spChg chg="del">
          <ac:chgData name="Salome Padilla" userId="f4429905-10ae-4bb9-b94c-ec045543e81f" providerId="ADAL" clId="{CAEEC4B1-33F7-4704-B271-178DD966834B}" dt="2022-07-12T12:08:09.348" v="458" actId="478"/>
          <ac:spMkLst>
            <pc:docMk/>
            <pc:sldMk cId="2267922206" sldId="294"/>
            <ac:spMk id="13" creationId="{10113A95-0CA6-710D-2029-6461308C07A7}"/>
          </ac:spMkLst>
        </pc:spChg>
        <pc:spChg chg="del">
          <ac:chgData name="Salome Padilla" userId="f4429905-10ae-4bb9-b94c-ec045543e81f" providerId="ADAL" clId="{CAEEC4B1-33F7-4704-B271-178DD966834B}" dt="2022-07-12T12:08:09.348" v="458" actId="478"/>
          <ac:spMkLst>
            <pc:docMk/>
            <pc:sldMk cId="2267922206" sldId="294"/>
            <ac:spMk id="14" creationId="{72B6AB7D-9781-D8E2-34DD-79EA0FC2D25A}"/>
          </ac:spMkLst>
        </pc:spChg>
        <pc:spChg chg="del">
          <ac:chgData name="Salome Padilla" userId="f4429905-10ae-4bb9-b94c-ec045543e81f" providerId="ADAL" clId="{CAEEC4B1-33F7-4704-B271-178DD966834B}" dt="2022-07-12T12:08:09.348" v="458" actId="478"/>
          <ac:spMkLst>
            <pc:docMk/>
            <pc:sldMk cId="2267922206" sldId="294"/>
            <ac:spMk id="15" creationId="{51DA8C11-DC3F-2BB7-787C-086F9B8FEF51}"/>
          </ac:spMkLst>
        </pc:spChg>
        <pc:spChg chg="del">
          <ac:chgData name="Salome Padilla" userId="f4429905-10ae-4bb9-b94c-ec045543e81f" providerId="ADAL" clId="{CAEEC4B1-33F7-4704-B271-178DD966834B}" dt="2022-07-12T12:08:09.348" v="458" actId="478"/>
          <ac:spMkLst>
            <pc:docMk/>
            <pc:sldMk cId="2267922206" sldId="294"/>
            <ac:spMk id="16" creationId="{23B9DF8C-C76E-FA2D-E59B-605BAFC9DC1D}"/>
          </ac:spMkLst>
        </pc:spChg>
        <pc:spChg chg="del">
          <ac:chgData name="Salome Padilla" userId="f4429905-10ae-4bb9-b94c-ec045543e81f" providerId="ADAL" clId="{CAEEC4B1-33F7-4704-B271-178DD966834B}" dt="2022-07-12T12:08:09.348" v="458" actId="478"/>
          <ac:spMkLst>
            <pc:docMk/>
            <pc:sldMk cId="2267922206" sldId="294"/>
            <ac:spMk id="17" creationId="{82179EC6-1481-3F0C-B45C-0CE5AC697D2C}"/>
          </ac:spMkLst>
        </pc:spChg>
        <pc:spChg chg="del">
          <ac:chgData name="Salome Padilla" userId="f4429905-10ae-4bb9-b94c-ec045543e81f" providerId="ADAL" clId="{CAEEC4B1-33F7-4704-B271-178DD966834B}" dt="2022-07-12T12:08:09.348" v="458" actId="478"/>
          <ac:spMkLst>
            <pc:docMk/>
            <pc:sldMk cId="2267922206" sldId="294"/>
            <ac:spMk id="18" creationId="{87AF00DF-E7A8-3A75-4224-C115E985590B}"/>
          </ac:spMkLst>
        </pc:spChg>
        <pc:spChg chg="del">
          <ac:chgData name="Salome Padilla" userId="f4429905-10ae-4bb9-b94c-ec045543e81f" providerId="ADAL" clId="{CAEEC4B1-33F7-4704-B271-178DD966834B}" dt="2022-07-12T12:08:09.348" v="458" actId="478"/>
          <ac:spMkLst>
            <pc:docMk/>
            <pc:sldMk cId="2267922206" sldId="294"/>
            <ac:spMk id="19" creationId="{6B56EB25-5D48-3CF9-66A2-0B9042A2EB84}"/>
          </ac:spMkLst>
        </pc:spChg>
        <pc:spChg chg="del">
          <ac:chgData name="Salome Padilla" userId="f4429905-10ae-4bb9-b94c-ec045543e81f" providerId="ADAL" clId="{CAEEC4B1-33F7-4704-B271-178DD966834B}" dt="2022-07-12T12:08:09.348" v="458" actId="478"/>
          <ac:spMkLst>
            <pc:docMk/>
            <pc:sldMk cId="2267922206" sldId="294"/>
            <ac:spMk id="23" creationId="{727E8919-C7F8-D314-90F2-F82719ED754A}"/>
          </ac:spMkLst>
        </pc:spChg>
        <pc:spChg chg="add mod">
          <ac:chgData name="Salome Padilla" userId="f4429905-10ae-4bb9-b94c-ec045543e81f" providerId="ADAL" clId="{CAEEC4B1-33F7-4704-B271-178DD966834B}" dt="2022-07-12T12:08:48.599" v="461" actId="113"/>
          <ac:spMkLst>
            <pc:docMk/>
            <pc:sldMk cId="2267922206" sldId="294"/>
            <ac:spMk id="37" creationId="{8930AF72-8EEA-74DE-29FF-9A5ABFCAE826}"/>
          </ac:spMkLst>
        </pc:spChg>
        <pc:spChg chg="add mod">
          <ac:chgData name="Salome Padilla" userId="f4429905-10ae-4bb9-b94c-ec045543e81f" providerId="ADAL" clId="{CAEEC4B1-33F7-4704-B271-178DD966834B}" dt="2022-07-12T12:12:48.459" v="491" actId="12788"/>
          <ac:spMkLst>
            <pc:docMk/>
            <pc:sldMk cId="2267922206" sldId="294"/>
            <ac:spMk id="38" creationId="{B326CA5C-42AC-8CE7-5887-628644A61109}"/>
          </ac:spMkLst>
        </pc:spChg>
        <pc:spChg chg="add mod">
          <ac:chgData name="Salome Padilla" userId="f4429905-10ae-4bb9-b94c-ec045543e81f" providerId="ADAL" clId="{CAEEC4B1-33F7-4704-B271-178DD966834B}" dt="2022-07-12T12:09:25.221" v="466" actId="113"/>
          <ac:spMkLst>
            <pc:docMk/>
            <pc:sldMk cId="2267922206" sldId="294"/>
            <ac:spMk id="39" creationId="{83A30216-CCD0-B03D-241C-AD4AC130D3F7}"/>
          </ac:spMkLst>
        </pc:spChg>
        <pc:spChg chg="add mod">
          <ac:chgData name="Salome Padilla" userId="f4429905-10ae-4bb9-b94c-ec045543e81f" providerId="ADAL" clId="{CAEEC4B1-33F7-4704-B271-178DD966834B}" dt="2022-07-12T12:10:50.244" v="475" actId="1076"/>
          <ac:spMkLst>
            <pc:docMk/>
            <pc:sldMk cId="2267922206" sldId="294"/>
            <ac:spMk id="40" creationId="{2E1A55DA-A284-652D-0B21-FBDAFEB54527}"/>
          </ac:spMkLst>
        </pc:spChg>
        <pc:spChg chg="add mod">
          <ac:chgData name="Salome Padilla" userId="f4429905-10ae-4bb9-b94c-ec045543e81f" providerId="ADAL" clId="{CAEEC4B1-33F7-4704-B271-178DD966834B}" dt="2022-07-12T12:11:04.108" v="478" actId="1076"/>
          <ac:spMkLst>
            <pc:docMk/>
            <pc:sldMk cId="2267922206" sldId="294"/>
            <ac:spMk id="41" creationId="{207F0F26-9653-8929-A0D9-5F5679119439}"/>
          </ac:spMkLst>
        </pc:spChg>
        <pc:spChg chg="add mod">
          <ac:chgData name="Salome Padilla" userId="f4429905-10ae-4bb9-b94c-ec045543e81f" providerId="ADAL" clId="{CAEEC4B1-33F7-4704-B271-178DD966834B}" dt="2022-07-12T12:09:58.355" v="469" actId="12788"/>
          <ac:spMkLst>
            <pc:docMk/>
            <pc:sldMk cId="2267922206" sldId="294"/>
            <ac:spMk id="42" creationId="{22031CB1-5A1A-5EBC-7521-ECCF1FF23012}"/>
          </ac:spMkLst>
        </pc:spChg>
        <pc:spChg chg="add mod">
          <ac:chgData name="Salome Padilla" userId="f4429905-10ae-4bb9-b94c-ec045543e81f" providerId="ADAL" clId="{CAEEC4B1-33F7-4704-B271-178DD966834B}" dt="2022-07-12T12:11:14.718" v="479" actId="208"/>
          <ac:spMkLst>
            <pc:docMk/>
            <pc:sldMk cId="2267922206" sldId="294"/>
            <ac:spMk id="43" creationId="{1BD3DF08-85E6-B991-2861-DA8DD9D618A9}"/>
          </ac:spMkLst>
        </pc:spChg>
        <pc:spChg chg="add mod">
          <ac:chgData name="Salome Padilla" userId="f4429905-10ae-4bb9-b94c-ec045543e81f" providerId="ADAL" clId="{CAEEC4B1-33F7-4704-B271-178DD966834B}" dt="2022-07-12T12:08:16.340" v="459"/>
          <ac:spMkLst>
            <pc:docMk/>
            <pc:sldMk cId="2267922206" sldId="294"/>
            <ac:spMk id="44" creationId="{E49367B7-C1D9-63D9-008E-5B7763778E79}"/>
          </ac:spMkLst>
        </pc:spChg>
        <pc:spChg chg="add mod">
          <ac:chgData name="Salome Padilla" userId="f4429905-10ae-4bb9-b94c-ec045543e81f" providerId="ADAL" clId="{CAEEC4B1-33F7-4704-B271-178DD966834B}" dt="2022-07-12T12:11:17.671" v="480" actId="208"/>
          <ac:spMkLst>
            <pc:docMk/>
            <pc:sldMk cId="2267922206" sldId="294"/>
            <ac:spMk id="45" creationId="{138AAC04-9619-65B9-1060-959E651C4169}"/>
          </ac:spMkLst>
        </pc:spChg>
        <pc:spChg chg="add mod">
          <ac:chgData name="Salome Padilla" userId="f4429905-10ae-4bb9-b94c-ec045543e81f" providerId="ADAL" clId="{CAEEC4B1-33F7-4704-B271-178DD966834B}" dt="2022-07-12T12:08:16.340" v="459"/>
          <ac:spMkLst>
            <pc:docMk/>
            <pc:sldMk cId="2267922206" sldId="294"/>
            <ac:spMk id="46" creationId="{8EDFD882-9B5A-DDDB-7553-734367E64F86}"/>
          </ac:spMkLst>
        </pc:spChg>
        <pc:spChg chg="mod">
          <ac:chgData name="Salome Padilla" userId="f4429905-10ae-4bb9-b94c-ec045543e81f" providerId="ADAL" clId="{CAEEC4B1-33F7-4704-B271-178DD966834B}" dt="2022-07-18T11:29:30.018" v="859" actId="207"/>
          <ac:spMkLst>
            <pc:docMk/>
            <pc:sldMk cId="2267922206" sldId="294"/>
            <ac:spMk id="49" creationId="{B9791C0A-A797-076E-C15D-F2739CCBA726}"/>
          </ac:spMkLst>
        </pc:spChg>
        <pc:spChg chg="mod">
          <ac:chgData name="Salome Padilla" userId="f4429905-10ae-4bb9-b94c-ec045543e81f" providerId="ADAL" clId="{CAEEC4B1-33F7-4704-B271-178DD966834B}" dt="2022-07-18T11:29:33.267" v="860" actId="207"/>
          <ac:spMkLst>
            <pc:docMk/>
            <pc:sldMk cId="2267922206" sldId="294"/>
            <ac:spMk id="52" creationId="{7E0C7464-2A8C-8449-56BF-9EA55E1343F8}"/>
          </ac:spMkLst>
        </pc:spChg>
        <pc:grpChg chg="del">
          <ac:chgData name="Salome Padilla" userId="f4429905-10ae-4bb9-b94c-ec045543e81f" providerId="ADAL" clId="{CAEEC4B1-33F7-4704-B271-178DD966834B}" dt="2022-07-12T12:08:09.348" v="458" actId="478"/>
          <ac:grpSpMkLst>
            <pc:docMk/>
            <pc:sldMk cId="2267922206" sldId="294"/>
            <ac:grpSpMk id="20" creationId="{C328C177-1F5A-D58F-DC95-EF75493B767D}"/>
          </ac:grpSpMkLst>
        </pc:grpChg>
        <pc:grpChg chg="del">
          <ac:chgData name="Salome Padilla" userId="f4429905-10ae-4bb9-b94c-ec045543e81f" providerId="ADAL" clId="{CAEEC4B1-33F7-4704-B271-178DD966834B}" dt="2022-07-12T12:08:09.348" v="458" actId="478"/>
          <ac:grpSpMkLst>
            <pc:docMk/>
            <pc:sldMk cId="2267922206" sldId="294"/>
            <ac:grpSpMk id="24" creationId="{6E10A33C-1BCE-6F1F-4CB2-B229E2925C45}"/>
          </ac:grpSpMkLst>
        </pc:grpChg>
        <pc:grpChg chg="del">
          <ac:chgData name="Salome Padilla" userId="f4429905-10ae-4bb9-b94c-ec045543e81f" providerId="ADAL" clId="{CAEEC4B1-33F7-4704-B271-178DD966834B}" dt="2022-07-12T12:08:09.348" v="458" actId="478"/>
          <ac:grpSpMkLst>
            <pc:docMk/>
            <pc:sldMk cId="2267922206" sldId="294"/>
            <ac:grpSpMk id="27" creationId="{E0306D7E-86F9-D949-A63D-6B008731ECC3}"/>
          </ac:grpSpMkLst>
        </pc:grpChg>
        <pc:grpChg chg="del">
          <ac:chgData name="Salome Padilla" userId="f4429905-10ae-4bb9-b94c-ec045543e81f" providerId="ADAL" clId="{CAEEC4B1-33F7-4704-B271-178DD966834B}" dt="2022-07-12T12:08:09.348" v="458" actId="478"/>
          <ac:grpSpMkLst>
            <pc:docMk/>
            <pc:sldMk cId="2267922206" sldId="294"/>
            <ac:grpSpMk id="30" creationId="{3A3A4056-CAE3-3977-3A21-108577860548}"/>
          </ac:grpSpMkLst>
        </pc:grpChg>
        <pc:grpChg chg="del">
          <ac:chgData name="Salome Padilla" userId="f4429905-10ae-4bb9-b94c-ec045543e81f" providerId="ADAL" clId="{CAEEC4B1-33F7-4704-B271-178DD966834B}" dt="2022-07-12T12:08:09.348" v="458" actId="478"/>
          <ac:grpSpMkLst>
            <pc:docMk/>
            <pc:sldMk cId="2267922206" sldId="294"/>
            <ac:grpSpMk id="33" creationId="{7C8348FC-980B-DFAB-66EC-D6109641B3EF}"/>
          </ac:grpSpMkLst>
        </pc:grpChg>
        <pc:grpChg chg="add mod">
          <ac:chgData name="Salome Padilla" userId="f4429905-10ae-4bb9-b94c-ec045543e81f" providerId="ADAL" clId="{CAEEC4B1-33F7-4704-B271-178DD966834B}" dt="2022-07-12T12:08:16.340" v="459"/>
          <ac:grpSpMkLst>
            <pc:docMk/>
            <pc:sldMk cId="2267922206" sldId="294"/>
            <ac:grpSpMk id="47" creationId="{D7721AF8-50B0-0CD1-B841-E5AA8A158968}"/>
          </ac:grpSpMkLst>
        </pc:grpChg>
        <pc:grpChg chg="add mod">
          <ac:chgData name="Salome Padilla" userId="f4429905-10ae-4bb9-b94c-ec045543e81f" providerId="ADAL" clId="{CAEEC4B1-33F7-4704-B271-178DD966834B}" dt="2022-07-12T12:08:16.340" v="459"/>
          <ac:grpSpMkLst>
            <pc:docMk/>
            <pc:sldMk cId="2267922206" sldId="294"/>
            <ac:grpSpMk id="50" creationId="{0E067A66-2CA0-D472-F846-E99DA8122B3F}"/>
          </ac:grpSpMkLst>
        </pc:grpChg>
        <pc:picChg chg="add del mod">
          <ac:chgData name="Salome Padilla" userId="f4429905-10ae-4bb9-b94c-ec045543e81f" providerId="ADAL" clId="{CAEEC4B1-33F7-4704-B271-178DD966834B}" dt="2022-07-12T12:08:30.889" v="460" actId="478"/>
          <ac:picMkLst>
            <pc:docMk/>
            <pc:sldMk cId="2267922206" sldId="294"/>
            <ac:picMk id="36" creationId="{4DCB3E3F-292D-4E12-2237-01E3B5D4FD59}"/>
          </ac:picMkLst>
        </pc:picChg>
        <pc:picChg chg="mod">
          <ac:chgData name="Salome Padilla" userId="f4429905-10ae-4bb9-b94c-ec045543e81f" providerId="ADAL" clId="{CAEEC4B1-33F7-4704-B271-178DD966834B}" dt="2022-07-12T12:08:16.340" v="459"/>
          <ac:picMkLst>
            <pc:docMk/>
            <pc:sldMk cId="2267922206" sldId="294"/>
            <ac:picMk id="48" creationId="{CAE50EA5-4775-EE52-EADF-D17E4AEDE632}"/>
          </ac:picMkLst>
        </pc:picChg>
        <pc:picChg chg="mod">
          <ac:chgData name="Salome Padilla" userId="f4429905-10ae-4bb9-b94c-ec045543e81f" providerId="ADAL" clId="{CAEEC4B1-33F7-4704-B271-178DD966834B}" dt="2022-07-12T12:08:16.340" v="459"/>
          <ac:picMkLst>
            <pc:docMk/>
            <pc:sldMk cId="2267922206" sldId="294"/>
            <ac:picMk id="51" creationId="{D457EA5C-3994-B9C8-5F07-8E4110FB2F95}"/>
          </ac:picMkLst>
        </pc:picChg>
      </pc:sldChg>
      <pc:sldChg chg="addSp delSp modSp add mod">
        <pc:chgData name="Salome Padilla" userId="f4429905-10ae-4bb9-b94c-ec045543e81f" providerId="ADAL" clId="{CAEEC4B1-33F7-4704-B271-178DD966834B}" dt="2022-07-18T11:29:57.576" v="863" actId="207"/>
        <pc:sldMkLst>
          <pc:docMk/>
          <pc:sldMk cId="215204206" sldId="295"/>
        </pc:sldMkLst>
        <pc:spChg chg="del">
          <ac:chgData name="Salome Padilla" userId="f4429905-10ae-4bb9-b94c-ec045543e81f" providerId="ADAL" clId="{CAEEC4B1-33F7-4704-B271-178DD966834B}" dt="2022-07-12T12:13:04.442" v="494" actId="478"/>
          <ac:spMkLst>
            <pc:docMk/>
            <pc:sldMk cId="215204206" sldId="295"/>
            <ac:spMk id="2" creationId="{00000000-0000-0000-0000-000000000000}"/>
          </ac:spMkLst>
        </pc:spChg>
        <pc:spChg chg="add del mod">
          <ac:chgData name="Salome Padilla" userId="f4429905-10ae-4bb9-b94c-ec045543e81f" providerId="ADAL" clId="{CAEEC4B1-33F7-4704-B271-178DD966834B}" dt="2022-07-12T12:13:05.512" v="495" actId="478"/>
          <ac:spMkLst>
            <pc:docMk/>
            <pc:sldMk cId="215204206" sldId="295"/>
            <ac:spMk id="4" creationId="{F3441F5D-0065-F9DD-5210-87CAAF537D74}"/>
          </ac:spMkLst>
        </pc:spChg>
        <pc:spChg chg="add mod">
          <ac:chgData name="Salome Padilla" userId="f4429905-10ae-4bb9-b94c-ec045543e81f" providerId="ADAL" clId="{CAEEC4B1-33F7-4704-B271-178DD966834B}" dt="2022-07-12T12:15:23.475" v="535" actId="12788"/>
          <ac:spMkLst>
            <pc:docMk/>
            <pc:sldMk cId="215204206" sldId="295"/>
            <ac:spMk id="21" creationId="{E0007352-0FAD-59D4-DA04-5F3DBE055BE3}"/>
          </ac:spMkLst>
        </pc:spChg>
        <pc:spChg chg="add mod">
          <ac:chgData name="Salome Padilla" userId="f4429905-10ae-4bb9-b94c-ec045543e81f" providerId="ADAL" clId="{CAEEC4B1-33F7-4704-B271-178DD966834B}" dt="2022-07-12T12:15:34.105" v="538" actId="12788"/>
          <ac:spMkLst>
            <pc:docMk/>
            <pc:sldMk cId="215204206" sldId="295"/>
            <ac:spMk id="22" creationId="{6CA30776-B895-6221-08A6-F00F1A419673}"/>
          </ac:spMkLst>
        </pc:spChg>
        <pc:spChg chg="add mod">
          <ac:chgData name="Salome Padilla" userId="f4429905-10ae-4bb9-b94c-ec045543e81f" providerId="ADAL" clId="{CAEEC4B1-33F7-4704-B271-178DD966834B}" dt="2022-07-12T12:25:23.500" v="582" actId="14100"/>
          <ac:spMkLst>
            <pc:docMk/>
            <pc:sldMk cId="215204206" sldId="295"/>
            <ac:spMk id="23" creationId="{1036148F-9C99-DA8C-AD3F-231379C38463}"/>
          </ac:spMkLst>
        </pc:spChg>
        <pc:spChg chg="add mod">
          <ac:chgData name="Salome Padilla" userId="f4429905-10ae-4bb9-b94c-ec045543e81f" providerId="ADAL" clId="{CAEEC4B1-33F7-4704-B271-178DD966834B}" dt="2022-07-12T12:25:41.205" v="584" actId="14100"/>
          <ac:spMkLst>
            <pc:docMk/>
            <pc:sldMk cId="215204206" sldId="295"/>
            <ac:spMk id="24" creationId="{5FB87193-BBC3-2A96-B5C6-10CFA2DDD568}"/>
          </ac:spMkLst>
        </pc:spChg>
        <pc:spChg chg="add mod">
          <ac:chgData name="Salome Padilla" userId="f4429905-10ae-4bb9-b94c-ec045543e81f" providerId="ADAL" clId="{CAEEC4B1-33F7-4704-B271-178DD966834B}" dt="2022-07-12T12:25:18.549" v="581" actId="14100"/>
          <ac:spMkLst>
            <pc:docMk/>
            <pc:sldMk cId="215204206" sldId="295"/>
            <ac:spMk id="25" creationId="{9A3EFABD-679E-1390-4FC7-B2006F4D80E9}"/>
          </ac:spMkLst>
        </pc:spChg>
        <pc:spChg chg="add mod">
          <ac:chgData name="Salome Padilla" userId="f4429905-10ae-4bb9-b94c-ec045543e81f" providerId="ADAL" clId="{CAEEC4B1-33F7-4704-B271-178DD966834B}" dt="2022-07-12T12:25:55.347" v="585" actId="14100"/>
          <ac:spMkLst>
            <pc:docMk/>
            <pc:sldMk cId="215204206" sldId="295"/>
            <ac:spMk id="26" creationId="{D0AD5410-4A3B-CAC2-AFE1-671E4799D70B}"/>
          </ac:spMkLst>
        </pc:spChg>
        <pc:spChg chg="add mod">
          <ac:chgData name="Salome Padilla" userId="f4429905-10ae-4bb9-b94c-ec045543e81f" providerId="ADAL" clId="{CAEEC4B1-33F7-4704-B271-178DD966834B}" dt="2022-07-12T12:25:23.500" v="582" actId="14100"/>
          <ac:spMkLst>
            <pc:docMk/>
            <pc:sldMk cId="215204206" sldId="295"/>
            <ac:spMk id="27" creationId="{A7F69D50-2943-54E7-3616-9E8345FE3F89}"/>
          </ac:spMkLst>
        </pc:spChg>
        <pc:spChg chg="add mod">
          <ac:chgData name="Salome Padilla" userId="f4429905-10ae-4bb9-b94c-ec045543e81f" providerId="ADAL" clId="{CAEEC4B1-33F7-4704-B271-178DD966834B}" dt="2022-07-12T12:26:03.168" v="586" actId="14100"/>
          <ac:spMkLst>
            <pc:docMk/>
            <pc:sldMk cId="215204206" sldId="295"/>
            <ac:spMk id="28" creationId="{18B7595B-7734-E4E1-A872-05F3DC4E734A}"/>
          </ac:spMkLst>
        </pc:spChg>
        <pc:spChg chg="add mod">
          <ac:chgData name="Salome Padilla" userId="f4429905-10ae-4bb9-b94c-ec045543e81f" providerId="ADAL" clId="{CAEEC4B1-33F7-4704-B271-178DD966834B}" dt="2022-07-12T12:25:01.508" v="579" actId="14100"/>
          <ac:spMkLst>
            <pc:docMk/>
            <pc:sldMk cId="215204206" sldId="295"/>
            <ac:spMk id="29" creationId="{02DF27FB-1C8A-888C-7EE3-1EDDBC3D8992}"/>
          </ac:spMkLst>
        </pc:spChg>
        <pc:spChg chg="add mod">
          <ac:chgData name="Salome Padilla" userId="f4429905-10ae-4bb9-b94c-ec045543e81f" providerId="ADAL" clId="{CAEEC4B1-33F7-4704-B271-178DD966834B}" dt="2022-07-12T12:26:46.452" v="594" actId="113"/>
          <ac:spMkLst>
            <pc:docMk/>
            <pc:sldMk cId="215204206" sldId="295"/>
            <ac:spMk id="30" creationId="{FB3227D4-2675-11AA-1643-779E867FA03A}"/>
          </ac:spMkLst>
        </pc:spChg>
        <pc:spChg chg="add mod">
          <ac:chgData name="Salome Padilla" userId="f4429905-10ae-4bb9-b94c-ec045543e81f" providerId="ADAL" clId="{CAEEC4B1-33F7-4704-B271-178DD966834B}" dt="2022-07-12T12:24:58.468" v="578" actId="14100"/>
          <ac:spMkLst>
            <pc:docMk/>
            <pc:sldMk cId="215204206" sldId="295"/>
            <ac:spMk id="31" creationId="{8D12292A-1741-CF7B-DD37-753A90898E1E}"/>
          </ac:spMkLst>
        </pc:spChg>
        <pc:spChg chg="add del mod">
          <ac:chgData name="Salome Padilla" userId="f4429905-10ae-4bb9-b94c-ec045543e81f" providerId="ADAL" clId="{CAEEC4B1-33F7-4704-B271-178DD966834B}" dt="2022-07-12T12:24:12.113" v="569" actId="478"/>
          <ac:spMkLst>
            <pc:docMk/>
            <pc:sldMk cId="215204206" sldId="295"/>
            <ac:spMk id="32" creationId="{35ED7722-7908-64F8-C4E6-D6174A338932}"/>
          </ac:spMkLst>
        </pc:spChg>
        <pc:spChg chg="add mod">
          <ac:chgData name="Salome Padilla" userId="f4429905-10ae-4bb9-b94c-ec045543e81f" providerId="ADAL" clId="{CAEEC4B1-33F7-4704-B271-178DD966834B}" dt="2022-07-12T12:24:54.459" v="577" actId="14100"/>
          <ac:spMkLst>
            <pc:docMk/>
            <pc:sldMk cId="215204206" sldId="295"/>
            <ac:spMk id="33" creationId="{46B93D65-D329-B1F4-4904-A3C8D936DBE2}"/>
          </ac:spMkLst>
        </pc:spChg>
        <pc:spChg chg="add mod">
          <ac:chgData name="Salome Padilla" userId="f4429905-10ae-4bb9-b94c-ec045543e81f" providerId="ADAL" clId="{CAEEC4B1-33F7-4704-B271-178DD966834B}" dt="2022-07-12T12:27:14.451" v="596" actId="113"/>
          <ac:spMkLst>
            <pc:docMk/>
            <pc:sldMk cId="215204206" sldId="295"/>
            <ac:spMk id="34" creationId="{E847CFC3-B398-F427-4F53-17E0FC8FBAD1}"/>
          </ac:spMkLst>
        </pc:spChg>
        <pc:spChg chg="add mod">
          <ac:chgData name="Salome Padilla" userId="f4429905-10ae-4bb9-b94c-ec045543e81f" providerId="ADAL" clId="{CAEEC4B1-33F7-4704-B271-178DD966834B}" dt="2022-07-12T12:20:44.001" v="539" actId="208"/>
          <ac:spMkLst>
            <pc:docMk/>
            <pc:sldMk cId="215204206" sldId="295"/>
            <ac:spMk id="35" creationId="{00C402DB-1BA4-93AB-1882-BEA7DFE0B16E}"/>
          </ac:spMkLst>
        </pc:spChg>
        <pc:spChg chg="add mod">
          <ac:chgData name="Salome Padilla" userId="f4429905-10ae-4bb9-b94c-ec045543e81f" providerId="ADAL" clId="{CAEEC4B1-33F7-4704-B271-178DD966834B}" dt="2022-07-12T12:14:24.503" v="526"/>
          <ac:spMkLst>
            <pc:docMk/>
            <pc:sldMk cId="215204206" sldId="295"/>
            <ac:spMk id="36" creationId="{727D4D7B-B633-BB9C-52E0-A1F155EB3E61}"/>
          </ac:spMkLst>
        </pc:spChg>
        <pc:spChg chg="del">
          <ac:chgData name="Salome Padilla" userId="f4429905-10ae-4bb9-b94c-ec045543e81f" providerId="ADAL" clId="{CAEEC4B1-33F7-4704-B271-178DD966834B}" dt="2022-07-12T12:13:02.758" v="493" actId="478"/>
          <ac:spMkLst>
            <pc:docMk/>
            <pc:sldMk cId="215204206" sldId="295"/>
            <ac:spMk id="37" creationId="{8930AF72-8EEA-74DE-29FF-9A5ABFCAE826}"/>
          </ac:spMkLst>
        </pc:spChg>
        <pc:spChg chg="mod">
          <ac:chgData name="Salome Padilla" userId="f4429905-10ae-4bb9-b94c-ec045543e81f" providerId="ADAL" clId="{CAEEC4B1-33F7-4704-B271-178DD966834B}" dt="2022-07-12T12:14:16.768" v="525" actId="12788"/>
          <ac:spMkLst>
            <pc:docMk/>
            <pc:sldMk cId="215204206" sldId="295"/>
            <ac:spMk id="38" creationId="{B326CA5C-42AC-8CE7-5887-628644A61109}"/>
          </ac:spMkLst>
        </pc:spChg>
        <pc:spChg chg="del">
          <ac:chgData name="Salome Padilla" userId="f4429905-10ae-4bb9-b94c-ec045543e81f" providerId="ADAL" clId="{CAEEC4B1-33F7-4704-B271-178DD966834B}" dt="2022-07-12T12:13:09.322" v="497" actId="478"/>
          <ac:spMkLst>
            <pc:docMk/>
            <pc:sldMk cId="215204206" sldId="295"/>
            <ac:spMk id="39" creationId="{83A30216-CCD0-B03D-241C-AD4AC130D3F7}"/>
          </ac:spMkLst>
        </pc:spChg>
        <pc:spChg chg="del">
          <ac:chgData name="Salome Padilla" userId="f4429905-10ae-4bb9-b94c-ec045543e81f" providerId="ADAL" clId="{CAEEC4B1-33F7-4704-B271-178DD966834B}" dt="2022-07-12T12:13:09.322" v="497" actId="478"/>
          <ac:spMkLst>
            <pc:docMk/>
            <pc:sldMk cId="215204206" sldId="295"/>
            <ac:spMk id="40" creationId="{2E1A55DA-A284-652D-0B21-FBDAFEB54527}"/>
          </ac:spMkLst>
        </pc:spChg>
        <pc:spChg chg="del">
          <ac:chgData name="Salome Padilla" userId="f4429905-10ae-4bb9-b94c-ec045543e81f" providerId="ADAL" clId="{CAEEC4B1-33F7-4704-B271-178DD966834B}" dt="2022-07-12T12:13:09.322" v="497" actId="478"/>
          <ac:spMkLst>
            <pc:docMk/>
            <pc:sldMk cId="215204206" sldId="295"/>
            <ac:spMk id="41" creationId="{207F0F26-9653-8929-A0D9-5F5679119439}"/>
          </ac:spMkLst>
        </pc:spChg>
        <pc:spChg chg="del">
          <ac:chgData name="Salome Padilla" userId="f4429905-10ae-4bb9-b94c-ec045543e81f" providerId="ADAL" clId="{CAEEC4B1-33F7-4704-B271-178DD966834B}" dt="2022-07-12T12:13:09.322" v="497" actId="478"/>
          <ac:spMkLst>
            <pc:docMk/>
            <pc:sldMk cId="215204206" sldId="295"/>
            <ac:spMk id="42" creationId="{22031CB1-5A1A-5EBC-7521-ECCF1FF23012}"/>
          </ac:spMkLst>
        </pc:spChg>
        <pc:spChg chg="del">
          <ac:chgData name="Salome Padilla" userId="f4429905-10ae-4bb9-b94c-ec045543e81f" providerId="ADAL" clId="{CAEEC4B1-33F7-4704-B271-178DD966834B}" dt="2022-07-12T12:13:09.322" v="497" actId="478"/>
          <ac:spMkLst>
            <pc:docMk/>
            <pc:sldMk cId="215204206" sldId="295"/>
            <ac:spMk id="43" creationId="{1BD3DF08-85E6-B991-2861-DA8DD9D618A9}"/>
          </ac:spMkLst>
        </pc:spChg>
        <pc:spChg chg="del">
          <ac:chgData name="Salome Padilla" userId="f4429905-10ae-4bb9-b94c-ec045543e81f" providerId="ADAL" clId="{CAEEC4B1-33F7-4704-B271-178DD966834B}" dt="2022-07-12T12:13:09.322" v="497" actId="478"/>
          <ac:spMkLst>
            <pc:docMk/>
            <pc:sldMk cId="215204206" sldId="295"/>
            <ac:spMk id="44" creationId="{E49367B7-C1D9-63D9-008E-5B7763778E79}"/>
          </ac:spMkLst>
        </pc:spChg>
        <pc:spChg chg="del">
          <ac:chgData name="Salome Padilla" userId="f4429905-10ae-4bb9-b94c-ec045543e81f" providerId="ADAL" clId="{CAEEC4B1-33F7-4704-B271-178DD966834B}" dt="2022-07-12T12:13:09.322" v="497" actId="478"/>
          <ac:spMkLst>
            <pc:docMk/>
            <pc:sldMk cId="215204206" sldId="295"/>
            <ac:spMk id="45" creationId="{138AAC04-9619-65B9-1060-959E651C4169}"/>
          </ac:spMkLst>
        </pc:spChg>
        <pc:spChg chg="del">
          <ac:chgData name="Salome Padilla" userId="f4429905-10ae-4bb9-b94c-ec045543e81f" providerId="ADAL" clId="{CAEEC4B1-33F7-4704-B271-178DD966834B}" dt="2022-07-12T12:13:09.322" v="497" actId="478"/>
          <ac:spMkLst>
            <pc:docMk/>
            <pc:sldMk cId="215204206" sldId="295"/>
            <ac:spMk id="46" creationId="{8EDFD882-9B5A-DDDB-7553-734367E64F86}"/>
          </ac:spMkLst>
        </pc:spChg>
        <pc:spChg chg="mod">
          <ac:chgData name="Salome Padilla" userId="f4429905-10ae-4bb9-b94c-ec045543e81f" providerId="ADAL" clId="{CAEEC4B1-33F7-4704-B271-178DD966834B}" dt="2022-07-18T11:29:57.576" v="863" actId="207"/>
          <ac:spMkLst>
            <pc:docMk/>
            <pc:sldMk cId="215204206" sldId="295"/>
            <ac:spMk id="56" creationId="{FCECEFE5-82E8-9228-29AA-B21BB58E70EC}"/>
          </ac:spMkLst>
        </pc:spChg>
        <pc:spChg chg="mod">
          <ac:chgData name="Salome Padilla" userId="f4429905-10ae-4bb9-b94c-ec045543e81f" providerId="ADAL" clId="{CAEEC4B1-33F7-4704-B271-178DD966834B}" dt="2022-07-18T11:29:53.768" v="862" actId="207"/>
          <ac:spMkLst>
            <pc:docMk/>
            <pc:sldMk cId="215204206" sldId="295"/>
            <ac:spMk id="58" creationId="{18004F5A-BE23-F9CE-0B5A-AA165104906D}"/>
          </ac:spMkLst>
        </pc:spChg>
        <pc:spChg chg="mod topLvl">
          <ac:chgData name="Salome Padilla" userId="f4429905-10ae-4bb9-b94c-ec045543e81f" providerId="ADAL" clId="{CAEEC4B1-33F7-4704-B271-178DD966834B}" dt="2022-07-18T11:29:49.760" v="861" actId="207"/>
          <ac:spMkLst>
            <pc:docMk/>
            <pc:sldMk cId="215204206" sldId="295"/>
            <ac:spMk id="61" creationId="{DEA004BD-5FE1-FF36-C276-762BD049D135}"/>
          </ac:spMkLst>
        </pc:spChg>
        <pc:spChg chg="mod">
          <ac:chgData name="Salome Padilla" userId="f4429905-10ae-4bb9-b94c-ec045543e81f" providerId="ADAL" clId="{CAEEC4B1-33F7-4704-B271-178DD966834B}" dt="2022-07-12T12:20:54.460" v="541" actId="207"/>
          <ac:spMkLst>
            <pc:docMk/>
            <pc:sldMk cId="215204206" sldId="295"/>
            <ac:spMk id="64" creationId="{59E07391-BA75-A4DE-1A3E-73B32568D683}"/>
          </ac:spMkLst>
        </pc:spChg>
        <pc:spChg chg="add mod">
          <ac:chgData name="Salome Padilla" userId="f4429905-10ae-4bb9-b94c-ec045543e81f" providerId="ADAL" clId="{CAEEC4B1-33F7-4704-B271-178DD966834B}" dt="2022-07-12T12:27:01.248" v="595" actId="113"/>
          <ac:spMkLst>
            <pc:docMk/>
            <pc:sldMk cId="215204206" sldId="295"/>
            <ac:spMk id="65" creationId="{9DDFD419-1882-21F1-B690-0F3694E7F19D}"/>
          </ac:spMkLst>
        </pc:spChg>
        <pc:grpChg chg="del">
          <ac:chgData name="Salome Padilla" userId="f4429905-10ae-4bb9-b94c-ec045543e81f" providerId="ADAL" clId="{CAEEC4B1-33F7-4704-B271-178DD966834B}" dt="2022-07-12T12:13:09.322" v="497" actId="478"/>
          <ac:grpSpMkLst>
            <pc:docMk/>
            <pc:sldMk cId="215204206" sldId="295"/>
            <ac:grpSpMk id="47" creationId="{D7721AF8-50B0-0CD1-B841-E5AA8A158968}"/>
          </ac:grpSpMkLst>
        </pc:grpChg>
        <pc:grpChg chg="del">
          <ac:chgData name="Salome Padilla" userId="f4429905-10ae-4bb9-b94c-ec045543e81f" providerId="ADAL" clId="{CAEEC4B1-33F7-4704-B271-178DD966834B}" dt="2022-07-12T12:13:09.322" v="497" actId="478"/>
          <ac:grpSpMkLst>
            <pc:docMk/>
            <pc:sldMk cId="215204206" sldId="295"/>
            <ac:grpSpMk id="50" creationId="{0E067A66-2CA0-D472-F846-E99DA8122B3F}"/>
          </ac:grpSpMkLst>
        </pc:grpChg>
        <pc:grpChg chg="add mod">
          <ac:chgData name="Salome Padilla" userId="f4429905-10ae-4bb9-b94c-ec045543e81f" providerId="ADAL" clId="{CAEEC4B1-33F7-4704-B271-178DD966834B}" dt="2022-07-12T12:26:09.109" v="588" actId="1076"/>
          <ac:grpSpMkLst>
            <pc:docMk/>
            <pc:sldMk cId="215204206" sldId="295"/>
            <ac:grpSpMk id="54" creationId="{374B281D-A185-A1A9-C3A8-FF52D0453694}"/>
          </ac:grpSpMkLst>
        </pc:grpChg>
        <pc:grpChg chg="add del mod">
          <ac:chgData name="Salome Padilla" userId="f4429905-10ae-4bb9-b94c-ec045543e81f" providerId="ADAL" clId="{CAEEC4B1-33F7-4704-B271-178DD966834B}" dt="2022-07-12T12:26:22.666" v="591" actId="478"/>
          <ac:grpSpMkLst>
            <pc:docMk/>
            <pc:sldMk cId="215204206" sldId="295"/>
            <ac:grpSpMk id="59" creationId="{F5ACE999-B295-566A-0D44-2425471B7EA8}"/>
          </ac:grpSpMkLst>
        </pc:grpChg>
        <pc:grpChg chg="add del mod">
          <ac:chgData name="Salome Padilla" userId="f4429905-10ae-4bb9-b94c-ec045543e81f" providerId="ADAL" clId="{CAEEC4B1-33F7-4704-B271-178DD966834B}" dt="2022-07-12T12:26:26.380" v="592" actId="478"/>
          <ac:grpSpMkLst>
            <pc:docMk/>
            <pc:sldMk cId="215204206" sldId="295"/>
            <ac:grpSpMk id="62" creationId="{1ACE5596-DFE2-4107-2124-6F8256984780}"/>
          </ac:grpSpMkLst>
        </pc:grpChg>
        <pc:picChg chg="add del mod">
          <ac:chgData name="Salome Padilla" userId="f4429905-10ae-4bb9-b94c-ec045543e81f" providerId="ADAL" clId="{CAEEC4B1-33F7-4704-B271-178DD966834B}" dt="2022-07-12T12:14:27.480" v="527" actId="478"/>
          <ac:picMkLst>
            <pc:docMk/>
            <pc:sldMk cId="215204206" sldId="295"/>
            <ac:picMk id="53" creationId="{5028F12E-C319-CAB8-6D3D-6B3D043EFC2C}"/>
          </ac:picMkLst>
        </pc:picChg>
        <pc:picChg chg="del mod">
          <ac:chgData name="Salome Padilla" userId="f4429905-10ae-4bb9-b94c-ec045543e81f" providerId="ADAL" clId="{CAEEC4B1-33F7-4704-B271-178DD966834B}" dt="2022-07-12T12:26:33.809" v="593" actId="478"/>
          <ac:picMkLst>
            <pc:docMk/>
            <pc:sldMk cId="215204206" sldId="295"/>
            <ac:picMk id="55" creationId="{6986464C-7C7A-4790-F48B-543D0E06BE78}"/>
          </ac:picMkLst>
        </pc:picChg>
        <pc:picChg chg="del mod">
          <ac:chgData name="Salome Padilla" userId="f4429905-10ae-4bb9-b94c-ec045543e81f" providerId="ADAL" clId="{CAEEC4B1-33F7-4704-B271-178DD966834B}" dt="2022-07-12T12:26:18.871" v="590" actId="478"/>
          <ac:picMkLst>
            <pc:docMk/>
            <pc:sldMk cId="215204206" sldId="295"/>
            <ac:picMk id="57" creationId="{9B12FB44-1F6A-93A1-23C6-FACCB845A1D7}"/>
          </ac:picMkLst>
        </pc:picChg>
        <pc:picChg chg="del mod topLvl">
          <ac:chgData name="Salome Padilla" userId="f4429905-10ae-4bb9-b94c-ec045543e81f" providerId="ADAL" clId="{CAEEC4B1-33F7-4704-B271-178DD966834B}" dt="2022-07-12T12:26:22.666" v="591" actId="478"/>
          <ac:picMkLst>
            <pc:docMk/>
            <pc:sldMk cId="215204206" sldId="295"/>
            <ac:picMk id="60" creationId="{5DCE567C-E74E-5DEF-9E30-94621B7EC93E}"/>
          </ac:picMkLst>
        </pc:picChg>
        <pc:picChg chg="mod">
          <ac:chgData name="Salome Padilla" userId="f4429905-10ae-4bb9-b94c-ec045543e81f" providerId="ADAL" clId="{CAEEC4B1-33F7-4704-B271-178DD966834B}" dt="2022-07-12T12:14:24.503" v="526"/>
          <ac:picMkLst>
            <pc:docMk/>
            <pc:sldMk cId="215204206" sldId="295"/>
            <ac:picMk id="63" creationId="{60AB60AC-627D-C9C2-AE79-A3239771B70F}"/>
          </ac:picMkLst>
        </pc:picChg>
      </pc:sldChg>
      <pc:sldChg chg="addSp delSp modSp add mod ord">
        <pc:chgData name="Salome Padilla" userId="f4429905-10ae-4bb9-b94c-ec045543e81f" providerId="ADAL" clId="{CAEEC4B1-33F7-4704-B271-178DD966834B}" dt="2022-07-12T12:49:40.304" v="655" actId="113"/>
        <pc:sldMkLst>
          <pc:docMk/>
          <pc:sldMk cId="91361493" sldId="296"/>
        </pc:sldMkLst>
        <pc:spChg chg="mod">
          <ac:chgData name="Salome Padilla" userId="f4429905-10ae-4bb9-b94c-ec045543e81f" providerId="ADAL" clId="{CAEEC4B1-33F7-4704-B271-178DD966834B}" dt="2022-07-12T12:29:25.261" v="629" actId="20577"/>
          <ac:spMkLst>
            <pc:docMk/>
            <pc:sldMk cId="91361493" sldId="296"/>
            <ac:spMk id="2" creationId="{00000000-0000-0000-0000-000000000000}"/>
          </ac:spMkLst>
        </pc:spChg>
        <pc:spChg chg="add mod">
          <ac:chgData name="Salome Padilla" userId="f4429905-10ae-4bb9-b94c-ec045543e81f" providerId="ADAL" clId="{CAEEC4B1-33F7-4704-B271-178DD966834B}" dt="2022-07-12T12:47:57.715" v="634" actId="113"/>
          <ac:spMkLst>
            <pc:docMk/>
            <pc:sldMk cId="91361493" sldId="296"/>
            <ac:spMk id="19" creationId="{173913DC-0F5D-D6E0-E52F-22E68B158E9C}"/>
          </ac:spMkLst>
        </pc:spChg>
        <pc:spChg chg="add mod">
          <ac:chgData name="Salome Padilla" userId="f4429905-10ae-4bb9-b94c-ec045543e81f" providerId="ADAL" clId="{CAEEC4B1-33F7-4704-B271-178DD966834B}" dt="2022-07-12T12:48:05.752" v="635" actId="12788"/>
          <ac:spMkLst>
            <pc:docMk/>
            <pc:sldMk cId="91361493" sldId="296"/>
            <ac:spMk id="20" creationId="{190B7E89-E832-D8AE-F6BE-B3A5F7C61285}"/>
          </ac:spMkLst>
        </pc:spChg>
        <pc:spChg chg="add mod">
          <ac:chgData name="Salome Padilla" userId="f4429905-10ae-4bb9-b94c-ec045543e81f" providerId="ADAL" clId="{CAEEC4B1-33F7-4704-B271-178DD966834B}" dt="2022-07-12T12:48:31.202" v="643" actId="1036"/>
          <ac:spMkLst>
            <pc:docMk/>
            <pc:sldMk cId="91361493" sldId="296"/>
            <ac:spMk id="21" creationId="{52EF9AF1-AD67-3C71-E6CB-DE1131B8EAC3}"/>
          </ac:spMkLst>
        </pc:spChg>
        <pc:spChg chg="add mod">
          <ac:chgData name="Salome Padilla" userId="f4429905-10ae-4bb9-b94c-ec045543e81f" providerId="ADAL" clId="{CAEEC4B1-33F7-4704-B271-178DD966834B}" dt="2022-07-12T12:48:57.152" v="646" actId="113"/>
          <ac:spMkLst>
            <pc:docMk/>
            <pc:sldMk cId="91361493" sldId="296"/>
            <ac:spMk id="22" creationId="{C32502E3-A9F0-6398-5120-860EDA182C1D}"/>
          </ac:spMkLst>
        </pc:spChg>
        <pc:spChg chg="add mod">
          <ac:chgData name="Salome Padilla" userId="f4429905-10ae-4bb9-b94c-ec045543e81f" providerId="ADAL" clId="{CAEEC4B1-33F7-4704-B271-178DD966834B}" dt="2022-07-12T12:49:40.304" v="655" actId="113"/>
          <ac:spMkLst>
            <pc:docMk/>
            <pc:sldMk cId="91361493" sldId="296"/>
            <ac:spMk id="23" creationId="{879D65AF-A196-C4EA-A4F5-DEF56C2CB5D7}"/>
          </ac:spMkLst>
        </pc:spChg>
        <pc:spChg chg="del">
          <ac:chgData name="Salome Padilla" userId="f4429905-10ae-4bb9-b94c-ec045543e81f" providerId="ADAL" clId="{CAEEC4B1-33F7-4704-B271-178DD966834B}" dt="2022-07-12T12:46:20.188" v="630" actId="478"/>
          <ac:spMkLst>
            <pc:docMk/>
            <pc:sldMk cId="91361493" sldId="296"/>
            <ac:spMk id="37" creationId="{8930AF72-8EEA-74DE-29FF-9A5ABFCAE826}"/>
          </ac:spMkLst>
        </pc:spChg>
        <pc:spChg chg="del">
          <ac:chgData name="Salome Padilla" userId="f4429905-10ae-4bb9-b94c-ec045543e81f" providerId="ADAL" clId="{CAEEC4B1-33F7-4704-B271-178DD966834B}" dt="2022-07-12T12:46:20.188" v="630" actId="478"/>
          <ac:spMkLst>
            <pc:docMk/>
            <pc:sldMk cId="91361493" sldId="296"/>
            <ac:spMk id="38" creationId="{B326CA5C-42AC-8CE7-5887-628644A61109}"/>
          </ac:spMkLst>
        </pc:spChg>
        <pc:spChg chg="del">
          <ac:chgData name="Salome Padilla" userId="f4429905-10ae-4bb9-b94c-ec045543e81f" providerId="ADAL" clId="{CAEEC4B1-33F7-4704-B271-178DD966834B}" dt="2022-07-12T12:46:20.188" v="630" actId="478"/>
          <ac:spMkLst>
            <pc:docMk/>
            <pc:sldMk cId="91361493" sldId="296"/>
            <ac:spMk id="39" creationId="{83A30216-CCD0-B03D-241C-AD4AC130D3F7}"/>
          </ac:spMkLst>
        </pc:spChg>
        <pc:spChg chg="del">
          <ac:chgData name="Salome Padilla" userId="f4429905-10ae-4bb9-b94c-ec045543e81f" providerId="ADAL" clId="{CAEEC4B1-33F7-4704-B271-178DD966834B}" dt="2022-07-12T12:46:20.188" v="630" actId="478"/>
          <ac:spMkLst>
            <pc:docMk/>
            <pc:sldMk cId="91361493" sldId="296"/>
            <ac:spMk id="40" creationId="{2E1A55DA-A284-652D-0B21-FBDAFEB54527}"/>
          </ac:spMkLst>
        </pc:spChg>
        <pc:spChg chg="del">
          <ac:chgData name="Salome Padilla" userId="f4429905-10ae-4bb9-b94c-ec045543e81f" providerId="ADAL" clId="{CAEEC4B1-33F7-4704-B271-178DD966834B}" dt="2022-07-12T12:46:20.188" v="630" actId="478"/>
          <ac:spMkLst>
            <pc:docMk/>
            <pc:sldMk cId="91361493" sldId="296"/>
            <ac:spMk id="41" creationId="{207F0F26-9653-8929-A0D9-5F5679119439}"/>
          </ac:spMkLst>
        </pc:spChg>
        <pc:spChg chg="del">
          <ac:chgData name="Salome Padilla" userId="f4429905-10ae-4bb9-b94c-ec045543e81f" providerId="ADAL" clId="{CAEEC4B1-33F7-4704-B271-178DD966834B}" dt="2022-07-12T12:46:20.188" v="630" actId="478"/>
          <ac:spMkLst>
            <pc:docMk/>
            <pc:sldMk cId="91361493" sldId="296"/>
            <ac:spMk id="42" creationId="{22031CB1-5A1A-5EBC-7521-ECCF1FF23012}"/>
          </ac:spMkLst>
        </pc:spChg>
        <pc:spChg chg="del">
          <ac:chgData name="Salome Padilla" userId="f4429905-10ae-4bb9-b94c-ec045543e81f" providerId="ADAL" clId="{CAEEC4B1-33F7-4704-B271-178DD966834B}" dt="2022-07-12T12:46:20.188" v="630" actId="478"/>
          <ac:spMkLst>
            <pc:docMk/>
            <pc:sldMk cId="91361493" sldId="296"/>
            <ac:spMk id="43" creationId="{1BD3DF08-85E6-B991-2861-DA8DD9D618A9}"/>
          </ac:spMkLst>
        </pc:spChg>
        <pc:spChg chg="del">
          <ac:chgData name="Salome Padilla" userId="f4429905-10ae-4bb9-b94c-ec045543e81f" providerId="ADAL" clId="{CAEEC4B1-33F7-4704-B271-178DD966834B}" dt="2022-07-12T12:46:20.188" v="630" actId="478"/>
          <ac:spMkLst>
            <pc:docMk/>
            <pc:sldMk cId="91361493" sldId="296"/>
            <ac:spMk id="44" creationId="{E49367B7-C1D9-63D9-008E-5B7763778E79}"/>
          </ac:spMkLst>
        </pc:spChg>
        <pc:spChg chg="del">
          <ac:chgData name="Salome Padilla" userId="f4429905-10ae-4bb9-b94c-ec045543e81f" providerId="ADAL" clId="{CAEEC4B1-33F7-4704-B271-178DD966834B}" dt="2022-07-12T12:46:20.188" v="630" actId="478"/>
          <ac:spMkLst>
            <pc:docMk/>
            <pc:sldMk cId="91361493" sldId="296"/>
            <ac:spMk id="45" creationId="{138AAC04-9619-65B9-1060-959E651C4169}"/>
          </ac:spMkLst>
        </pc:spChg>
        <pc:spChg chg="del">
          <ac:chgData name="Salome Padilla" userId="f4429905-10ae-4bb9-b94c-ec045543e81f" providerId="ADAL" clId="{CAEEC4B1-33F7-4704-B271-178DD966834B}" dt="2022-07-12T12:46:20.188" v="630" actId="478"/>
          <ac:spMkLst>
            <pc:docMk/>
            <pc:sldMk cId="91361493" sldId="296"/>
            <ac:spMk id="46" creationId="{8EDFD882-9B5A-DDDB-7553-734367E64F86}"/>
          </ac:spMkLst>
        </pc:spChg>
        <pc:grpChg chg="del">
          <ac:chgData name="Salome Padilla" userId="f4429905-10ae-4bb9-b94c-ec045543e81f" providerId="ADAL" clId="{CAEEC4B1-33F7-4704-B271-178DD966834B}" dt="2022-07-12T12:46:20.188" v="630" actId="478"/>
          <ac:grpSpMkLst>
            <pc:docMk/>
            <pc:sldMk cId="91361493" sldId="296"/>
            <ac:grpSpMk id="47" creationId="{D7721AF8-50B0-0CD1-B841-E5AA8A158968}"/>
          </ac:grpSpMkLst>
        </pc:grpChg>
        <pc:grpChg chg="del">
          <ac:chgData name="Salome Padilla" userId="f4429905-10ae-4bb9-b94c-ec045543e81f" providerId="ADAL" clId="{CAEEC4B1-33F7-4704-B271-178DD966834B}" dt="2022-07-12T12:46:20.188" v="630" actId="478"/>
          <ac:grpSpMkLst>
            <pc:docMk/>
            <pc:sldMk cId="91361493" sldId="296"/>
            <ac:grpSpMk id="50" creationId="{0E067A66-2CA0-D472-F846-E99DA8122B3F}"/>
          </ac:grpSpMkLst>
        </pc:grpChg>
      </pc:sldChg>
      <pc:sldChg chg="addSp delSp modSp add mod ord">
        <pc:chgData name="Salome Padilla" userId="f4429905-10ae-4bb9-b94c-ec045543e81f" providerId="ADAL" clId="{CAEEC4B1-33F7-4704-B271-178DD966834B}" dt="2022-07-18T11:30:43.209" v="870" actId="790"/>
        <pc:sldMkLst>
          <pc:docMk/>
          <pc:sldMk cId="1403649320" sldId="297"/>
        </pc:sldMkLst>
        <pc:spChg chg="del">
          <ac:chgData name="Salome Padilla" userId="f4429905-10ae-4bb9-b94c-ec045543e81f" providerId="ADAL" clId="{CAEEC4B1-33F7-4704-B271-178DD966834B}" dt="2022-07-12T12:50:15.163" v="678" actId="478"/>
          <ac:spMkLst>
            <pc:docMk/>
            <pc:sldMk cId="1403649320" sldId="297"/>
            <ac:spMk id="21" creationId="{E0007352-0FAD-59D4-DA04-5F3DBE055BE3}"/>
          </ac:spMkLst>
        </pc:spChg>
        <pc:spChg chg="del">
          <ac:chgData name="Salome Padilla" userId="f4429905-10ae-4bb9-b94c-ec045543e81f" providerId="ADAL" clId="{CAEEC4B1-33F7-4704-B271-178DD966834B}" dt="2022-07-12T12:50:15.163" v="678" actId="478"/>
          <ac:spMkLst>
            <pc:docMk/>
            <pc:sldMk cId="1403649320" sldId="297"/>
            <ac:spMk id="22" creationId="{6CA30776-B895-6221-08A6-F00F1A419673}"/>
          </ac:spMkLst>
        </pc:spChg>
        <pc:spChg chg="del">
          <ac:chgData name="Salome Padilla" userId="f4429905-10ae-4bb9-b94c-ec045543e81f" providerId="ADAL" clId="{CAEEC4B1-33F7-4704-B271-178DD966834B}" dt="2022-07-12T12:50:15.163" v="678" actId="478"/>
          <ac:spMkLst>
            <pc:docMk/>
            <pc:sldMk cId="1403649320" sldId="297"/>
            <ac:spMk id="23" creationId="{1036148F-9C99-DA8C-AD3F-231379C38463}"/>
          </ac:spMkLst>
        </pc:spChg>
        <pc:spChg chg="del">
          <ac:chgData name="Salome Padilla" userId="f4429905-10ae-4bb9-b94c-ec045543e81f" providerId="ADAL" clId="{CAEEC4B1-33F7-4704-B271-178DD966834B}" dt="2022-07-12T12:50:15.163" v="678" actId="478"/>
          <ac:spMkLst>
            <pc:docMk/>
            <pc:sldMk cId="1403649320" sldId="297"/>
            <ac:spMk id="24" creationId="{5FB87193-BBC3-2A96-B5C6-10CFA2DDD568}"/>
          </ac:spMkLst>
        </pc:spChg>
        <pc:spChg chg="del">
          <ac:chgData name="Salome Padilla" userId="f4429905-10ae-4bb9-b94c-ec045543e81f" providerId="ADAL" clId="{CAEEC4B1-33F7-4704-B271-178DD966834B}" dt="2022-07-12T12:50:15.163" v="678" actId="478"/>
          <ac:spMkLst>
            <pc:docMk/>
            <pc:sldMk cId="1403649320" sldId="297"/>
            <ac:spMk id="25" creationId="{9A3EFABD-679E-1390-4FC7-B2006F4D80E9}"/>
          </ac:spMkLst>
        </pc:spChg>
        <pc:spChg chg="del">
          <ac:chgData name="Salome Padilla" userId="f4429905-10ae-4bb9-b94c-ec045543e81f" providerId="ADAL" clId="{CAEEC4B1-33F7-4704-B271-178DD966834B}" dt="2022-07-12T12:50:15.163" v="678" actId="478"/>
          <ac:spMkLst>
            <pc:docMk/>
            <pc:sldMk cId="1403649320" sldId="297"/>
            <ac:spMk id="26" creationId="{D0AD5410-4A3B-CAC2-AFE1-671E4799D70B}"/>
          </ac:spMkLst>
        </pc:spChg>
        <pc:spChg chg="del">
          <ac:chgData name="Salome Padilla" userId="f4429905-10ae-4bb9-b94c-ec045543e81f" providerId="ADAL" clId="{CAEEC4B1-33F7-4704-B271-178DD966834B}" dt="2022-07-12T12:50:15.163" v="678" actId="478"/>
          <ac:spMkLst>
            <pc:docMk/>
            <pc:sldMk cId="1403649320" sldId="297"/>
            <ac:spMk id="27" creationId="{A7F69D50-2943-54E7-3616-9E8345FE3F89}"/>
          </ac:spMkLst>
        </pc:spChg>
        <pc:spChg chg="del">
          <ac:chgData name="Salome Padilla" userId="f4429905-10ae-4bb9-b94c-ec045543e81f" providerId="ADAL" clId="{CAEEC4B1-33F7-4704-B271-178DD966834B}" dt="2022-07-12T12:50:15.163" v="678" actId="478"/>
          <ac:spMkLst>
            <pc:docMk/>
            <pc:sldMk cId="1403649320" sldId="297"/>
            <ac:spMk id="28" creationId="{18B7595B-7734-E4E1-A872-05F3DC4E734A}"/>
          </ac:spMkLst>
        </pc:spChg>
        <pc:spChg chg="del">
          <ac:chgData name="Salome Padilla" userId="f4429905-10ae-4bb9-b94c-ec045543e81f" providerId="ADAL" clId="{CAEEC4B1-33F7-4704-B271-178DD966834B}" dt="2022-07-12T12:50:15.163" v="678" actId="478"/>
          <ac:spMkLst>
            <pc:docMk/>
            <pc:sldMk cId="1403649320" sldId="297"/>
            <ac:spMk id="29" creationId="{02DF27FB-1C8A-888C-7EE3-1EDDBC3D8992}"/>
          </ac:spMkLst>
        </pc:spChg>
        <pc:spChg chg="del">
          <ac:chgData name="Salome Padilla" userId="f4429905-10ae-4bb9-b94c-ec045543e81f" providerId="ADAL" clId="{CAEEC4B1-33F7-4704-B271-178DD966834B}" dt="2022-07-12T12:50:15.163" v="678" actId="478"/>
          <ac:spMkLst>
            <pc:docMk/>
            <pc:sldMk cId="1403649320" sldId="297"/>
            <ac:spMk id="30" creationId="{FB3227D4-2675-11AA-1643-779E867FA03A}"/>
          </ac:spMkLst>
        </pc:spChg>
        <pc:spChg chg="del">
          <ac:chgData name="Salome Padilla" userId="f4429905-10ae-4bb9-b94c-ec045543e81f" providerId="ADAL" clId="{CAEEC4B1-33F7-4704-B271-178DD966834B}" dt="2022-07-12T12:50:15.163" v="678" actId="478"/>
          <ac:spMkLst>
            <pc:docMk/>
            <pc:sldMk cId="1403649320" sldId="297"/>
            <ac:spMk id="31" creationId="{8D12292A-1741-CF7B-DD37-753A90898E1E}"/>
          </ac:spMkLst>
        </pc:spChg>
        <pc:spChg chg="add mod">
          <ac:chgData name="Salome Padilla" userId="f4429905-10ae-4bb9-b94c-ec045543e81f" providerId="ADAL" clId="{CAEEC4B1-33F7-4704-B271-178DD966834B}" dt="2022-07-12T12:50:43.616" v="686" actId="113"/>
          <ac:spMkLst>
            <pc:docMk/>
            <pc:sldMk cId="1403649320" sldId="297"/>
            <ac:spMk id="32" creationId="{BD6709D7-B0BF-8646-277B-DD434CE8AA7D}"/>
          </ac:spMkLst>
        </pc:spChg>
        <pc:spChg chg="del">
          <ac:chgData name="Salome Padilla" userId="f4429905-10ae-4bb9-b94c-ec045543e81f" providerId="ADAL" clId="{CAEEC4B1-33F7-4704-B271-178DD966834B}" dt="2022-07-12T12:50:15.163" v="678" actId="478"/>
          <ac:spMkLst>
            <pc:docMk/>
            <pc:sldMk cId="1403649320" sldId="297"/>
            <ac:spMk id="33" creationId="{46B93D65-D329-B1F4-4904-A3C8D936DBE2}"/>
          </ac:spMkLst>
        </pc:spChg>
        <pc:spChg chg="del">
          <ac:chgData name="Salome Padilla" userId="f4429905-10ae-4bb9-b94c-ec045543e81f" providerId="ADAL" clId="{CAEEC4B1-33F7-4704-B271-178DD966834B}" dt="2022-07-12T12:50:15.163" v="678" actId="478"/>
          <ac:spMkLst>
            <pc:docMk/>
            <pc:sldMk cId="1403649320" sldId="297"/>
            <ac:spMk id="34" creationId="{E847CFC3-B398-F427-4F53-17E0FC8FBAD1}"/>
          </ac:spMkLst>
        </pc:spChg>
        <pc:spChg chg="del">
          <ac:chgData name="Salome Padilla" userId="f4429905-10ae-4bb9-b94c-ec045543e81f" providerId="ADAL" clId="{CAEEC4B1-33F7-4704-B271-178DD966834B}" dt="2022-07-12T12:50:15.163" v="678" actId="478"/>
          <ac:spMkLst>
            <pc:docMk/>
            <pc:sldMk cId="1403649320" sldId="297"/>
            <ac:spMk id="35" creationId="{00C402DB-1BA4-93AB-1882-BEA7DFE0B16E}"/>
          </ac:spMkLst>
        </pc:spChg>
        <pc:spChg chg="del">
          <ac:chgData name="Salome Padilla" userId="f4429905-10ae-4bb9-b94c-ec045543e81f" providerId="ADAL" clId="{CAEEC4B1-33F7-4704-B271-178DD966834B}" dt="2022-07-12T12:50:15.163" v="678" actId="478"/>
          <ac:spMkLst>
            <pc:docMk/>
            <pc:sldMk cId="1403649320" sldId="297"/>
            <ac:spMk id="36" creationId="{727D4D7B-B633-BB9C-52E0-A1F155EB3E61}"/>
          </ac:spMkLst>
        </pc:spChg>
        <pc:spChg chg="add mod">
          <ac:chgData name="Salome Padilla" userId="f4429905-10ae-4bb9-b94c-ec045543e81f" providerId="ADAL" clId="{CAEEC4B1-33F7-4704-B271-178DD966834B}" dt="2022-07-12T12:59:40.960" v="742" actId="113"/>
          <ac:spMkLst>
            <pc:docMk/>
            <pc:sldMk cId="1403649320" sldId="297"/>
            <ac:spMk id="37" creationId="{D2FA1382-0923-3C59-A49D-6F1A0DD954D8}"/>
          </ac:spMkLst>
        </pc:spChg>
        <pc:spChg chg="mod">
          <ac:chgData name="Salome Padilla" userId="f4429905-10ae-4bb9-b94c-ec045543e81f" providerId="ADAL" clId="{CAEEC4B1-33F7-4704-B271-178DD966834B}" dt="2022-07-12T12:50:12.476" v="677" actId="12788"/>
          <ac:spMkLst>
            <pc:docMk/>
            <pc:sldMk cId="1403649320" sldId="297"/>
            <ac:spMk id="38" creationId="{B326CA5C-42AC-8CE7-5887-628644A61109}"/>
          </ac:spMkLst>
        </pc:spChg>
        <pc:spChg chg="add mod">
          <ac:chgData name="Salome Padilla" userId="f4429905-10ae-4bb9-b94c-ec045543e81f" providerId="ADAL" clId="{CAEEC4B1-33F7-4704-B271-178DD966834B}" dt="2022-07-18T11:30:43.209" v="870" actId="790"/>
          <ac:spMkLst>
            <pc:docMk/>
            <pc:sldMk cId="1403649320" sldId="297"/>
            <ac:spMk id="39" creationId="{36D01140-09B7-B039-D273-05044E8172A6}"/>
          </ac:spMkLst>
        </pc:spChg>
        <pc:spChg chg="add mod">
          <ac:chgData name="Salome Padilla" userId="f4429905-10ae-4bb9-b94c-ec045543e81f" providerId="ADAL" clId="{CAEEC4B1-33F7-4704-B271-178DD966834B}" dt="2022-07-18T11:30:28.825" v="868" actId="790"/>
          <ac:spMkLst>
            <pc:docMk/>
            <pc:sldMk cId="1403649320" sldId="297"/>
            <ac:spMk id="40" creationId="{ACCF74ED-CDF2-E183-3610-C3118A3EF89B}"/>
          </ac:spMkLst>
        </pc:spChg>
        <pc:spChg chg="add mod">
          <ac:chgData name="Salome Padilla" userId="f4429905-10ae-4bb9-b94c-ec045543e81f" providerId="ADAL" clId="{CAEEC4B1-33F7-4704-B271-178DD966834B}" dt="2022-07-12T12:51:11.190" v="688" actId="12788"/>
          <ac:spMkLst>
            <pc:docMk/>
            <pc:sldMk cId="1403649320" sldId="297"/>
            <ac:spMk id="41" creationId="{12AB47F1-A574-0499-EAB2-00E6AE754FC8}"/>
          </ac:spMkLst>
        </pc:spChg>
        <pc:spChg chg="del">
          <ac:chgData name="Salome Padilla" userId="f4429905-10ae-4bb9-b94c-ec045543e81f" providerId="ADAL" clId="{CAEEC4B1-33F7-4704-B271-178DD966834B}" dt="2022-07-12T12:50:15.163" v="678" actId="478"/>
          <ac:spMkLst>
            <pc:docMk/>
            <pc:sldMk cId="1403649320" sldId="297"/>
            <ac:spMk id="61" creationId="{DEA004BD-5FE1-FF36-C276-762BD049D135}"/>
          </ac:spMkLst>
        </pc:spChg>
        <pc:spChg chg="del">
          <ac:chgData name="Salome Padilla" userId="f4429905-10ae-4bb9-b94c-ec045543e81f" providerId="ADAL" clId="{CAEEC4B1-33F7-4704-B271-178DD966834B}" dt="2022-07-12T12:50:15.163" v="678" actId="478"/>
          <ac:spMkLst>
            <pc:docMk/>
            <pc:sldMk cId="1403649320" sldId="297"/>
            <ac:spMk id="65" creationId="{9DDFD419-1882-21F1-B690-0F3694E7F19D}"/>
          </ac:spMkLst>
        </pc:spChg>
        <pc:grpChg chg="del">
          <ac:chgData name="Salome Padilla" userId="f4429905-10ae-4bb9-b94c-ec045543e81f" providerId="ADAL" clId="{CAEEC4B1-33F7-4704-B271-178DD966834B}" dt="2022-07-12T12:50:15.163" v="678" actId="478"/>
          <ac:grpSpMkLst>
            <pc:docMk/>
            <pc:sldMk cId="1403649320" sldId="297"/>
            <ac:grpSpMk id="54" creationId="{374B281D-A185-A1A9-C3A8-FF52D0453694}"/>
          </ac:grpSpMkLst>
        </pc:grpChg>
      </pc:sldChg>
      <pc:sldChg chg="addSp delSp modSp add mod">
        <pc:chgData name="Salome Padilla" userId="f4429905-10ae-4bb9-b94c-ec045543e81f" providerId="ADAL" clId="{CAEEC4B1-33F7-4704-B271-178DD966834B}" dt="2022-07-18T11:31:03.659" v="872" actId="790"/>
        <pc:sldMkLst>
          <pc:docMk/>
          <pc:sldMk cId="753965038" sldId="298"/>
        </pc:sldMkLst>
        <pc:spChg chg="add mod">
          <ac:chgData name="Salome Padilla" userId="f4429905-10ae-4bb9-b94c-ec045543e81f" providerId="ADAL" clId="{CAEEC4B1-33F7-4704-B271-178DD966834B}" dt="2022-07-12T12:58:47.567" v="737" actId="113"/>
          <ac:spMkLst>
            <pc:docMk/>
            <pc:sldMk cId="753965038" sldId="298"/>
            <ac:spMk id="8" creationId="{CAD9D4B6-873D-3289-8C96-B79A6DD5FD36}"/>
          </ac:spMkLst>
        </pc:spChg>
        <pc:spChg chg="add mod">
          <ac:chgData name="Salome Padilla" userId="f4429905-10ae-4bb9-b94c-ec045543e81f" providerId="ADAL" clId="{CAEEC4B1-33F7-4704-B271-178DD966834B}" dt="2022-07-12T12:59:18.903" v="740" actId="113"/>
          <ac:spMkLst>
            <pc:docMk/>
            <pc:sldMk cId="753965038" sldId="298"/>
            <ac:spMk id="9" creationId="{2047E732-7372-D320-C5A4-2F36B4A43C1A}"/>
          </ac:spMkLst>
        </pc:spChg>
        <pc:spChg chg="add mod">
          <ac:chgData name="Salome Padilla" userId="f4429905-10ae-4bb9-b94c-ec045543e81f" providerId="ADAL" clId="{CAEEC4B1-33F7-4704-B271-178DD966834B}" dt="2022-07-12T12:59:49.824" v="744" actId="12788"/>
          <ac:spMkLst>
            <pc:docMk/>
            <pc:sldMk cId="753965038" sldId="298"/>
            <ac:spMk id="10" creationId="{0F9FF627-AFF0-2D07-7B0F-80CA5FC32E04}"/>
          </ac:spMkLst>
        </pc:spChg>
        <pc:spChg chg="add mod">
          <ac:chgData name="Salome Padilla" userId="f4429905-10ae-4bb9-b94c-ec045543e81f" providerId="ADAL" clId="{CAEEC4B1-33F7-4704-B271-178DD966834B}" dt="2022-07-18T11:31:03.659" v="872" actId="790"/>
          <ac:spMkLst>
            <pc:docMk/>
            <pc:sldMk cId="753965038" sldId="298"/>
            <ac:spMk id="11" creationId="{81E10D7B-084B-A303-1161-954E0F021454}"/>
          </ac:spMkLst>
        </pc:spChg>
        <pc:spChg chg="add mod">
          <ac:chgData name="Salome Padilla" userId="f4429905-10ae-4bb9-b94c-ec045543e81f" providerId="ADAL" clId="{CAEEC4B1-33F7-4704-B271-178DD966834B}" dt="2022-07-12T13:00:46.123" v="754" actId="1076"/>
          <ac:spMkLst>
            <pc:docMk/>
            <pc:sldMk cId="753965038" sldId="298"/>
            <ac:spMk id="12" creationId="{97710B0F-EBB9-19F1-16F4-4FCB24DB444D}"/>
          </ac:spMkLst>
        </pc:spChg>
        <pc:spChg chg="del">
          <ac:chgData name="Salome Padilla" userId="f4429905-10ae-4bb9-b94c-ec045543e81f" providerId="ADAL" clId="{CAEEC4B1-33F7-4704-B271-178DD966834B}" dt="2022-07-12T12:52:39.352" v="728" actId="478"/>
          <ac:spMkLst>
            <pc:docMk/>
            <pc:sldMk cId="753965038" sldId="298"/>
            <ac:spMk id="32" creationId="{BD6709D7-B0BF-8646-277B-DD434CE8AA7D}"/>
          </ac:spMkLst>
        </pc:spChg>
        <pc:spChg chg="del">
          <ac:chgData name="Salome Padilla" userId="f4429905-10ae-4bb9-b94c-ec045543e81f" providerId="ADAL" clId="{CAEEC4B1-33F7-4704-B271-178DD966834B}" dt="2022-07-12T12:52:39.352" v="728" actId="478"/>
          <ac:spMkLst>
            <pc:docMk/>
            <pc:sldMk cId="753965038" sldId="298"/>
            <ac:spMk id="37" creationId="{D2FA1382-0923-3C59-A49D-6F1A0DD954D8}"/>
          </ac:spMkLst>
        </pc:spChg>
        <pc:spChg chg="mod">
          <ac:chgData name="Salome Padilla" userId="f4429905-10ae-4bb9-b94c-ec045543e81f" providerId="ADAL" clId="{CAEEC4B1-33F7-4704-B271-178DD966834B}" dt="2022-07-12T12:52:37.184" v="727" actId="12788"/>
          <ac:spMkLst>
            <pc:docMk/>
            <pc:sldMk cId="753965038" sldId="298"/>
            <ac:spMk id="38" creationId="{B326CA5C-42AC-8CE7-5887-628644A61109}"/>
          </ac:spMkLst>
        </pc:spChg>
        <pc:spChg chg="del">
          <ac:chgData name="Salome Padilla" userId="f4429905-10ae-4bb9-b94c-ec045543e81f" providerId="ADAL" clId="{CAEEC4B1-33F7-4704-B271-178DD966834B}" dt="2022-07-12T12:52:39.352" v="728" actId="478"/>
          <ac:spMkLst>
            <pc:docMk/>
            <pc:sldMk cId="753965038" sldId="298"/>
            <ac:spMk id="39" creationId="{36D01140-09B7-B039-D273-05044E8172A6}"/>
          </ac:spMkLst>
        </pc:spChg>
        <pc:spChg chg="del">
          <ac:chgData name="Salome Padilla" userId="f4429905-10ae-4bb9-b94c-ec045543e81f" providerId="ADAL" clId="{CAEEC4B1-33F7-4704-B271-178DD966834B}" dt="2022-07-12T12:52:39.352" v="728" actId="478"/>
          <ac:spMkLst>
            <pc:docMk/>
            <pc:sldMk cId="753965038" sldId="298"/>
            <ac:spMk id="40" creationId="{ACCF74ED-CDF2-E183-3610-C3118A3EF89B}"/>
          </ac:spMkLst>
        </pc:spChg>
        <pc:spChg chg="del">
          <ac:chgData name="Salome Padilla" userId="f4429905-10ae-4bb9-b94c-ec045543e81f" providerId="ADAL" clId="{CAEEC4B1-33F7-4704-B271-178DD966834B}" dt="2022-07-12T12:52:39.352" v="728" actId="478"/>
          <ac:spMkLst>
            <pc:docMk/>
            <pc:sldMk cId="753965038" sldId="298"/>
            <ac:spMk id="41" creationId="{12AB47F1-A574-0499-EAB2-00E6AE754FC8}"/>
          </ac:spMkLst>
        </pc:spChg>
      </pc:sldChg>
      <pc:sldChg chg="addSp delSp modSp add mod">
        <pc:chgData name="Salome Padilla" userId="f4429905-10ae-4bb9-b94c-ec045543e81f" providerId="ADAL" clId="{CAEEC4B1-33F7-4704-B271-178DD966834B}" dt="2022-07-12T13:41:31.018" v="854" actId="208"/>
        <pc:sldMkLst>
          <pc:docMk/>
          <pc:sldMk cId="2615022993" sldId="299"/>
        </pc:sldMkLst>
        <pc:spChg chg="del">
          <ac:chgData name="Salome Padilla" userId="f4429905-10ae-4bb9-b94c-ec045543e81f" providerId="ADAL" clId="{CAEEC4B1-33F7-4704-B271-178DD966834B}" dt="2022-07-12T13:04:07.347" v="772" actId="478"/>
          <ac:spMkLst>
            <pc:docMk/>
            <pc:sldMk cId="2615022993" sldId="299"/>
            <ac:spMk id="8" creationId="{CAD9D4B6-873D-3289-8C96-B79A6DD5FD36}"/>
          </ac:spMkLst>
        </pc:spChg>
        <pc:spChg chg="del">
          <ac:chgData name="Salome Padilla" userId="f4429905-10ae-4bb9-b94c-ec045543e81f" providerId="ADAL" clId="{CAEEC4B1-33F7-4704-B271-178DD966834B}" dt="2022-07-12T13:04:07.347" v="772" actId="478"/>
          <ac:spMkLst>
            <pc:docMk/>
            <pc:sldMk cId="2615022993" sldId="299"/>
            <ac:spMk id="9" creationId="{2047E732-7372-D320-C5A4-2F36B4A43C1A}"/>
          </ac:spMkLst>
        </pc:spChg>
        <pc:spChg chg="del">
          <ac:chgData name="Salome Padilla" userId="f4429905-10ae-4bb9-b94c-ec045543e81f" providerId="ADAL" clId="{CAEEC4B1-33F7-4704-B271-178DD966834B}" dt="2022-07-12T13:04:07.347" v="772" actId="478"/>
          <ac:spMkLst>
            <pc:docMk/>
            <pc:sldMk cId="2615022993" sldId="299"/>
            <ac:spMk id="10" creationId="{0F9FF627-AFF0-2D07-7B0F-80CA5FC32E04}"/>
          </ac:spMkLst>
        </pc:spChg>
        <pc:spChg chg="del">
          <ac:chgData name="Salome Padilla" userId="f4429905-10ae-4bb9-b94c-ec045543e81f" providerId="ADAL" clId="{CAEEC4B1-33F7-4704-B271-178DD966834B}" dt="2022-07-12T13:04:07.347" v="772" actId="478"/>
          <ac:spMkLst>
            <pc:docMk/>
            <pc:sldMk cId="2615022993" sldId="299"/>
            <ac:spMk id="11" creationId="{81E10D7B-084B-A303-1161-954E0F021454}"/>
          </ac:spMkLst>
        </pc:spChg>
        <pc:spChg chg="del">
          <ac:chgData name="Salome Padilla" userId="f4429905-10ae-4bb9-b94c-ec045543e81f" providerId="ADAL" clId="{CAEEC4B1-33F7-4704-B271-178DD966834B}" dt="2022-07-12T13:04:07.347" v="772" actId="478"/>
          <ac:spMkLst>
            <pc:docMk/>
            <pc:sldMk cId="2615022993" sldId="299"/>
            <ac:spMk id="12" creationId="{97710B0F-EBB9-19F1-16F4-4FCB24DB444D}"/>
          </ac:spMkLst>
        </pc:spChg>
        <pc:spChg chg="add mod">
          <ac:chgData name="Salome Padilla" userId="f4429905-10ae-4bb9-b94c-ec045543e81f" providerId="ADAL" clId="{CAEEC4B1-33F7-4704-B271-178DD966834B}" dt="2022-07-12T13:05:11.379" v="792" actId="1076"/>
          <ac:spMkLst>
            <pc:docMk/>
            <pc:sldMk cId="2615022993" sldId="299"/>
            <ac:spMk id="13" creationId="{9C4B724A-BD58-6886-7065-6DABA43A330A}"/>
          </ac:spMkLst>
        </pc:spChg>
        <pc:spChg chg="add mod">
          <ac:chgData name="Salome Padilla" userId="f4429905-10ae-4bb9-b94c-ec045543e81f" providerId="ADAL" clId="{CAEEC4B1-33F7-4704-B271-178DD966834B}" dt="2022-07-12T13:05:06.739" v="791" actId="1076"/>
          <ac:spMkLst>
            <pc:docMk/>
            <pc:sldMk cId="2615022993" sldId="299"/>
            <ac:spMk id="14" creationId="{6755516C-8E67-628A-DD52-BA1669A1D1D3}"/>
          </ac:spMkLst>
        </pc:spChg>
        <pc:spChg chg="add mod">
          <ac:chgData name="Salome Padilla" userId="f4429905-10ae-4bb9-b94c-ec045543e81f" providerId="ADAL" clId="{CAEEC4B1-33F7-4704-B271-178DD966834B}" dt="2022-07-12T13:41:18.107" v="849" actId="208"/>
          <ac:spMkLst>
            <pc:docMk/>
            <pc:sldMk cId="2615022993" sldId="299"/>
            <ac:spMk id="15" creationId="{26432025-EB49-2E63-EBFA-73EDEBE9273A}"/>
          </ac:spMkLst>
        </pc:spChg>
        <pc:spChg chg="add mod">
          <ac:chgData name="Salome Padilla" userId="f4429905-10ae-4bb9-b94c-ec045543e81f" providerId="ADAL" clId="{CAEEC4B1-33F7-4704-B271-178DD966834B}" dt="2022-07-12T13:41:21.851" v="851" actId="208"/>
          <ac:spMkLst>
            <pc:docMk/>
            <pc:sldMk cId="2615022993" sldId="299"/>
            <ac:spMk id="16" creationId="{849C3441-2F94-8B3B-F90C-661F2C98037C}"/>
          </ac:spMkLst>
        </pc:spChg>
        <pc:spChg chg="add mod">
          <ac:chgData name="Salome Padilla" userId="f4429905-10ae-4bb9-b94c-ec045543e81f" providerId="ADAL" clId="{CAEEC4B1-33F7-4704-B271-178DD966834B}" dt="2022-07-12T13:41:28.379" v="853" actId="208"/>
          <ac:spMkLst>
            <pc:docMk/>
            <pc:sldMk cId="2615022993" sldId="299"/>
            <ac:spMk id="17" creationId="{B5A47DC6-FC43-3D72-9564-2D7E2899D99E}"/>
          </ac:spMkLst>
        </pc:spChg>
        <pc:spChg chg="add mod">
          <ac:chgData name="Salome Padilla" userId="f4429905-10ae-4bb9-b94c-ec045543e81f" providerId="ADAL" clId="{CAEEC4B1-33F7-4704-B271-178DD966834B}" dt="2022-07-12T13:41:19.876" v="850" actId="208"/>
          <ac:spMkLst>
            <pc:docMk/>
            <pc:sldMk cId="2615022993" sldId="299"/>
            <ac:spMk id="18" creationId="{36647E89-24F4-6276-F651-53CCDC6624F7}"/>
          </ac:spMkLst>
        </pc:spChg>
        <pc:spChg chg="add mod">
          <ac:chgData name="Salome Padilla" userId="f4429905-10ae-4bb9-b94c-ec045543e81f" providerId="ADAL" clId="{CAEEC4B1-33F7-4704-B271-178DD966834B}" dt="2022-07-12T13:41:24.330" v="852" actId="208"/>
          <ac:spMkLst>
            <pc:docMk/>
            <pc:sldMk cId="2615022993" sldId="299"/>
            <ac:spMk id="19" creationId="{B19896B1-0894-63D5-D586-885F5F282B91}"/>
          </ac:spMkLst>
        </pc:spChg>
        <pc:spChg chg="add mod">
          <ac:chgData name="Salome Padilla" userId="f4429905-10ae-4bb9-b94c-ec045543e81f" providerId="ADAL" clId="{CAEEC4B1-33F7-4704-B271-178DD966834B}" dt="2022-07-12T13:41:31.018" v="854" actId="208"/>
          <ac:spMkLst>
            <pc:docMk/>
            <pc:sldMk cId="2615022993" sldId="299"/>
            <ac:spMk id="20" creationId="{AB1D085F-E707-690C-08B6-2BCB3C71FDA5}"/>
          </ac:spMkLst>
        </pc:spChg>
        <pc:spChg chg="mod">
          <ac:chgData name="Salome Padilla" userId="f4429905-10ae-4bb9-b94c-ec045543e81f" providerId="ADAL" clId="{CAEEC4B1-33F7-4704-B271-178DD966834B}" dt="2022-07-12T13:04:04.679" v="771" actId="20577"/>
          <ac:spMkLst>
            <pc:docMk/>
            <pc:sldMk cId="2615022993" sldId="299"/>
            <ac:spMk id="38" creationId="{B326CA5C-42AC-8CE7-5887-628644A6110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FA7D86-5385-4531-903F-FB1CAF7D34D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5CEF095-E3F8-4060-A02F-1BD0688931E3}">
      <dgm:prSet phldrT="[Texto]"/>
      <dgm:spPr>
        <a:solidFill>
          <a:srgbClr val="002060"/>
        </a:solidFill>
      </dgm:spPr>
      <dgm:t>
        <a:bodyPr/>
        <a:lstStyle/>
        <a:p>
          <a:r>
            <a:rPr lang="es-ES" b="1" dirty="0"/>
            <a:t>Pueblos prerromanos</a:t>
          </a:r>
        </a:p>
      </dgm:t>
    </dgm:pt>
    <dgm:pt modelId="{C7B22F09-8077-46D3-BDF7-C254F8512962}" type="parTrans" cxnId="{54AF57D0-ABC0-47A7-9129-92D5C4682E51}">
      <dgm:prSet/>
      <dgm:spPr/>
      <dgm:t>
        <a:bodyPr/>
        <a:lstStyle/>
        <a:p>
          <a:endParaRPr lang="es-ES"/>
        </a:p>
      </dgm:t>
    </dgm:pt>
    <dgm:pt modelId="{36B02E59-4074-4103-AD1C-CDED584DBF1E}" type="sibTrans" cxnId="{54AF57D0-ABC0-47A7-9129-92D5C4682E51}">
      <dgm:prSet/>
      <dgm:spPr/>
      <dgm:t>
        <a:bodyPr/>
        <a:lstStyle/>
        <a:p>
          <a:endParaRPr lang="es-ES"/>
        </a:p>
      </dgm:t>
    </dgm:pt>
    <dgm:pt modelId="{41094CBF-0FB0-4593-84B2-D5F542974301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b="1" dirty="0"/>
            <a:t>Romanización</a:t>
          </a:r>
        </a:p>
      </dgm:t>
    </dgm:pt>
    <dgm:pt modelId="{12FCB44E-BCAA-4A78-A3CA-0D52CC90F6D4}" type="parTrans" cxnId="{6C1E408D-EABA-4FF1-B16F-22848BD723BF}">
      <dgm:prSet/>
      <dgm:spPr/>
      <dgm:t>
        <a:bodyPr/>
        <a:lstStyle/>
        <a:p>
          <a:endParaRPr lang="es-ES"/>
        </a:p>
      </dgm:t>
    </dgm:pt>
    <dgm:pt modelId="{C8E19943-CD1F-4056-9399-B58F9EE523A1}" type="sibTrans" cxnId="{6C1E408D-EABA-4FF1-B16F-22848BD723BF}">
      <dgm:prSet/>
      <dgm:spPr/>
      <dgm:t>
        <a:bodyPr/>
        <a:lstStyle/>
        <a:p>
          <a:endParaRPr lang="es-ES"/>
        </a:p>
      </dgm:t>
    </dgm:pt>
    <dgm:pt modelId="{DAF2B787-AFA1-4D19-BD6B-A211060A0A23}">
      <dgm:prSet phldrT="[Texto]"/>
      <dgm:spPr/>
      <dgm:t>
        <a:bodyPr/>
        <a:lstStyle/>
        <a:p>
          <a:r>
            <a:rPr lang="es-ES" b="1" dirty="0"/>
            <a:t>Fragmentación del latín</a:t>
          </a:r>
        </a:p>
      </dgm:t>
    </dgm:pt>
    <dgm:pt modelId="{DD9DEBEF-FED9-41E8-8C13-ACBA51655263}" type="parTrans" cxnId="{7BBD62AC-E2B6-479A-AD24-4A1FA08F6B48}">
      <dgm:prSet/>
      <dgm:spPr/>
      <dgm:t>
        <a:bodyPr/>
        <a:lstStyle/>
        <a:p>
          <a:endParaRPr lang="es-ES"/>
        </a:p>
      </dgm:t>
    </dgm:pt>
    <dgm:pt modelId="{CBEB0542-BD82-4A43-95ED-BEE45E4359EB}" type="sibTrans" cxnId="{7BBD62AC-E2B6-479A-AD24-4A1FA08F6B48}">
      <dgm:prSet/>
      <dgm:spPr/>
      <dgm:t>
        <a:bodyPr/>
        <a:lstStyle/>
        <a:p>
          <a:endParaRPr lang="es-ES"/>
        </a:p>
      </dgm:t>
    </dgm:pt>
    <dgm:pt modelId="{898ADB14-D6B8-4480-8AE3-779DA4C02A97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b="1" dirty="0"/>
            <a:t>Nacimiento de los romances peninsulares</a:t>
          </a:r>
        </a:p>
      </dgm:t>
    </dgm:pt>
    <dgm:pt modelId="{51DCCDCA-4B15-40AC-A305-8D4DD92F2812}" type="parTrans" cxnId="{B9EAA320-E50E-4E5B-98A0-9D2A8D64BEF4}">
      <dgm:prSet/>
      <dgm:spPr/>
      <dgm:t>
        <a:bodyPr/>
        <a:lstStyle/>
        <a:p>
          <a:endParaRPr lang="es-ES"/>
        </a:p>
      </dgm:t>
    </dgm:pt>
    <dgm:pt modelId="{D13A818D-F92D-44E8-97F2-06597A6AE8CB}" type="sibTrans" cxnId="{B9EAA320-E50E-4E5B-98A0-9D2A8D64BEF4}">
      <dgm:prSet/>
      <dgm:spPr/>
      <dgm:t>
        <a:bodyPr/>
        <a:lstStyle/>
        <a:p>
          <a:endParaRPr lang="es-ES"/>
        </a:p>
      </dgm:t>
    </dgm:pt>
    <dgm:pt modelId="{5F257A3F-1811-461B-9914-47018125C8F2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b="1" dirty="0"/>
            <a:t>Expansión del castellano</a:t>
          </a:r>
        </a:p>
      </dgm:t>
    </dgm:pt>
    <dgm:pt modelId="{1FEDBC7D-7B4E-4688-9A88-90927FAF0932}" type="parTrans" cxnId="{56B053BD-CCDF-4257-9C2E-5969547BE0CE}">
      <dgm:prSet/>
      <dgm:spPr/>
      <dgm:t>
        <a:bodyPr/>
        <a:lstStyle/>
        <a:p>
          <a:endParaRPr lang="es-ES"/>
        </a:p>
      </dgm:t>
    </dgm:pt>
    <dgm:pt modelId="{3391128D-7870-4887-BCAA-41A1F5532900}" type="sibTrans" cxnId="{56B053BD-CCDF-4257-9C2E-5969547BE0CE}">
      <dgm:prSet/>
      <dgm:spPr/>
      <dgm:t>
        <a:bodyPr/>
        <a:lstStyle/>
        <a:p>
          <a:endParaRPr lang="es-ES"/>
        </a:p>
      </dgm:t>
    </dgm:pt>
    <dgm:pt modelId="{E6852447-BB64-4579-8E09-58844BA4560A}" type="pres">
      <dgm:prSet presAssocID="{40FA7D86-5385-4531-903F-FB1CAF7D34DA}" presName="Name0" presStyleCnt="0">
        <dgm:presLayoutVars>
          <dgm:dir/>
          <dgm:animLvl val="lvl"/>
          <dgm:resizeHandles val="exact"/>
        </dgm:presLayoutVars>
      </dgm:prSet>
      <dgm:spPr/>
    </dgm:pt>
    <dgm:pt modelId="{25F5ADDE-EF15-49CC-9397-A021B0A37017}" type="pres">
      <dgm:prSet presAssocID="{05CEF095-E3F8-4060-A02F-1BD0688931E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AF50835-22A1-4CD1-B79D-7A2CC071FAEE}" type="pres">
      <dgm:prSet presAssocID="{36B02E59-4074-4103-AD1C-CDED584DBF1E}" presName="parTxOnlySpace" presStyleCnt="0"/>
      <dgm:spPr/>
    </dgm:pt>
    <dgm:pt modelId="{F4608B6C-7AD5-4F80-BC68-3B09B5B8A5C5}" type="pres">
      <dgm:prSet presAssocID="{41094CBF-0FB0-4593-84B2-D5F54297430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024ACA6-EA3E-4F8B-B0C2-28B81CCA8AD0}" type="pres">
      <dgm:prSet presAssocID="{C8E19943-CD1F-4056-9399-B58F9EE523A1}" presName="parTxOnlySpace" presStyleCnt="0"/>
      <dgm:spPr/>
    </dgm:pt>
    <dgm:pt modelId="{6955DE1E-83D6-4B18-A7CC-C1519E8FC431}" type="pres">
      <dgm:prSet presAssocID="{DAF2B787-AFA1-4D19-BD6B-A211060A0A2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80004AD-9C31-444E-94B6-FF3AC26FA2A7}" type="pres">
      <dgm:prSet presAssocID="{CBEB0542-BD82-4A43-95ED-BEE45E4359EB}" presName="parTxOnlySpace" presStyleCnt="0"/>
      <dgm:spPr/>
    </dgm:pt>
    <dgm:pt modelId="{CFC1EA86-6FB4-409D-B748-7E295AE148EF}" type="pres">
      <dgm:prSet presAssocID="{898ADB14-D6B8-4480-8AE3-779DA4C02A9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B35EAC0F-F42C-4102-9091-BC536A1C9D73}" type="pres">
      <dgm:prSet presAssocID="{D13A818D-F92D-44E8-97F2-06597A6AE8CB}" presName="parTxOnlySpace" presStyleCnt="0"/>
      <dgm:spPr/>
    </dgm:pt>
    <dgm:pt modelId="{3FF2051A-66FE-437C-96BB-0667179F07E5}" type="pres">
      <dgm:prSet presAssocID="{5F257A3F-1811-461B-9914-47018125C8F2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8627001-2474-4412-8583-63187B57B551}" type="presOf" srcId="{898ADB14-D6B8-4480-8AE3-779DA4C02A97}" destId="{CFC1EA86-6FB4-409D-B748-7E295AE148EF}" srcOrd="0" destOrd="0" presId="urn:microsoft.com/office/officeart/2005/8/layout/chevron1"/>
    <dgm:cxn modelId="{B9EAA320-E50E-4E5B-98A0-9D2A8D64BEF4}" srcId="{40FA7D86-5385-4531-903F-FB1CAF7D34DA}" destId="{898ADB14-D6B8-4480-8AE3-779DA4C02A97}" srcOrd="3" destOrd="0" parTransId="{51DCCDCA-4B15-40AC-A305-8D4DD92F2812}" sibTransId="{D13A818D-F92D-44E8-97F2-06597A6AE8CB}"/>
    <dgm:cxn modelId="{EC924E66-AF00-481D-845F-68DFD936E3E4}" type="presOf" srcId="{DAF2B787-AFA1-4D19-BD6B-A211060A0A23}" destId="{6955DE1E-83D6-4B18-A7CC-C1519E8FC431}" srcOrd="0" destOrd="0" presId="urn:microsoft.com/office/officeart/2005/8/layout/chevron1"/>
    <dgm:cxn modelId="{3F8BCC6C-7EB8-4AE1-AEBF-A5B5168DB35A}" type="presOf" srcId="{5F257A3F-1811-461B-9914-47018125C8F2}" destId="{3FF2051A-66FE-437C-96BB-0667179F07E5}" srcOrd="0" destOrd="0" presId="urn:microsoft.com/office/officeart/2005/8/layout/chevron1"/>
    <dgm:cxn modelId="{2FD89D6E-3300-44C5-8C0D-1A46E2984089}" type="presOf" srcId="{05CEF095-E3F8-4060-A02F-1BD0688931E3}" destId="{25F5ADDE-EF15-49CC-9397-A021B0A37017}" srcOrd="0" destOrd="0" presId="urn:microsoft.com/office/officeart/2005/8/layout/chevron1"/>
    <dgm:cxn modelId="{6C1E408D-EABA-4FF1-B16F-22848BD723BF}" srcId="{40FA7D86-5385-4531-903F-FB1CAF7D34DA}" destId="{41094CBF-0FB0-4593-84B2-D5F542974301}" srcOrd="1" destOrd="0" parTransId="{12FCB44E-BCAA-4A78-A3CA-0D52CC90F6D4}" sibTransId="{C8E19943-CD1F-4056-9399-B58F9EE523A1}"/>
    <dgm:cxn modelId="{5251789C-B0AC-4A57-A5B4-ADBF5D08BFE5}" type="presOf" srcId="{40FA7D86-5385-4531-903F-FB1CAF7D34DA}" destId="{E6852447-BB64-4579-8E09-58844BA4560A}" srcOrd="0" destOrd="0" presId="urn:microsoft.com/office/officeart/2005/8/layout/chevron1"/>
    <dgm:cxn modelId="{7BBD62AC-E2B6-479A-AD24-4A1FA08F6B48}" srcId="{40FA7D86-5385-4531-903F-FB1CAF7D34DA}" destId="{DAF2B787-AFA1-4D19-BD6B-A211060A0A23}" srcOrd="2" destOrd="0" parTransId="{DD9DEBEF-FED9-41E8-8C13-ACBA51655263}" sibTransId="{CBEB0542-BD82-4A43-95ED-BEE45E4359EB}"/>
    <dgm:cxn modelId="{56B053BD-CCDF-4257-9C2E-5969547BE0CE}" srcId="{40FA7D86-5385-4531-903F-FB1CAF7D34DA}" destId="{5F257A3F-1811-461B-9914-47018125C8F2}" srcOrd="4" destOrd="0" parTransId="{1FEDBC7D-7B4E-4688-9A88-90927FAF0932}" sibTransId="{3391128D-7870-4887-BCAA-41A1F5532900}"/>
    <dgm:cxn modelId="{54AF57D0-ABC0-47A7-9129-92D5C4682E51}" srcId="{40FA7D86-5385-4531-903F-FB1CAF7D34DA}" destId="{05CEF095-E3F8-4060-A02F-1BD0688931E3}" srcOrd="0" destOrd="0" parTransId="{C7B22F09-8077-46D3-BDF7-C254F8512962}" sibTransId="{36B02E59-4074-4103-AD1C-CDED584DBF1E}"/>
    <dgm:cxn modelId="{70F58FE8-ADFE-4CBC-8B11-EF1CFE47607E}" type="presOf" srcId="{41094CBF-0FB0-4593-84B2-D5F542974301}" destId="{F4608B6C-7AD5-4F80-BC68-3B09B5B8A5C5}" srcOrd="0" destOrd="0" presId="urn:microsoft.com/office/officeart/2005/8/layout/chevron1"/>
    <dgm:cxn modelId="{4400F4BB-F486-4611-9B15-8E2AA6C111FA}" type="presParOf" srcId="{E6852447-BB64-4579-8E09-58844BA4560A}" destId="{25F5ADDE-EF15-49CC-9397-A021B0A37017}" srcOrd="0" destOrd="0" presId="urn:microsoft.com/office/officeart/2005/8/layout/chevron1"/>
    <dgm:cxn modelId="{96FE46E6-B937-4BB6-84AA-57BBCF196980}" type="presParOf" srcId="{E6852447-BB64-4579-8E09-58844BA4560A}" destId="{AAF50835-22A1-4CD1-B79D-7A2CC071FAEE}" srcOrd="1" destOrd="0" presId="urn:microsoft.com/office/officeart/2005/8/layout/chevron1"/>
    <dgm:cxn modelId="{813D2459-FE00-4C36-8BA5-F2B62D63839D}" type="presParOf" srcId="{E6852447-BB64-4579-8E09-58844BA4560A}" destId="{F4608B6C-7AD5-4F80-BC68-3B09B5B8A5C5}" srcOrd="2" destOrd="0" presId="urn:microsoft.com/office/officeart/2005/8/layout/chevron1"/>
    <dgm:cxn modelId="{17751EFA-91FB-4AF0-9788-5A32317A558E}" type="presParOf" srcId="{E6852447-BB64-4579-8E09-58844BA4560A}" destId="{A024ACA6-EA3E-4F8B-B0C2-28B81CCA8AD0}" srcOrd="3" destOrd="0" presId="urn:microsoft.com/office/officeart/2005/8/layout/chevron1"/>
    <dgm:cxn modelId="{5FBE2574-B82D-4EA6-81FB-3A2877E0ADA1}" type="presParOf" srcId="{E6852447-BB64-4579-8E09-58844BA4560A}" destId="{6955DE1E-83D6-4B18-A7CC-C1519E8FC431}" srcOrd="4" destOrd="0" presId="urn:microsoft.com/office/officeart/2005/8/layout/chevron1"/>
    <dgm:cxn modelId="{80E794CB-3ABB-41E1-854B-128E6E17B658}" type="presParOf" srcId="{E6852447-BB64-4579-8E09-58844BA4560A}" destId="{680004AD-9C31-444E-94B6-FF3AC26FA2A7}" srcOrd="5" destOrd="0" presId="urn:microsoft.com/office/officeart/2005/8/layout/chevron1"/>
    <dgm:cxn modelId="{4EFD7529-D290-4D53-BACA-C79BCEB8F426}" type="presParOf" srcId="{E6852447-BB64-4579-8E09-58844BA4560A}" destId="{CFC1EA86-6FB4-409D-B748-7E295AE148EF}" srcOrd="6" destOrd="0" presId="urn:microsoft.com/office/officeart/2005/8/layout/chevron1"/>
    <dgm:cxn modelId="{0EC585A5-2639-4626-BC3C-68BE40B5F98E}" type="presParOf" srcId="{E6852447-BB64-4579-8E09-58844BA4560A}" destId="{B35EAC0F-F42C-4102-9091-BC536A1C9D73}" srcOrd="7" destOrd="0" presId="urn:microsoft.com/office/officeart/2005/8/layout/chevron1"/>
    <dgm:cxn modelId="{68B2F42D-CBCE-4348-B3A8-B14EAE8D0C7C}" type="presParOf" srcId="{E6852447-BB64-4579-8E09-58844BA4560A}" destId="{3FF2051A-66FE-437C-96BB-0667179F07E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5ADDE-EF15-49CC-9397-A021B0A37017}">
      <dsp:nvSpPr>
        <dsp:cNvPr id="0" name=""/>
        <dsp:cNvSpPr/>
      </dsp:nvSpPr>
      <dsp:spPr>
        <a:xfrm>
          <a:off x="1943" y="1686126"/>
          <a:ext cx="1729368" cy="691747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Pueblos prerromanos</a:t>
          </a:r>
        </a:p>
      </dsp:txBody>
      <dsp:txXfrm>
        <a:off x="347817" y="1686126"/>
        <a:ext cx="1037621" cy="691747"/>
      </dsp:txXfrm>
    </dsp:sp>
    <dsp:sp modelId="{F4608B6C-7AD5-4F80-BC68-3B09B5B8A5C5}">
      <dsp:nvSpPr>
        <dsp:cNvPr id="0" name=""/>
        <dsp:cNvSpPr/>
      </dsp:nvSpPr>
      <dsp:spPr>
        <a:xfrm>
          <a:off x="1558374" y="1686126"/>
          <a:ext cx="1729368" cy="691747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Romanización</a:t>
          </a:r>
        </a:p>
      </dsp:txBody>
      <dsp:txXfrm>
        <a:off x="1904248" y="1686126"/>
        <a:ext cx="1037621" cy="691747"/>
      </dsp:txXfrm>
    </dsp:sp>
    <dsp:sp modelId="{6955DE1E-83D6-4B18-A7CC-C1519E8FC431}">
      <dsp:nvSpPr>
        <dsp:cNvPr id="0" name=""/>
        <dsp:cNvSpPr/>
      </dsp:nvSpPr>
      <dsp:spPr>
        <a:xfrm>
          <a:off x="3114806" y="1686126"/>
          <a:ext cx="1729368" cy="6917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Fragmentación del latín</a:t>
          </a:r>
        </a:p>
      </dsp:txBody>
      <dsp:txXfrm>
        <a:off x="3460680" y="1686126"/>
        <a:ext cx="1037621" cy="691747"/>
      </dsp:txXfrm>
    </dsp:sp>
    <dsp:sp modelId="{CFC1EA86-6FB4-409D-B748-7E295AE148EF}">
      <dsp:nvSpPr>
        <dsp:cNvPr id="0" name=""/>
        <dsp:cNvSpPr/>
      </dsp:nvSpPr>
      <dsp:spPr>
        <a:xfrm>
          <a:off x="4671237" y="1686126"/>
          <a:ext cx="1729368" cy="69174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Nacimiento de los romances peninsulares</a:t>
          </a:r>
        </a:p>
      </dsp:txBody>
      <dsp:txXfrm>
        <a:off x="5017111" y="1686126"/>
        <a:ext cx="1037621" cy="691747"/>
      </dsp:txXfrm>
    </dsp:sp>
    <dsp:sp modelId="{3FF2051A-66FE-437C-96BB-0667179F07E5}">
      <dsp:nvSpPr>
        <dsp:cNvPr id="0" name=""/>
        <dsp:cNvSpPr/>
      </dsp:nvSpPr>
      <dsp:spPr>
        <a:xfrm>
          <a:off x="6227669" y="1686126"/>
          <a:ext cx="1729368" cy="691747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Expansión del castellano</a:t>
          </a:r>
        </a:p>
      </dsp:txBody>
      <dsp:txXfrm>
        <a:off x="6573543" y="1686126"/>
        <a:ext cx="1037621" cy="691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s-ES" sz="1400" b="1" dirty="0">
                <a:latin typeface="Bosk"/>
              </a:rPr>
              <a:t>Prehistoria e Historia Antigua</a:t>
            </a:r>
          </a:p>
        </p:txBody>
      </p:sp>
      <p:pic>
        <p:nvPicPr>
          <p:cNvPr id="6" name="Imagen 5" descr="OUP_Full_MS_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" y="6431876"/>
            <a:ext cx="1432560" cy="40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77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A4F8C-94A3-DA47-8841-CCF42BFE7AE6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1F977-B162-304F-B38D-9103599A20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209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5000" y="1332000"/>
            <a:ext cx="6858000" cy="2160000"/>
          </a:xfrm>
        </p:spPr>
        <p:txBody>
          <a:bodyPr anchor="b"/>
          <a:lstStyle>
            <a:lvl1pPr algn="l">
              <a:defRPr sz="4875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5000" y="3456000"/>
            <a:ext cx="6858000" cy="1260000"/>
          </a:xfrm>
        </p:spPr>
        <p:txBody>
          <a:bodyPr/>
          <a:lstStyle>
            <a:lvl1pPr marL="0" indent="0" algn="l">
              <a:buNone/>
              <a:defRPr sz="405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D607922-B123-734A-90FA-9E19DA4F9D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5000" y="5040001"/>
            <a:ext cx="20574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125">
                <a:solidFill>
                  <a:schemeClr val="bg2"/>
                </a:solidFill>
              </a:defRPr>
            </a:lvl1pPr>
          </a:lstStyle>
          <a:p>
            <a:fld id="{3A8E6701-DEA0-4F4E-A564-9EE9C5D5CD8D}" type="datetimeFigureOut">
              <a:rPr lang="en-GB" smtClean="0"/>
              <a:t>28/01/2024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E3D2578-DB54-554F-A784-756DA0E814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665" y="483870"/>
            <a:ext cx="2133000" cy="6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4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</a:extLst>
          </p:cNvPr>
          <p:cNvSpPr/>
          <p:nvPr/>
        </p:nvSpPr>
        <p:spPr>
          <a:xfrm>
            <a:off x="4695447" y="531342"/>
            <a:ext cx="4448554" cy="5842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F9EB67-9E65-204A-B7A8-73B03B26A550}"/>
              </a:ext>
            </a:extLst>
          </p:cNvPr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1BF6B2-48A5-1B4F-B109-4AD86E66F171}"/>
              </a:ext>
            </a:extLst>
          </p:cNvPr>
          <p:cNvCxnSpPr/>
          <p:nvPr/>
        </p:nvCxnSpPr>
        <p:spPr>
          <a:xfrm>
            <a:off x="0" y="63720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A57B211-0045-2844-B5DA-1D7E13A68B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4000" y="1296000"/>
            <a:ext cx="4131000" cy="47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es-ES"/>
              <a:t>Haga clic en el icono para agregar una imagen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7B40B0-3203-CF4D-9A88-A624E8DA0C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81576" y="1661024"/>
            <a:ext cx="3714817" cy="3723776"/>
          </a:xfrm>
        </p:spPr>
        <p:txBody>
          <a:bodyPr anchor="t" anchorCtr="0"/>
          <a:lstStyle>
            <a:lvl1pPr algn="l">
              <a:lnSpc>
                <a:spcPct val="120000"/>
              </a:lnSpc>
              <a:defRPr sz="2250">
                <a:solidFill>
                  <a:schemeClr val="tx2"/>
                </a:solidFill>
                <a:latin typeface="+mj-lt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“Quote or statement goes here”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43E513C-589A-FF49-BFDE-0A7D8FB554D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478000" y="6516000"/>
            <a:ext cx="360000" cy="18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6D8E2828-3946-425C-9409-C8C7B47479EA}" type="slidenum">
              <a:rPr lang="en-GB" smtClean="0"/>
              <a:t>‹Nº›</a:t>
            </a:fld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82C24E9-6FCE-4248-BF58-7BFF398BEA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372" y="228166"/>
            <a:ext cx="1449229" cy="44722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3E13EAC-98C4-4B4E-96F3-38B24D8FE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" y="6516000"/>
            <a:ext cx="3528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25" b="0" i="0" cap="none" spc="0" baseline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54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B7077F-D91F-8948-9ECB-C2D32251CE17}"/>
              </a:ext>
            </a:extLst>
          </p:cNvPr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A9648BA-17B9-F044-A0C4-221BF80D3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" y="6516000"/>
            <a:ext cx="3528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25" b="0" i="0" cap="none" spc="0" baseline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89E7DF-FE1D-084F-88EA-E9633041F143}"/>
              </a:ext>
            </a:extLst>
          </p:cNvPr>
          <p:cNvCxnSpPr/>
          <p:nvPr/>
        </p:nvCxnSpPr>
        <p:spPr>
          <a:xfrm>
            <a:off x="0" y="63720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EC8765E-7826-1748-8472-ADB34D09F79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4000" y="1260001"/>
            <a:ext cx="2700337" cy="4933481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0219AE79-442B-B24C-BB69-50651E6FEAA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18400" y="1260000"/>
            <a:ext cx="2700337" cy="4933482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1F34AE87-A884-3F46-BDEF-93AEDE5E01E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20900" y="1260000"/>
            <a:ext cx="2700337" cy="49320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506BC29-BD72-7743-A224-634C5037F0F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478000" y="6516000"/>
            <a:ext cx="360000" cy="18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6D8E2828-3946-425C-9409-C8C7B47479EA}" type="slidenum">
              <a:rPr lang="en-GB" smtClean="0"/>
              <a:t>‹Nº›</a:t>
            </a:fld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4A47060-EA29-F348-A3B2-F42CB7DA5B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372" y="228166"/>
            <a:ext cx="1449229" cy="44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09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Multipl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ADA8D41-0A96-924B-A078-EB59844464EE}"/>
              </a:ext>
            </a:extLst>
          </p:cNvPr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30A32ED-8133-404E-93CA-5E3A2A31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" y="6516000"/>
            <a:ext cx="3528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25" b="0" i="0" cap="none" spc="0" baseline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B6D721C-D7FD-584E-A033-B11008ABFC7C}"/>
              </a:ext>
            </a:extLst>
          </p:cNvPr>
          <p:cNvCxnSpPr/>
          <p:nvPr/>
        </p:nvCxnSpPr>
        <p:spPr>
          <a:xfrm>
            <a:off x="0" y="63720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4CFF857B-12AB-E04C-A1F6-FC4B79FE18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25000" y="3816000"/>
            <a:ext cx="1971000" cy="237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FAE989E-25E7-1149-9293-241B09C5CA7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25000" y="1260000"/>
            <a:ext cx="1971000" cy="237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60E16E0C-FDEC-6A4D-8D90-1A65F10ABD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40252" y="3816000"/>
            <a:ext cx="1971000" cy="237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66363F88-7A49-D942-A043-8CF8DF2E24C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40252" y="1260000"/>
            <a:ext cx="1971000" cy="237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440009B8-931B-F54E-BA1E-D9C16B4E4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9699" y="1276711"/>
            <a:ext cx="4252301" cy="4925306"/>
          </a:xfrm>
          <a:solidFill>
            <a:schemeClr val="bg2"/>
          </a:solidFill>
        </p:spPr>
        <p:txBody>
          <a:bodyPr lIns="144000" tIns="144000" rIns="144000" bIns="144000" anchor="t" anchorCtr="0"/>
          <a:lstStyle>
            <a:lvl1pPr algn="l">
              <a:defRPr>
                <a:solidFill>
                  <a:schemeClr val="tx2"/>
                </a:solidFill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l">
              <a:defRPr>
                <a:solidFill>
                  <a:schemeClr val="tx2"/>
                </a:solidFill>
              </a:defRPr>
            </a:lvl4pPr>
            <a:lvl5pPr algn="l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A87EFF2F-A951-9F44-A426-FD3A0BB781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478000" y="6516000"/>
            <a:ext cx="360000" cy="18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6D8E2828-3946-425C-9409-C8C7B47479EA}" type="slidenum">
              <a:rPr lang="en-GB" smtClean="0"/>
              <a:t>‹Nº›</a:t>
            </a:fld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838BB3D-9262-B64B-9517-6DE0A996FD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372" y="228166"/>
            <a:ext cx="1449229" cy="44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11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ADA8D41-0A96-924B-A078-EB59844464EE}"/>
              </a:ext>
            </a:extLst>
          </p:cNvPr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30A32ED-8133-404E-93CA-5E3A2A31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" y="6516000"/>
            <a:ext cx="3528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25" b="0" i="0" cap="none" spc="0" baseline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9C27669-02C0-A244-8A78-68E60250A1E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478000" y="6516000"/>
            <a:ext cx="360000" cy="18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6D8E2828-3946-425C-9409-C8C7B47479EA}" type="slidenum">
              <a:rPr lang="en-GB" smtClean="0"/>
              <a:t>‹Nº›</a:t>
            </a:fld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B6D721C-D7FD-584E-A033-B11008ABFC7C}"/>
              </a:ext>
            </a:extLst>
          </p:cNvPr>
          <p:cNvCxnSpPr/>
          <p:nvPr/>
        </p:nvCxnSpPr>
        <p:spPr>
          <a:xfrm>
            <a:off x="0" y="63720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40A40-E5B5-A844-8D30-DAF4B761227C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24000" y="1258888"/>
            <a:ext cx="1998000" cy="2386012"/>
          </a:xfrm>
          <a:solidFill>
            <a:srgbClr val="F4E4DD"/>
          </a:solidFill>
        </p:spPr>
        <p:txBody>
          <a:bodyPr lIns="72000" tIns="72000" rIns="72000" bIns="72000"/>
          <a:lstStyle>
            <a:lvl1pPr>
              <a:defRPr sz="1125"/>
            </a:lvl1pPr>
          </a:lstStyle>
          <a:p>
            <a:pPr lvl="0"/>
            <a:r>
              <a:rPr lang="en-GB" dirty="0"/>
              <a:t>Add content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2497FDA-F163-5541-BB4B-36A8695804A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839100" y="1258888"/>
            <a:ext cx="1998000" cy="2386012"/>
          </a:xfrm>
          <a:solidFill>
            <a:srgbClr val="E3E1E0"/>
          </a:solidFill>
        </p:spPr>
        <p:txBody>
          <a:bodyPr lIns="72000" tIns="72000" rIns="72000" bIns="72000"/>
          <a:lstStyle>
            <a:lvl1pPr>
              <a:defRPr sz="1125"/>
            </a:lvl1pPr>
          </a:lstStyle>
          <a:p>
            <a:pPr lvl="0"/>
            <a:r>
              <a:rPr lang="en-GB" dirty="0"/>
              <a:t>Add content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0753C3B-1A30-6540-BB7B-E7C488D79035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2495700" y="1258888"/>
            <a:ext cx="1998000" cy="2386012"/>
          </a:xfrm>
          <a:solidFill>
            <a:srgbClr val="E0E7D0"/>
          </a:solidFill>
        </p:spPr>
        <p:txBody>
          <a:bodyPr lIns="72000" tIns="72000" rIns="72000" bIns="72000"/>
          <a:lstStyle>
            <a:lvl1pPr>
              <a:defRPr sz="1125"/>
            </a:lvl1pPr>
          </a:lstStyle>
          <a:p>
            <a:pPr lvl="0"/>
            <a:r>
              <a:rPr lang="en-GB" dirty="0"/>
              <a:t>Add content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2B6887E-02B4-224F-9032-80316952775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667400" y="1258888"/>
            <a:ext cx="1998000" cy="2386012"/>
          </a:xfrm>
          <a:solidFill>
            <a:srgbClr val="F2EEDA"/>
          </a:solidFill>
        </p:spPr>
        <p:txBody>
          <a:bodyPr lIns="72000" tIns="72000" rIns="72000" bIns="72000"/>
          <a:lstStyle>
            <a:lvl1pPr>
              <a:defRPr sz="1125"/>
            </a:lvl1pPr>
          </a:lstStyle>
          <a:p>
            <a:pPr lvl="0"/>
            <a:r>
              <a:rPr lang="en-GB" dirty="0"/>
              <a:t>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A016F4-463D-1F43-990B-3AC3A7FFFAA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24000" y="3852000"/>
            <a:ext cx="4175522" cy="23400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8C5B731-B650-C241-9628-1D8A5E77C5F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680012" y="3852000"/>
            <a:ext cx="4175522" cy="23400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911147A-5087-BD46-A32A-3953BD0C9E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372" y="228166"/>
            <a:ext cx="1449229" cy="44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9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Light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081DD78-DE67-F04F-A476-A154F14C80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372" y="228166"/>
            <a:ext cx="1449229" cy="44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94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Dark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08BD56D-C3E7-2944-BB80-5620F5AF64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372" y="228166"/>
            <a:ext cx="1449229" cy="44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91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E28863-DB48-42C5-9096-D632173A9F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691481"/>
            <a:ext cx="8064500" cy="649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2169882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FC0DF2F6-9E0C-4A46-A75A-82A967267DB1}"/>
              </a:ext>
            </a:extLst>
          </p:cNvPr>
          <p:cNvSpPr/>
          <p:nvPr userDrawn="1"/>
        </p:nvSpPr>
        <p:spPr>
          <a:xfrm>
            <a:off x="700633" y="1758969"/>
            <a:ext cx="432048" cy="432048"/>
          </a:xfrm>
          <a:prstGeom prst="ellipse">
            <a:avLst/>
          </a:prstGeom>
          <a:solidFill>
            <a:srgbClr val="876E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3868AC3-BD0A-400D-B041-63F0FEFCA04C}"/>
              </a:ext>
            </a:extLst>
          </p:cNvPr>
          <p:cNvSpPr/>
          <p:nvPr userDrawn="1"/>
        </p:nvSpPr>
        <p:spPr>
          <a:xfrm>
            <a:off x="700633" y="2295872"/>
            <a:ext cx="432048" cy="432048"/>
          </a:xfrm>
          <a:prstGeom prst="ellipse">
            <a:avLst/>
          </a:prstGeom>
          <a:solidFill>
            <a:srgbClr val="876E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b="1" dirty="0"/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F9440E1-DFC1-4FE1-AB9C-4F126B270738}"/>
              </a:ext>
            </a:extLst>
          </p:cNvPr>
          <p:cNvSpPr/>
          <p:nvPr userDrawn="1"/>
        </p:nvSpPr>
        <p:spPr>
          <a:xfrm>
            <a:off x="700633" y="2859689"/>
            <a:ext cx="432048" cy="432048"/>
          </a:xfrm>
          <a:prstGeom prst="ellipse">
            <a:avLst/>
          </a:prstGeom>
          <a:solidFill>
            <a:srgbClr val="876E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b="1" dirty="0"/>
              <a:t>3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0FA66D50-832F-4BCA-BB97-1DE6706AD9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9632" y="1780353"/>
            <a:ext cx="518477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endParaRPr lang="es-ES" dirty="0"/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066ED005-26BF-401F-9D9D-BA9BF53447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9632" y="2316863"/>
            <a:ext cx="518477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endParaRPr lang="es-ES" dirty="0"/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81E8C001-FF9C-49C0-9952-ABA46BACB2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9632" y="2853373"/>
            <a:ext cx="518477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endParaRPr lang="es-ES" dirty="0"/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7A32A900-179C-45F0-BB9D-944493DE68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7544" y="692696"/>
            <a:ext cx="7704856" cy="850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/>
            </a:lvl1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677063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E28863-DB48-42C5-9096-D632173A9F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691481"/>
            <a:ext cx="8064500" cy="649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7473074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FC0DF2F6-9E0C-4A46-A75A-82A967267DB1}"/>
              </a:ext>
            </a:extLst>
          </p:cNvPr>
          <p:cNvSpPr/>
          <p:nvPr userDrawn="1"/>
        </p:nvSpPr>
        <p:spPr>
          <a:xfrm>
            <a:off x="700633" y="1844824"/>
            <a:ext cx="432048" cy="432048"/>
          </a:xfrm>
          <a:prstGeom prst="ellipse">
            <a:avLst/>
          </a:prstGeom>
          <a:solidFill>
            <a:srgbClr val="876E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3868AC3-BD0A-400D-B041-63F0FEFCA04C}"/>
              </a:ext>
            </a:extLst>
          </p:cNvPr>
          <p:cNvSpPr/>
          <p:nvPr userDrawn="1"/>
        </p:nvSpPr>
        <p:spPr>
          <a:xfrm>
            <a:off x="700633" y="2492896"/>
            <a:ext cx="432048" cy="432048"/>
          </a:xfrm>
          <a:prstGeom prst="ellipse">
            <a:avLst/>
          </a:prstGeom>
          <a:solidFill>
            <a:srgbClr val="876E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F9440E1-DFC1-4FE1-AB9C-4F126B270738}"/>
              </a:ext>
            </a:extLst>
          </p:cNvPr>
          <p:cNvSpPr/>
          <p:nvPr userDrawn="1"/>
        </p:nvSpPr>
        <p:spPr>
          <a:xfrm>
            <a:off x="700633" y="3140968"/>
            <a:ext cx="432048" cy="432048"/>
          </a:xfrm>
          <a:prstGeom prst="ellipse">
            <a:avLst/>
          </a:prstGeom>
          <a:solidFill>
            <a:srgbClr val="876E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9787C01-FBB8-4493-B168-A65302DBFD9B}"/>
              </a:ext>
            </a:extLst>
          </p:cNvPr>
          <p:cNvSpPr/>
          <p:nvPr userDrawn="1"/>
        </p:nvSpPr>
        <p:spPr>
          <a:xfrm>
            <a:off x="700633" y="3789040"/>
            <a:ext cx="432048" cy="432048"/>
          </a:xfrm>
          <a:prstGeom prst="ellipse">
            <a:avLst/>
          </a:prstGeom>
          <a:solidFill>
            <a:srgbClr val="876E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0FA66D50-832F-4BCA-BB97-1DE6706AD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9632" y="1845072"/>
            <a:ext cx="518477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s-ES" dirty="0"/>
              <a:t>La narrativa</a:t>
            </a: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066ED005-26BF-401F-9D9D-BA9BF53447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9632" y="2493144"/>
            <a:ext cx="518477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s-ES" dirty="0"/>
              <a:t>El teatro</a:t>
            </a: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81E8C001-FF9C-49C0-9952-ABA46BACB2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9632" y="3140968"/>
            <a:ext cx="518477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s-ES" dirty="0"/>
              <a:t>La lírica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A047AB7F-842B-465C-9141-ADC163EE2F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9631" y="3789040"/>
            <a:ext cx="518477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s-ES" dirty="0"/>
              <a:t>Andalucía en la literatura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7A32A900-179C-45F0-BB9D-944493DE68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692696"/>
            <a:ext cx="7704856" cy="85010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 cap="small" dirty="0"/>
              <a:t>Unidad</a:t>
            </a:r>
            <a:r>
              <a:rPr lang="es-ES" dirty="0"/>
              <a:t> 6. Los géneros literarios</a:t>
            </a:r>
          </a:p>
        </p:txBody>
      </p:sp>
    </p:spTree>
    <p:extLst>
      <p:ext uri="{BB962C8B-B14F-4D97-AF65-F5344CB8AC3E}">
        <p14:creationId xmlns:p14="http://schemas.microsoft.com/office/powerpoint/2010/main" val="205486934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or Statem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4"/>
            <a:ext cx="6858000" cy="4261727"/>
          </a:xfrm>
        </p:spPr>
        <p:txBody>
          <a:bodyPr anchor="ctr"/>
          <a:lstStyle>
            <a:lvl1pPr algn="ctr">
              <a:defRPr sz="3000" b="0" i="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/>
              <a:t>Add Section tile, quote or statement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368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9E4B9EB-2F92-4715-F45F-4936C1976BEB}"/>
              </a:ext>
            </a:extLst>
          </p:cNvPr>
          <p:cNvSpPr/>
          <p:nvPr/>
        </p:nvSpPr>
        <p:spPr>
          <a:xfrm>
            <a:off x="0" y="0"/>
            <a:ext cx="9144000" cy="801189"/>
          </a:xfrm>
          <a:prstGeom prst="rect">
            <a:avLst/>
          </a:prstGeom>
          <a:solidFill>
            <a:srgbClr val="011E41"/>
          </a:solidFill>
          <a:ln>
            <a:solidFill>
              <a:srgbClr val="011E4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D01D47FE-1938-197F-8E38-5B402E54BF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9" t="15420" b="42426"/>
          <a:stretch/>
        </p:blipFill>
        <p:spPr>
          <a:xfrm>
            <a:off x="6747711" y="115998"/>
            <a:ext cx="2326617" cy="50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14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5A25B0-FCEA-4486-AB5C-EC91F10BFA06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D8E2828-3946-425C-9409-C8C7B47479E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428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5A25B0-FCEA-4486-AB5C-EC91F10BFA06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D8E2828-3946-425C-9409-C8C7B47479E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507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5A25B0-FCEA-4486-AB5C-EC91F10BFA06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D8E2828-3946-425C-9409-C8C7B47479E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81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5A25B0-FCEA-4486-AB5C-EC91F10BFA06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D8E2828-3946-425C-9409-C8C7B47479E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883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5A25B0-FCEA-4486-AB5C-EC91F10BFA06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D8E2828-3946-425C-9409-C8C7B47479E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157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5A25B0-FCEA-4486-AB5C-EC91F10BFA06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D8E2828-3946-425C-9409-C8C7B47479E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94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5A25B0-FCEA-4486-AB5C-EC91F10BFA06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D8E2828-3946-425C-9409-C8C7B47479E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729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5A25B0-FCEA-4486-AB5C-EC91F10BFA06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D8E2828-3946-425C-9409-C8C7B47479E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982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5A25B0-FCEA-4486-AB5C-EC91F10BFA06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D8E2828-3946-425C-9409-C8C7B47479E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34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or Statem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4"/>
            <a:ext cx="6858000" cy="4261727"/>
          </a:xfrm>
        </p:spPr>
        <p:txBody>
          <a:bodyPr anchor="ctr"/>
          <a:lstStyle>
            <a:lvl1pPr algn="ctr">
              <a:defRPr sz="3000" b="0" i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Add Section tile, quote or statement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790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5A25B0-FCEA-4486-AB5C-EC91F10BFA06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D8E2828-3946-425C-9409-C8C7B47479E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658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E28863-DB48-42C5-9096-D632173A9F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691481"/>
            <a:ext cx="8064500" cy="649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887883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EB79FC-C7F9-7A41-9F31-DE5E9936D5B9}"/>
              </a:ext>
            </a:extLst>
          </p:cNvPr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000" y="1260000"/>
            <a:ext cx="8514000" cy="720000"/>
          </a:xfrm>
        </p:spPr>
        <p:txBody>
          <a:bodyPr anchor="t" anchorCtr="0"/>
          <a:lstStyle>
            <a:lvl1pPr algn="l">
              <a:defRPr sz="22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088000"/>
            <a:ext cx="8514000" cy="2340000"/>
          </a:xfrm>
        </p:spPr>
        <p:txBody>
          <a:bodyPr anchor="t" anchorCtr="0"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introduction text or statement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" y="6516000"/>
            <a:ext cx="3528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25" b="0" i="0" cap="none" spc="0" baseline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EB2273-3E9C-714C-947C-062AFA427E83}"/>
              </a:ext>
            </a:extLst>
          </p:cNvPr>
          <p:cNvSpPr txBox="1"/>
          <p:nvPr/>
        </p:nvSpPr>
        <p:spPr>
          <a:xfrm>
            <a:off x="10096766" y="-35169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sz="900" dirty="0">
              <a:solidFill>
                <a:schemeClr val="tx2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399DBD-03B7-8A4A-96A1-57D466B2A4DA}"/>
              </a:ext>
            </a:extLst>
          </p:cNvPr>
          <p:cNvCxnSpPr/>
          <p:nvPr/>
        </p:nvCxnSpPr>
        <p:spPr>
          <a:xfrm>
            <a:off x="0" y="63720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C7ED201-DC4D-DD43-B1BA-D1C5FD977E0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478000" y="6516000"/>
            <a:ext cx="360000" cy="18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6D8E2828-3946-425C-9409-C8C7B47479EA}" type="slidenum">
              <a:rPr lang="en-GB" smtClean="0"/>
              <a:t>‹Nº›</a:t>
            </a:fld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417353C-D9E4-E44B-9D53-0185AA1C22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372" y="228166"/>
            <a:ext cx="1449229" cy="44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6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AF0E0EB-99EB-934F-B161-D43EBAFC8027}"/>
              </a:ext>
            </a:extLst>
          </p:cNvPr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4CADE0F-6FDA-D54D-BFD9-ED6127769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" y="6516000"/>
            <a:ext cx="3528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25" b="0" i="0" cap="none" spc="0" baseline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20E7FC-C51A-914A-9EF8-0BEB15E42502}"/>
              </a:ext>
            </a:extLst>
          </p:cNvPr>
          <p:cNvCxnSpPr/>
          <p:nvPr/>
        </p:nvCxnSpPr>
        <p:spPr>
          <a:xfrm>
            <a:off x="0" y="63720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F5D1C0F-74B3-8A4E-AAC6-F9A9FAAF8A5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24000" y="2088000"/>
            <a:ext cx="8496900" cy="4140000"/>
          </a:xfrm>
        </p:spPr>
        <p:txBody>
          <a:bodyPr/>
          <a:lstStyle/>
          <a:p>
            <a:pPr lvl="0"/>
            <a:r>
              <a:rPr lang="en-US" dirty="0"/>
              <a:t>Add chart/table/photo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C7E32C5-B4D2-3D4A-A247-46A7EA56E1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000" y="1260000"/>
            <a:ext cx="8511887" cy="720000"/>
          </a:xfrm>
        </p:spPr>
        <p:txBody>
          <a:bodyPr anchor="t" anchorCtr="0"/>
          <a:lstStyle>
            <a:lvl1pPr algn="l">
              <a:defRPr sz="22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E9B0D2C-B5D7-6C4B-9F42-6AE0EBB91E5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478000" y="6516000"/>
            <a:ext cx="360000" cy="18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6D8E2828-3946-425C-9409-C8C7B47479EA}" type="slidenum">
              <a:rPr lang="en-GB" smtClean="0"/>
              <a:t>‹Nº›</a:t>
            </a:fld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ACCBCE4-4A50-C443-90B9-B0D714D231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372" y="228166"/>
            <a:ext cx="1449229" cy="44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5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DE92B2F-3B5D-374E-8620-EC886CDC0815}"/>
              </a:ext>
            </a:extLst>
          </p:cNvPr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587B805-39B4-A94D-A62A-73E51D01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" y="6516000"/>
            <a:ext cx="3528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25" b="0" i="0" cap="none" spc="0" baseline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82DC9D-C785-B94C-B406-965D6D8822FE}"/>
              </a:ext>
            </a:extLst>
          </p:cNvPr>
          <p:cNvCxnSpPr/>
          <p:nvPr/>
        </p:nvCxnSpPr>
        <p:spPr>
          <a:xfrm>
            <a:off x="0" y="63720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000" y="2088000"/>
            <a:ext cx="4140000" cy="4140000"/>
          </a:xfrm>
        </p:spPr>
        <p:txBody>
          <a:bodyPr/>
          <a:lstStyle>
            <a:lvl3pPr marL="108000" indent="-108000">
              <a:defRPr/>
            </a:lvl3pPr>
            <a:lvl4pPr marL="216000" indent="-108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A6E03B43-8C85-3146-B22E-4FD9A082F70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43439" y="2088000"/>
            <a:ext cx="4140200" cy="4140200"/>
          </a:xfrm>
        </p:spPr>
        <p:txBody>
          <a:bodyPr/>
          <a:lstStyle/>
          <a:p>
            <a:pPr lvl="0"/>
            <a:r>
              <a:rPr lang="en-US" dirty="0"/>
              <a:t>Add chart/table/photo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9821578-A4C2-2446-878D-F5C9374995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000" y="1260000"/>
            <a:ext cx="8461654" cy="720000"/>
          </a:xfrm>
        </p:spPr>
        <p:txBody>
          <a:bodyPr anchor="t" anchorCtr="0"/>
          <a:lstStyle>
            <a:lvl1pPr algn="l">
              <a:defRPr sz="22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4A134AF-19DB-7342-9C2D-414BDB13BA7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478000" y="6516000"/>
            <a:ext cx="360000" cy="18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6D8E2828-3946-425C-9409-C8C7B47479EA}" type="slidenum">
              <a:rPr lang="en-GB" smtClean="0"/>
              <a:t>‹Nº›</a:t>
            </a:fld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DA0BFA6-ECB6-FF41-8B37-CAC4ED1569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372" y="228166"/>
            <a:ext cx="1449229" cy="44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5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739EBC3-2E79-AF4C-A385-42015A47076C}"/>
              </a:ext>
            </a:extLst>
          </p:cNvPr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CAE3DF5-3A96-064D-B068-053221BE1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" y="6516000"/>
            <a:ext cx="3528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25" b="0" i="0" cap="none" spc="0" baseline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FDDD87-ACE1-C04D-93D1-B1083ED83E11}"/>
              </a:ext>
            </a:extLst>
          </p:cNvPr>
          <p:cNvCxnSpPr/>
          <p:nvPr/>
        </p:nvCxnSpPr>
        <p:spPr>
          <a:xfrm>
            <a:off x="0" y="63720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20900" y="2088000"/>
            <a:ext cx="2700000" cy="414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000" y="2088000"/>
            <a:ext cx="2700000" cy="41400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AB1F66A-DEB0-684D-B5D3-31629EAC14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22000" y="2088000"/>
            <a:ext cx="2700000" cy="41400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074D620-F982-5441-BE6E-F7D4543A3C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000" y="1260000"/>
            <a:ext cx="8507992" cy="720000"/>
          </a:xfrm>
        </p:spPr>
        <p:txBody>
          <a:bodyPr anchor="t" anchorCtr="0"/>
          <a:lstStyle>
            <a:lvl1pPr algn="l">
              <a:defRPr sz="22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BA5BE87-C937-8640-BE27-67B42DE27C7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478000" y="6516000"/>
            <a:ext cx="360000" cy="18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6D8E2828-3946-425C-9409-C8C7B47479EA}" type="slidenum">
              <a:rPr lang="en-GB" smtClean="0"/>
              <a:t>‹Nº›</a:t>
            </a:fld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93504D2-B444-4F40-A6BA-E734F5A4E9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372" y="228166"/>
            <a:ext cx="1449229" cy="44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26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3A6A55-235B-4730-981B-9D1BB965CF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BA99E-25D1-42D1-A78D-F28F96A8AC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E2828-3946-425C-9409-C8C7B47479EA}" type="slidenum">
              <a:rPr lang="en-GB" smtClean="0"/>
              <a:t>‹Nº›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726E7-46BA-4B54-A763-895CD5917CB6}"/>
              </a:ext>
            </a:extLst>
          </p:cNvPr>
          <p:cNvSpPr/>
          <p:nvPr/>
        </p:nvSpPr>
        <p:spPr>
          <a:xfrm>
            <a:off x="4695447" y="531342"/>
            <a:ext cx="4448554" cy="5842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>
              <a:solidFill>
                <a:schemeClr val="accent2"/>
              </a:solidFill>
              <a:highlight>
                <a:srgbClr val="F2692B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9E52C-08A2-4225-8B56-BAC3BACB926E}"/>
              </a:ext>
            </a:extLst>
          </p:cNvPr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025C311-4A7F-487B-A84B-9C1948BA24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81576" y="1651597"/>
            <a:ext cx="3714817" cy="3723776"/>
          </a:xfrm>
        </p:spPr>
        <p:txBody>
          <a:bodyPr anchor="t" anchorCtr="0"/>
          <a:lstStyle>
            <a:lvl1pPr algn="l">
              <a:lnSpc>
                <a:spcPct val="120000"/>
              </a:lnSpc>
              <a:defRPr sz="2250">
                <a:solidFill>
                  <a:schemeClr val="tx2"/>
                </a:solidFill>
                <a:latin typeface="+mj-lt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“Quote or statement”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313CC98-D8A8-4DFA-8BB4-82E5CB8047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372" y="228166"/>
            <a:ext cx="1449229" cy="44722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9BA821-4050-4623-94EA-BEB11F2A7968}"/>
              </a:ext>
            </a:extLst>
          </p:cNvPr>
          <p:cNvCxnSpPr/>
          <p:nvPr/>
        </p:nvCxnSpPr>
        <p:spPr>
          <a:xfrm>
            <a:off x="0" y="63720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2B34AC7-CAE1-4A11-9F35-3EF0E16FB0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5569" y="1376854"/>
            <a:ext cx="4124325" cy="45815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5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</a:extLst>
          </p:cNvPr>
          <p:cNvSpPr/>
          <p:nvPr/>
        </p:nvSpPr>
        <p:spPr>
          <a:xfrm>
            <a:off x="0" y="531342"/>
            <a:ext cx="4448554" cy="58429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F9EB67-9E65-204A-B7A8-73B03B26A550}"/>
              </a:ext>
            </a:extLst>
          </p:cNvPr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1BF6B2-48A5-1B4F-B109-4AD86E66F171}"/>
              </a:ext>
            </a:extLst>
          </p:cNvPr>
          <p:cNvCxnSpPr/>
          <p:nvPr/>
        </p:nvCxnSpPr>
        <p:spPr>
          <a:xfrm>
            <a:off x="0" y="63720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A57B211-0045-2844-B5DA-1D7E13A68B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9900" y="1296000"/>
            <a:ext cx="4131000" cy="47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es-ES"/>
              <a:t>Haga clic en el icono para agregar una imagen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7B40B0-3203-CF4D-9A88-A624E8DA0C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6130" y="1661024"/>
            <a:ext cx="3714817" cy="3723776"/>
          </a:xfrm>
        </p:spPr>
        <p:txBody>
          <a:bodyPr anchor="t" anchorCtr="0"/>
          <a:lstStyle>
            <a:lvl1pPr algn="l">
              <a:lnSpc>
                <a:spcPct val="120000"/>
              </a:lnSpc>
              <a:defRPr sz="2250">
                <a:solidFill>
                  <a:schemeClr val="bg1"/>
                </a:solidFill>
                <a:latin typeface="+mj-lt"/>
              </a:defRPr>
            </a:lvl1pPr>
            <a:lvl2pPr algn="ctr">
              <a:defRPr>
                <a:solidFill>
                  <a:schemeClr val="accent4"/>
                </a:solidFill>
              </a:defRPr>
            </a:lvl2pPr>
            <a:lvl3pPr algn="ctr">
              <a:defRPr>
                <a:solidFill>
                  <a:schemeClr val="accent4"/>
                </a:solidFill>
              </a:defRPr>
            </a:lvl3pPr>
            <a:lvl4pPr algn="ctr">
              <a:defRPr>
                <a:solidFill>
                  <a:schemeClr val="accent4"/>
                </a:solidFill>
              </a:defRPr>
            </a:lvl4pPr>
            <a:lvl5pPr algn="ctr"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“Quote or statement”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3E1636A-7E1C-4042-8E40-337CB68DC02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478000" y="6516000"/>
            <a:ext cx="360000" cy="18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6D8E2828-3946-425C-9409-C8C7B47479EA}" type="slidenum">
              <a:rPr lang="en-GB" smtClean="0"/>
              <a:t>‹Nº›</a:t>
            </a:fld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8609E81-C585-8744-AD73-8C072DF858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372" y="228166"/>
            <a:ext cx="1449229" cy="447229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6DD65B2-8958-684E-9DF1-A1F41C92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" y="6516000"/>
            <a:ext cx="3528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25" b="0" i="0" cap="none" spc="0" baseline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730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78353D-46A7-2448-89A2-82D8D5FD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1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5E140-9D5F-0646-BC1E-1FBC73E96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825625"/>
            <a:ext cx="8514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8502E10-5E11-A544-894B-482862B46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000" y="6516000"/>
            <a:ext cx="3528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25" b="0" i="0" cap="none" spc="0" baseline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D3D65-06BB-1F41-B8A0-F90D4CA08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8000" y="6516000"/>
            <a:ext cx="360000" cy="18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6D8E2828-3946-425C-9409-C8C7B47479E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41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49" r:id="rId17"/>
    <p:sldLayoutId id="2147483666" r:id="rId18"/>
    <p:sldLayoutId id="2147483652" r:id="rId19"/>
  </p:sldLayoutIdLst>
  <p:transition spd="slow">
    <p:randomBar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45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45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tabLst>
          <a:tab pos="94500" algn="l"/>
        </a:tabLst>
        <a:defRPr sz="900" kern="1200">
          <a:solidFill>
            <a:schemeClr val="tx2"/>
          </a:solidFill>
          <a:latin typeface="+mn-lt"/>
          <a:ea typeface="+mn-ea"/>
          <a:cs typeface="+mn-cs"/>
        </a:defRPr>
      </a:lvl2pPr>
      <a:lvl3pPr marL="94500" indent="-94500" algn="l" defTabSz="94500" rtl="0" eaLnBrk="1" latinLnBrk="0" hangingPunct="1">
        <a:lnSpc>
          <a:spcPct val="105000"/>
        </a:lnSpc>
        <a:spcBef>
          <a:spcPts val="0"/>
        </a:spcBef>
        <a:buFont typeface="System Font Regular"/>
        <a:buChar char="–"/>
        <a:tabLst>
          <a:tab pos="94500" algn="l"/>
        </a:tabLst>
        <a:defRPr sz="900" kern="1200">
          <a:solidFill>
            <a:schemeClr val="tx2"/>
          </a:solidFill>
          <a:latin typeface="+mn-lt"/>
          <a:ea typeface="+mn-ea"/>
          <a:cs typeface="+mn-cs"/>
        </a:defRPr>
      </a:lvl3pPr>
      <a:lvl4pPr marL="216000" indent="-108000" algn="l" defTabSz="945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tabLst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45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>
          <a:tab pos="94500" algn="l"/>
        </a:tabLst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62000" indent="-162000" algn="l" defTabSz="94500" rtl="0" eaLnBrk="1" latinLnBrk="0" hangingPunct="1">
        <a:lnSpc>
          <a:spcPct val="105000"/>
        </a:lnSpc>
        <a:spcBef>
          <a:spcPts val="0"/>
        </a:spcBef>
        <a:spcAft>
          <a:spcPts val="450"/>
        </a:spcAft>
        <a:buFont typeface="+mj-lt"/>
        <a:buAutoNum type="arabicPeriod"/>
        <a:tabLst>
          <a:tab pos="94500" algn="l"/>
        </a:tabLst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2000" indent="-162000" algn="l" defTabSz="945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>
          <a:tab pos="94500" algn="l"/>
        </a:tabLst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45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tabLst>
          <a:tab pos="94500" algn="l"/>
        </a:tabLst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45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tabLst>
          <a:tab pos="94500" algn="l"/>
        </a:tabLst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8B4098C7-336F-A5BF-1F42-5F8D783EC9F7}"/>
              </a:ext>
            </a:extLst>
          </p:cNvPr>
          <p:cNvSpPr/>
          <p:nvPr/>
        </p:nvSpPr>
        <p:spPr>
          <a:xfrm>
            <a:off x="0" y="1"/>
            <a:ext cx="9144000" cy="656166"/>
          </a:xfrm>
          <a:prstGeom prst="rect">
            <a:avLst/>
          </a:prstGeom>
          <a:solidFill>
            <a:srgbClr val="011E41"/>
          </a:solidFill>
          <a:ln>
            <a:solidFill>
              <a:srgbClr val="011E4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F152D85C-ED3E-978B-743F-F0D91CC3317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9" t="15420" b="42426"/>
          <a:stretch/>
        </p:blipFill>
        <p:spPr>
          <a:xfrm>
            <a:off x="6747711" y="22864"/>
            <a:ext cx="2326617" cy="50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9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52387E21-EF11-47B0-8C0C-BF777FA2FB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548" y="1196752"/>
            <a:ext cx="8136904" cy="12401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ES" sz="4000" b="1" cap="small" dirty="0">
                <a:solidFill>
                  <a:srgbClr val="002060"/>
                </a:solidFill>
                <a:latin typeface="DM Serif Display" pitchFamily="2" charset="0"/>
              </a:rPr>
              <a:t>Unidad</a:t>
            </a:r>
            <a:r>
              <a:rPr lang="es-ES" sz="4000" b="1" dirty="0">
                <a:solidFill>
                  <a:srgbClr val="002060"/>
                </a:solidFill>
                <a:latin typeface="DM Serif Display" pitchFamily="2" charset="0"/>
              </a:rPr>
              <a:t> 9. </a:t>
            </a:r>
            <a:r>
              <a:rPr lang="es-ES" sz="4000" b="1" dirty="0">
                <a:solidFill>
                  <a:srgbClr val="7C609E"/>
                </a:solidFill>
                <a:latin typeface="DM Serif Display" pitchFamily="2" charset="0"/>
              </a:rPr>
              <a:t>La pluralidad lingüística de España</a:t>
            </a: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2A18BEB2-D929-EFC7-160E-0CB04CAC3747}"/>
              </a:ext>
            </a:extLst>
          </p:cNvPr>
          <p:cNvSpPr txBox="1">
            <a:spLocks/>
          </p:cNvSpPr>
          <p:nvPr/>
        </p:nvSpPr>
        <p:spPr>
          <a:xfrm>
            <a:off x="2130574" y="4869160"/>
            <a:ext cx="4882852" cy="1123106"/>
          </a:xfrm>
          <a:prstGeom prst="rect">
            <a:avLst/>
          </a:prstGeom>
        </p:spPr>
        <p:txBody>
          <a:bodyPr vert="horz" lIns="0" tIns="12065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0" algn="ctr">
              <a:spcBef>
                <a:spcPts val="95"/>
              </a:spcBef>
              <a:buNone/>
            </a:pPr>
            <a:r>
              <a:rPr lang="es-ES" b="1" spc="-10" dirty="0">
                <a:solidFill>
                  <a:srgbClr val="002060"/>
                </a:solidFill>
                <a:latin typeface="DM Serif Display" pitchFamily="2" charset="0"/>
              </a:rPr>
              <a:t>Lengua castellana y Literatura</a:t>
            </a:r>
            <a:endParaRPr lang="en-GB" b="1" spc="-10" dirty="0">
              <a:solidFill>
                <a:srgbClr val="002060"/>
              </a:solidFill>
              <a:latin typeface="DM Serif Display" pitchFamily="2" charset="0"/>
            </a:endParaRPr>
          </a:p>
          <a:p>
            <a:pPr marL="12065" marR="5080" indent="0" algn="ctr">
              <a:spcBef>
                <a:spcPts val="95"/>
              </a:spcBef>
              <a:buNone/>
            </a:pPr>
            <a:r>
              <a:rPr lang="en-GB" b="1" dirty="0">
                <a:solidFill>
                  <a:srgbClr val="002060"/>
                </a:solidFill>
                <a:latin typeface="DM Serif Display" pitchFamily="2" charset="0"/>
              </a:rPr>
              <a:t>1º</a:t>
            </a:r>
            <a:r>
              <a:rPr lang="en-GB" b="1" spc="-25" dirty="0">
                <a:solidFill>
                  <a:srgbClr val="002060"/>
                </a:solidFill>
                <a:latin typeface="DM Serif Display" pitchFamily="2" charset="0"/>
              </a:rPr>
              <a:t> </a:t>
            </a:r>
            <a:r>
              <a:rPr lang="es-ES" b="1" spc="-10" dirty="0">
                <a:solidFill>
                  <a:srgbClr val="002060"/>
                </a:solidFill>
                <a:latin typeface="DM Serif Display" pitchFamily="2" charset="0"/>
              </a:rPr>
              <a:t>Bachillerato</a:t>
            </a:r>
          </a:p>
        </p:txBody>
      </p:sp>
    </p:spTree>
    <p:extLst>
      <p:ext uri="{BB962C8B-B14F-4D97-AF65-F5344CB8AC3E}">
        <p14:creationId xmlns:p14="http://schemas.microsoft.com/office/powerpoint/2010/main" val="419981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>
          <a:xfrm>
            <a:off x="461503" y="926047"/>
            <a:ext cx="7926847" cy="649287"/>
          </a:xfrm>
        </p:spPr>
        <p:txBody>
          <a:bodyPr/>
          <a:lstStyle/>
          <a:p>
            <a:r>
              <a:rPr lang="es-ES" sz="3200" dirty="0">
                <a:solidFill>
                  <a:srgbClr val="002060"/>
                </a:solidFill>
                <a:latin typeface="DM Serif Display" pitchFamily="2" charset="0"/>
              </a:rPr>
              <a:t>España, un Estado plurilingüe</a:t>
            </a: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07DA9CCC-A09D-15B4-E942-5CDB89B84DBD}"/>
              </a:ext>
            </a:extLst>
          </p:cNvPr>
          <p:cNvSpPr txBox="1"/>
          <p:nvPr/>
        </p:nvSpPr>
        <p:spPr>
          <a:xfrm>
            <a:off x="592510" y="1628800"/>
            <a:ext cx="7958981" cy="189154"/>
          </a:xfrm>
          <a:prstGeom prst="rect">
            <a:avLst/>
          </a:prstGeom>
          <a:solidFill>
            <a:srgbClr val="FCEADA"/>
          </a:solidFill>
          <a:ln>
            <a:solidFill>
              <a:srgbClr val="00206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algn="ctr"/>
            <a:r>
              <a:rPr lang="es-ES" sz="1200" b="0" i="0" u="none" strike="noStrike" baseline="0" dirty="0"/>
              <a:t>En </a:t>
            </a:r>
            <a:r>
              <a:rPr lang="es-ES" sz="1200" b="1" i="0" u="none" strike="noStrike" baseline="0" dirty="0"/>
              <a:t>España </a:t>
            </a:r>
            <a:r>
              <a:rPr lang="es-ES" sz="1200" b="0" i="0" u="none" strike="noStrike" baseline="0" dirty="0"/>
              <a:t>conviven </a:t>
            </a:r>
            <a:r>
              <a:rPr lang="es-ES" sz="1200" b="1" i="0" u="none" strike="noStrike" baseline="0" dirty="0"/>
              <a:t>varias lenguas; </a:t>
            </a:r>
            <a:r>
              <a:rPr lang="es-ES" sz="1200" b="0" i="0" u="none" strike="noStrike" baseline="0" dirty="0"/>
              <a:t>se trata, por tanto, de un </a:t>
            </a:r>
            <a:r>
              <a:rPr lang="es-ES" sz="1200" b="1" i="0" u="none" strike="noStrike" baseline="0" dirty="0"/>
              <a:t>Estado plurilingüe.</a:t>
            </a:r>
            <a:endParaRPr lang="es-ES" sz="700" dirty="0">
              <a:cs typeface="Calibri"/>
            </a:endParaRPr>
          </a:p>
        </p:txBody>
      </p:sp>
      <p:grpSp>
        <p:nvGrpSpPr>
          <p:cNvPr id="11" name="object 16">
            <a:extLst>
              <a:ext uri="{FF2B5EF4-FFF2-40B4-BE49-F238E27FC236}">
                <a16:creationId xmlns:a16="http://schemas.microsoft.com/office/drawing/2014/main" id="{E1E7CF37-8B40-BB29-9383-D9B8C3E8103A}"/>
              </a:ext>
            </a:extLst>
          </p:cNvPr>
          <p:cNvGrpSpPr/>
          <p:nvPr/>
        </p:nvGrpSpPr>
        <p:grpSpPr>
          <a:xfrm>
            <a:off x="1572207" y="1988840"/>
            <a:ext cx="560760" cy="4699190"/>
            <a:chOff x="6556152" y="4857732"/>
            <a:chExt cx="304800" cy="1201420"/>
          </a:xfrm>
          <a:effectLst/>
        </p:grpSpPr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DED09339-D853-E638-EE2D-EBBD9D2946E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6152" y="4857732"/>
              <a:ext cx="304196" cy="1200940"/>
            </a:xfrm>
            <a:prstGeom prst="rect">
              <a:avLst/>
            </a:prstGeom>
            <a:effectLst/>
          </p:spPr>
        </p:pic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BC803B45-65EA-26AB-303D-69AD97925C6E}"/>
                </a:ext>
              </a:extLst>
            </p:cNvPr>
            <p:cNvSpPr/>
            <p:nvPr/>
          </p:nvSpPr>
          <p:spPr>
            <a:xfrm>
              <a:off x="6596633" y="4877689"/>
              <a:ext cx="231775" cy="1116330"/>
            </a:xfrm>
            <a:custGeom>
              <a:avLst/>
              <a:gdLst/>
              <a:ahLst/>
              <a:cxnLst/>
              <a:rect l="l" t="t" r="r" b="b"/>
              <a:pathLst>
                <a:path w="231775" h="1116329">
                  <a:moveTo>
                    <a:pt x="231775" y="1116253"/>
                  </a:moveTo>
                  <a:lnTo>
                    <a:pt x="163353" y="1082085"/>
                  </a:lnTo>
                  <a:lnTo>
                    <a:pt x="138286" y="1043751"/>
                  </a:lnTo>
                  <a:lnTo>
                    <a:pt x="121851" y="995138"/>
                  </a:lnTo>
                  <a:lnTo>
                    <a:pt x="115950" y="939165"/>
                  </a:lnTo>
                  <a:lnTo>
                    <a:pt x="115950" y="735241"/>
                  </a:lnTo>
                  <a:lnTo>
                    <a:pt x="110036" y="679259"/>
                  </a:lnTo>
                  <a:lnTo>
                    <a:pt x="93570" y="630648"/>
                  </a:lnTo>
                  <a:lnTo>
                    <a:pt x="68466" y="592321"/>
                  </a:lnTo>
                  <a:lnTo>
                    <a:pt x="36637" y="567189"/>
                  </a:lnTo>
                  <a:lnTo>
                    <a:pt x="0" y="558165"/>
                  </a:lnTo>
                  <a:lnTo>
                    <a:pt x="36637" y="549140"/>
                  </a:lnTo>
                  <a:lnTo>
                    <a:pt x="68466" y="524011"/>
                  </a:lnTo>
                  <a:lnTo>
                    <a:pt x="93570" y="485689"/>
                  </a:lnTo>
                  <a:lnTo>
                    <a:pt x="110036" y="437090"/>
                  </a:lnTo>
                  <a:lnTo>
                    <a:pt x="115950" y="381127"/>
                  </a:lnTo>
                  <a:lnTo>
                    <a:pt x="115950" y="177165"/>
                  </a:lnTo>
                  <a:lnTo>
                    <a:pt x="121851" y="121188"/>
                  </a:lnTo>
                  <a:lnTo>
                    <a:pt x="138286" y="72557"/>
                  </a:lnTo>
                  <a:lnTo>
                    <a:pt x="163353" y="34198"/>
                  </a:lnTo>
                  <a:lnTo>
                    <a:pt x="195150" y="9037"/>
                  </a:lnTo>
                  <a:lnTo>
                    <a:pt x="231775" y="0"/>
                  </a:lnTo>
                </a:path>
              </a:pathLst>
            </a:custGeom>
            <a:ln w="25400">
              <a:solidFill>
                <a:srgbClr val="002060"/>
              </a:solidFill>
            </a:ln>
            <a:effectLst/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FB7526D-5F01-27A9-F900-11ED5B09E7F6}"/>
              </a:ext>
            </a:extLst>
          </p:cNvPr>
          <p:cNvSpPr txBox="1"/>
          <p:nvPr/>
        </p:nvSpPr>
        <p:spPr>
          <a:xfrm>
            <a:off x="474069" y="3941770"/>
            <a:ext cx="1135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/>
              <a:t>LENGUAS </a:t>
            </a:r>
            <a:br>
              <a:rPr lang="es-ES" sz="1600" b="1" dirty="0"/>
            </a:br>
            <a:r>
              <a:rPr lang="es-ES" sz="1600" b="1" dirty="0"/>
              <a:t>DE ESPAÑA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4CDF84F-6102-84A7-5367-2F2642223883}"/>
              </a:ext>
            </a:extLst>
          </p:cNvPr>
          <p:cNvSpPr txBox="1"/>
          <p:nvPr/>
        </p:nvSpPr>
        <p:spPr>
          <a:xfrm>
            <a:off x="2023005" y="2105298"/>
            <a:ext cx="6487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dirty="0"/>
              <a:t>Lengua oficial común en todo el Estado: </a:t>
            </a:r>
            <a:r>
              <a:rPr lang="es-ES" sz="1400" b="1" dirty="0"/>
              <a:t>castellano</a:t>
            </a:r>
            <a:r>
              <a:rPr lang="es-ES" sz="1400" dirty="0"/>
              <a:t> o </a:t>
            </a:r>
            <a:r>
              <a:rPr lang="es-ES" sz="1400" b="1" dirty="0"/>
              <a:t>español.</a:t>
            </a:r>
            <a:endParaRPr lang="es-ES" sz="12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2EC68D8-58EE-0B1F-CDCA-8E0B0AEA1F13}"/>
              </a:ext>
            </a:extLst>
          </p:cNvPr>
          <p:cNvSpPr txBox="1"/>
          <p:nvPr/>
        </p:nvSpPr>
        <p:spPr>
          <a:xfrm>
            <a:off x="2023005" y="3553432"/>
            <a:ext cx="6374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dirty="0"/>
              <a:t>Lenguas oficiales en sus comunidades:</a:t>
            </a:r>
            <a:endParaRPr lang="es-ES" sz="105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0C52BB0-BE14-2F1F-5999-974A6580E1B0}"/>
              </a:ext>
            </a:extLst>
          </p:cNvPr>
          <p:cNvSpPr txBox="1"/>
          <p:nvPr/>
        </p:nvSpPr>
        <p:spPr>
          <a:xfrm>
            <a:off x="5642500" y="2763129"/>
            <a:ext cx="3136822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dirty="0"/>
              <a:t>Cataluña e Illes Balears: </a:t>
            </a:r>
            <a:r>
              <a:rPr lang="es-ES" sz="1400" b="1" dirty="0"/>
              <a:t>catalán.</a:t>
            </a:r>
            <a:r>
              <a:rPr lang="es-ES" sz="1400" dirty="0"/>
              <a:t> </a:t>
            </a:r>
            <a:r>
              <a:rPr lang="es-ES" sz="1100" i="1" dirty="0"/>
              <a:t>*Desde 2006, Cataluña reconoce la cooficialidad en toda la comunidad del </a:t>
            </a:r>
            <a:r>
              <a:rPr lang="es-ES" sz="1100" b="1" i="1" dirty="0"/>
              <a:t>aranés,</a:t>
            </a:r>
            <a:r>
              <a:rPr lang="es-ES" sz="1100" i="1" dirty="0"/>
              <a:t> lengua occitana hablada en el Valle de Arán (Lleida).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dirty="0" err="1"/>
              <a:t>Comunitat</a:t>
            </a:r>
            <a:r>
              <a:rPr lang="es-ES" sz="1400" dirty="0"/>
              <a:t> Valenciana: </a:t>
            </a:r>
            <a:r>
              <a:rPr lang="es-ES" sz="1400" b="1" dirty="0"/>
              <a:t>valenciano.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dirty="0"/>
              <a:t>Galicia: </a:t>
            </a:r>
            <a:r>
              <a:rPr lang="es-ES" sz="1400" b="1" dirty="0"/>
              <a:t>gallego.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dirty="0"/>
              <a:t>País Vasco y algunas zonas de la Comunidad Foral de Navarra: </a:t>
            </a:r>
            <a:r>
              <a:rPr lang="es-ES" sz="1400" b="1" dirty="0"/>
              <a:t>euskera</a:t>
            </a:r>
            <a:r>
              <a:rPr lang="es-ES" sz="1400" dirty="0"/>
              <a:t> o </a:t>
            </a:r>
            <a:r>
              <a:rPr lang="es-ES" sz="1400" b="1" dirty="0"/>
              <a:t>vasco.</a:t>
            </a:r>
            <a:endParaRPr lang="es-ES" sz="900" b="1" dirty="0"/>
          </a:p>
        </p:txBody>
      </p:sp>
      <p:grpSp>
        <p:nvGrpSpPr>
          <p:cNvPr id="24" name="object 16">
            <a:extLst>
              <a:ext uri="{FF2B5EF4-FFF2-40B4-BE49-F238E27FC236}">
                <a16:creationId xmlns:a16="http://schemas.microsoft.com/office/drawing/2014/main" id="{C7AE3C5D-AE1C-C416-EB30-041C695BD94C}"/>
              </a:ext>
            </a:extLst>
          </p:cNvPr>
          <p:cNvGrpSpPr/>
          <p:nvPr/>
        </p:nvGrpSpPr>
        <p:grpSpPr>
          <a:xfrm>
            <a:off x="5241974" y="2562902"/>
            <a:ext cx="560760" cy="2378266"/>
            <a:chOff x="6556152" y="4857732"/>
            <a:chExt cx="304800" cy="1201420"/>
          </a:xfrm>
          <a:effectLst/>
        </p:grpSpPr>
        <p:pic>
          <p:nvPicPr>
            <p:cNvPr id="25" name="object 17">
              <a:extLst>
                <a:ext uri="{FF2B5EF4-FFF2-40B4-BE49-F238E27FC236}">
                  <a16:creationId xmlns:a16="http://schemas.microsoft.com/office/drawing/2014/main" id="{507EBA7B-C471-6292-FBCB-9CE0A7D6E7D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6152" y="4857732"/>
              <a:ext cx="304196" cy="1200940"/>
            </a:xfrm>
            <a:prstGeom prst="rect">
              <a:avLst/>
            </a:prstGeom>
            <a:effectLst/>
          </p:spPr>
        </p:pic>
        <p:sp>
          <p:nvSpPr>
            <p:cNvPr id="26" name="object 18">
              <a:extLst>
                <a:ext uri="{FF2B5EF4-FFF2-40B4-BE49-F238E27FC236}">
                  <a16:creationId xmlns:a16="http://schemas.microsoft.com/office/drawing/2014/main" id="{8B6306F1-463D-DD7F-F3F3-C9E3DC56FB00}"/>
                </a:ext>
              </a:extLst>
            </p:cNvPr>
            <p:cNvSpPr/>
            <p:nvPr/>
          </p:nvSpPr>
          <p:spPr>
            <a:xfrm>
              <a:off x="6596633" y="4877689"/>
              <a:ext cx="231775" cy="1116330"/>
            </a:xfrm>
            <a:custGeom>
              <a:avLst/>
              <a:gdLst/>
              <a:ahLst/>
              <a:cxnLst/>
              <a:rect l="l" t="t" r="r" b="b"/>
              <a:pathLst>
                <a:path w="231775" h="1116329">
                  <a:moveTo>
                    <a:pt x="231775" y="1116253"/>
                  </a:moveTo>
                  <a:lnTo>
                    <a:pt x="163353" y="1082085"/>
                  </a:lnTo>
                  <a:lnTo>
                    <a:pt x="138286" y="1043751"/>
                  </a:lnTo>
                  <a:lnTo>
                    <a:pt x="121851" y="995138"/>
                  </a:lnTo>
                  <a:lnTo>
                    <a:pt x="115950" y="939165"/>
                  </a:lnTo>
                  <a:lnTo>
                    <a:pt x="115950" y="735241"/>
                  </a:lnTo>
                  <a:lnTo>
                    <a:pt x="110036" y="679259"/>
                  </a:lnTo>
                  <a:lnTo>
                    <a:pt x="93570" y="630648"/>
                  </a:lnTo>
                  <a:lnTo>
                    <a:pt x="68466" y="592321"/>
                  </a:lnTo>
                  <a:lnTo>
                    <a:pt x="36637" y="567189"/>
                  </a:lnTo>
                  <a:lnTo>
                    <a:pt x="0" y="558165"/>
                  </a:lnTo>
                  <a:lnTo>
                    <a:pt x="36637" y="549140"/>
                  </a:lnTo>
                  <a:lnTo>
                    <a:pt x="68466" y="524011"/>
                  </a:lnTo>
                  <a:lnTo>
                    <a:pt x="93570" y="485689"/>
                  </a:lnTo>
                  <a:lnTo>
                    <a:pt x="110036" y="437090"/>
                  </a:lnTo>
                  <a:lnTo>
                    <a:pt x="115950" y="381127"/>
                  </a:lnTo>
                  <a:lnTo>
                    <a:pt x="115950" y="177165"/>
                  </a:lnTo>
                  <a:lnTo>
                    <a:pt x="121851" y="121188"/>
                  </a:lnTo>
                  <a:lnTo>
                    <a:pt x="138286" y="72557"/>
                  </a:lnTo>
                  <a:lnTo>
                    <a:pt x="163353" y="34198"/>
                  </a:lnTo>
                  <a:lnTo>
                    <a:pt x="195150" y="9037"/>
                  </a:lnTo>
                  <a:lnTo>
                    <a:pt x="231775" y="0"/>
                  </a:lnTo>
                </a:path>
              </a:pathLst>
            </a:custGeom>
            <a:ln w="25400">
              <a:solidFill>
                <a:srgbClr val="002060"/>
              </a:solidFill>
            </a:ln>
            <a:effectLst/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AA24493-D138-A0D6-B41C-D22D64676358}"/>
              </a:ext>
            </a:extLst>
          </p:cNvPr>
          <p:cNvSpPr txBox="1"/>
          <p:nvPr/>
        </p:nvSpPr>
        <p:spPr>
          <a:xfrm>
            <a:off x="2023004" y="5640986"/>
            <a:ext cx="6374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dirty="0"/>
              <a:t>Lenguas protegidas por Estatutos de autonomía:</a:t>
            </a:r>
            <a:endParaRPr lang="es-ES" sz="1050" dirty="0"/>
          </a:p>
        </p:txBody>
      </p:sp>
      <p:grpSp>
        <p:nvGrpSpPr>
          <p:cNvPr id="28" name="object 16">
            <a:extLst>
              <a:ext uri="{FF2B5EF4-FFF2-40B4-BE49-F238E27FC236}">
                <a16:creationId xmlns:a16="http://schemas.microsoft.com/office/drawing/2014/main" id="{6DA94404-02DC-F1CB-ECF5-211EC48F8BE6}"/>
              </a:ext>
            </a:extLst>
          </p:cNvPr>
          <p:cNvGrpSpPr/>
          <p:nvPr/>
        </p:nvGrpSpPr>
        <p:grpSpPr>
          <a:xfrm>
            <a:off x="5929647" y="5274322"/>
            <a:ext cx="363090" cy="1084502"/>
            <a:chOff x="6556152" y="4857732"/>
            <a:chExt cx="304800" cy="1201420"/>
          </a:xfrm>
          <a:effectLst/>
        </p:grpSpPr>
        <p:pic>
          <p:nvPicPr>
            <p:cNvPr id="29" name="object 17">
              <a:extLst>
                <a:ext uri="{FF2B5EF4-FFF2-40B4-BE49-F238E27FC236}">
                  <a16:creationId xmlns:a16="http://schemas.microsoft.com/office/drawing/2014/main" id="{AEE63AE3-36EA-EB1C-2C4B-1A0C63D3D44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6152" y="4857732"/>
              <a:ext cx="304196" cy="1200940"/>
            </a:xfrm>
            <a:prstGeom prst="rect">
              <a:avLst/>
            </a:prstGeom>
            <a:effectLst/>
          </p:spPr>
        </p:pic>
        <p:sp>
          <p:nvSpPr>
            <p:cNvPr id="30" name="object 18">
              <a:extLst>
                <a:ext uri="{FF2B5EF4-FFF2-40B4-BE49-F238E27FC236}">
                  <a16:creationId xmlns:a16="http://schemas.microsoft.com/office/drawing/2014/main" id="{08E73CC6-8DB7-F95C-5475-77510E7FDECE}"/>
                </a:ext>
              </a:extLst>
            </p:cNvPr>
            <p:cNvSpPr/>
            <p:nvPr/>
          </p:nvSpPr>
          <p:spPr>
            <a:xfrm>
              <a:off x="6596633" y="4877689"/>
              <a:ext cx="231775" cy="1116330"/>
            </a:xfrm>
            <a:custGeom>
              <a:avLst/>
              <a:gdLst/>
              <a:ahLst/>
              <a:cxnLst/>
              <a:rect l="l" t="t" r="r" b="b"/>
              <a:pathLst>
                <a:path w="231775" h="1116329">
                  <a:moveTo>
                    <a:pt x="231775" y="1116253"/>
                  </a:moveTo>
                  <a:lnTo>
                    <a:pt x="163353" y="1082085"/>
                  </a:lnTo>
                  <a:lnTo>
                    <a:pt x="138286" y="1043751"/>
                  </a:lnTo>
                  <a:lnTo>
                    <a:pt x="121851" y="995138"/>
                  </a:lnTo>
                  <a:lnTo>
                    <a:pt x="115950" y="939165"/>
                  </a:lnTo>
                  <a:lnTo>
                    <a:pt x="115950" y="735241"/>
                  </a:lnTo>
                  <a:lnTo>
                    <a:pt x="110036" y="679259"/>
                  </a:lnTo>
                  <a:lnTo>
                    <a:pt x="93570" y="630648"/>
                  </a:lnTo>
                  <a:lnTo>
                    <a:pt x="68466" y="592321"/>
                  </a:lnTo>
                  <a:lnTo>
                    <a:pt x="36637" y="567189"/>
                  </a:lnTo>
                  <a:lnTo>
                    <a:pt x="0" y="558165"/>
                  </a:lnTo>
                  <a:lnTo>
                    <a:pt x="36637" y="549140"/>
                  </a:lnTo>
                  <a:lnTo>
                    <a:pt x="68466" y="524011"/>
                  </a:lnTo>
                  <a:lnTo>
                    <a:pt x="93570" y="485689"/>
                  </a:lnTo>
                  <a:lnTo>
                    <a:pt x="110036" y="437090"/>
                  </a:lnTo>
                  <a:lnTo>
                    <a:pt x="115950" y="381127"/>
                  </a:lnTo>
                  <a:lnTo>
                    <a:pt x="115950" y="177165"/>
                  </a:lnTo>
                  <a:lnTo>
                    <a:pt x="121851" y="121188"/>
                  </a:lnTo>
                  <a:lnTo>
                    <a:pt x="138286" y="72557"/>
                  </a:lnTo>
                  <a:lnTo>
                    <a:pt x="163353" y="34198"/>
                  </a:lnTo>
                  <a:lnTo>
                    <a:pt x="195150" y="9037"/>
                  </a:lnTo>
                  <a:lnTo>
                    <a:pt x="231775" y="0"/>
                  </a:lnTo>
                </a:path>
              </a:pathLst>
            </a:custGeom>
            <a:ln w="25400">
              <a:solidFill>
                <a:srgbClr val="002060"/>
              </a:solidFill>
            </a:ln>
            <a:effectLst/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DEECD5A-F9DD-BD58-D310-9E96EF75C10D}"/>
              </a:ext>
            </a:extLst>
          </p:cNvPr>
          <p:cNvSpPr txBox="1"/>
          <p:nvPr/>
        </p:nvSpPr>
        <p:spPr>
          <a:xfrm>
            <a:off x="6230943" y="5338177"/>
            <a:ext cx="2320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dirty="0"/>
              <a:t>Principado de Asturias: </a:t>
            </a:r>
            <a:r>
              <a:rPr lang="es-ES" sz="1400" b="1" dirty="0"/>
              <a:t>bable</a:t>
            </a:r>
            <a:r>
              <a:rPr lang="es-ES" sz="1400" dirty="0"/>
              <a:t> o </a:t>
            </a:r>
            <a:r>
              <a:rPr lang="es-ES" sz="1400" b="1" dirty="0"/>
              <a:t>asturiano.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dirty="0"/>
              <a:t>Aragón: </a:t>
            </a:r>
            <a:r>
              <a:rPr lang="es-ES" sz="1400" b="1" dirty="0"/>
              <a:t>hablas aragonesas.</a:t>
            </a:r>
            <a:endParaRPr lang="es-ES" sz="900" b="1" dirty="0"/>
          </a:p>
        </p:txBody>
      </p:sp>
    </p:spTree>
    <p:extLst>
      <p:ext uri="{BB962C8B-B14F-4D97-AF65-F5344CB8AC3E}">
        <p14:creationId xmlns:p14="http://schemas.microsoft.com/office/powerpoint/2010/main" val="299875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apa&#10;&#10;Descripción generada automáticamente">
            <a:extLst>
              <a:ext uri="{FF2B5EF4-FFF2-40B4-BE49-F238E27FC236}">
                <a16:creationId xmlns:a16="http://schemas.microsoft.com/office/drawing/2014/main" id="{AF5B08FC-F510-D5FD-6B38-5E5D624A42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66" y="2147577"/>
            <a:ext cx="4870066" cy="3354934"/>
          </a:xfrm>
          <a:prstGeom prst="rect">
            <a:avLst/>
          </a:prstGeom>
        </p:spPr>
      </p:pic>
      <p:sp>
        <p:nvSpPr>
          <p:cNvPr id="13" name="object 7">
            <a:extLst>
              <a:ext uri="{FF2B5EF4-FFF2-40B4-BE49-F238E27FC236}">
                <a16:creationId xmlns:a16="http://schemas.microsoft.com/office/drawing/2014/main" id="{B1FCED88-F1B6-1DA9-C746-7FE47ECE772F}"/>
              </a:ext>
            </a:extLst>
          </p:cNvPr>
          <p:cNvSpPr txBox="1"/>
          <p:nvPr/>
        </p:nvSpPr>
        <p:spPr>
          <a:xfrm>
            <a:off x="592509" y="5797756"/>
            <a:ext cx="7958981" cy="373820"/>
          </a:xfrm>
          <a:prstGeom prst="rect">
            <a:avLst/>
          </a:prstGeom>
          <a:solidFill>
            <a:srgbClr val="FCEADA"/>
          </a:solidFill>
          <a:ln>
            <a:solidFill>
              <a:srgbClr val="00206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algn="ctr"/>
            <a:r>
              <a:rPr lang="es-ES" sz="1200" b="0" i="0" u="none" strike="noStrike" baseline="0" dirty="0"/>
              <a:t>En España, las </a:t>
            </a:r>
            <a:r>
              <a:rPr lang="es-ES" sz="1200" b="1" i="0" u="none" strike="noStrike" baseline="0" dirty="0"/>
              <a:t>comunidades bilingües </a:t>
            </a:r>
            <a:r>
              <a:rPr lang="es-ES" sz="1200" b="0" i="0" u="none" strike="noStrike" baseline="0" dirty="0"/>
              <a:t>han desarrollado </a:t>
            </a:r>
            <a:r>
              <a:rPr lang="es-ES" sz="1200" b="1" i="0" u="none" strike="noStrike" baseline="0" dirty="0"/>
              <a:t>políticas de normalización lingüística </a:t>
            </a:r>
            <a:r>
              <a:rPr lang="es-ES" sz="1200" b="0" i="0" u="none" strike="noStrike" baseline="0" dirty="0"/>
              <a:t>para </a:t>
            </a:r>
            <a:r>
              <a:rPr lang="es-ES" sz="1200" b="1" i="0" u="none" strike="noStrike" baseline="0" dirty="0"/>
              <a:t>promover el uso </a:t>
            </a:r>
            <a:br>
              <a:rPr lang="es-ES" sz="1200" b="1" i="0" u="none" strike="noStrike" baseline="0" dirty="0"/>
            </a:br>
            <a:r>
              <a:rPr lang="es-ES" sz="1200" b="1" i="0" u="none" strike="noStrike" baseline="0" dirty="0"/>
              <a:t>de las lenguas de cada territorio </a:t>
            </a:r>
            <a:r>
              <a:rPr lang="es-ES" sz="1200" b="0" i="0" u="none" strike="noStrike" baseline="0" dirty="0"/>
              <a:t>en la </a:t>
            </a:r>
            <a:r>
              <a:rPr lang="es-ES" sz="1200" b="1" i="0" u="none" strike="noStrike" baseline="0" dirty="0"/>
              <a:t>escuela, </a:t>
            </a:r>
            <a:r>
              <a:rPr lang="es-ES" sz="1200" b="0" i="0" u="none" strike="noStrike" baseline="0" dirty="0"/>
              <a:t>en la </a:t>
            </a:r>
            <a:r>
              <a:rPr lang="es-ES" sz="1200" b="1" i="0" u="none" strike="noStrike" baseline="0" dirty="0"/>
              <a:t>Administración </a:t>
            </a:r>
            <a:r>
              <a:rPr lang="es-ES" sz="1200" b="0" i="0" u="none" strike="noStrike" baseline="0" dirty="0"/>
              <a:t>y en los </a:t>
            </a:r>
            <a:r>
              <a:rPr lang="es-ES" sz="1200" b="1" i="0" u="none" strike="noStrike" baseline="0" dirty="0"/>
              <a:t>medios de comunicación.</a:t>
            </a:r>
            <a:endParaRPr lang="es-ES" sz="400" dirty="0">
              <a:cs typeface="Calibri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84B48A01-412F-4B8A-BD85-2818EC14B476}"/>
              </a:ext>
            </a:extLst>
          </p:cNvPr>
          <p:cNvSpPr/>
          <p:nvPr/>
        </p:nvSpPr>
        <p:spPr>
          <a:xfrm>
            <a:off x="4499991" y="873810"/>
            <a:ext cx="3744417" cy="1043022"/>
          </a:xfrm>
          <a:custGeom>
            <a:avLst/>
            <a:gdLst/>
            <a:ahLst/>
            <a:cxnLst/>
            <a:rect l="l" t="t" r="r" b="b"/>
            <a:pathLst>
              <a:path w="1981835" h="339089">
                <a:moveTo>
                  <a:pt x="0" y="338556"/>
                </a:moveTo>
                <a:lnTo>
                  <a:pt x="1981453" y="338556"/>
                </a:lnTo>
                <a:lnTo>
                  <a:pt x="1981453" y="0"/>
                </a:lnTo>
                <a:lnTo>
                  <a:pt x="0" y="0"/>
                </a:lnTo>
                <a:lnTo>
                  <a:pt x="0" y="338556"/>
                </a:lnTo>
                <a:close/>
              </a:path>
            </a:pathLst>
          </a:custGeom>
          <a:ln w="9525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B25016B6-56A6-B7B9-3CA3-4EE7CF8E36C6}"/>
              </a:ext>
            </a:extLst>
          </p:cNvPr>
          <p:cNvSpPr txBox="1"/>
          <p:nvPr/>
        </p:nvSpPr>
        <p:spPr>
          <a:xfrm>
            <a:off x="4595645" y="918102"/>
            <a:ext cx="3591217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200" dirty="0">
                <a:latin typeface="Calibri"/>
                <a:cs typeface="Calibri"/>
              </a:rPr>
              <a:t>Debe ser entendida como un </a:t>
            </a:r>
            <a:r>
              <a:rPr lang="es-ES" sz="1200" b="1" dirty="0">
                <a:latin typeface="Calibri"/>
                <a:cs typeface="Calibri"/>
              </a:rPr>
              <a:t>patrimonio cultural </a:t>
            </a:r>
            <a:r>
              <a:rPr lang="es-ES" sz="1200" dirty="0">
                <a:latin typeface="Calibri"/>
                <a:cs typeface="Calibri"/>
              </a:rPr>
              <a:t>además de un </a:t>
            </a:r>
            <a:r>
              <a:rPr lang="es-ES" sz="1200" b="1" dirty="0">
                <a:latin typeface="Calibri"/>
                <a:cs typeface="Calibri"/>
              </a:rPr>
              <a:t>bien cultural. </a:t>
            </a:r>
            <a:r>
              <a:rPr lang="es-ES" sz="1200" dirty="0">
                <a:latin typeface="Calibri"/>
                <a:cs typeface="Calibri"/>
              </a:rPr>
              <a:t>El empleo de la lengua propia constituye un </a:t>
            </a:r>
            <a:r>
              <a:rPr lang="es-ES" sz="1200" b="1" dirty="0">
                <a:latin typeface="Calibri"/>
                <a:cs typeface="Calibri"/>
              </a:rPr>
              <a:t>derecho individual, </a:t>
            </a:r>
            <a:r>
              <a:rPr lang="es-ES" sz="1200" dirty="0">
                <a:latin typeface="Calibri"/>
                <a:cs typeface="Calibri"/>
              </a:rPr>
              <a:t>y toda lengua debe, por tanto, protegerse y promocionarse para impedir su desaparición.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9C5F9F7B-4CDE-CEDF-6433-44D51DCD875D}"/>
              </a:ext>
            </a:extLst>
          </p:cNvPr>
          <p:cNvSpPr txBox="1"/>
          <p:nvPr/>
        </p:nvSpPr>
        <p:spPr>
          <a:xfrm>
            <a:off x="957137" y="1198948"/>
            <a:ext cx="2359660" cy="279564"/>
          </a:xfrm>
          <a:prstGeom prst="rect">
            <a:avLst/>
          </a:prstGeom>
          <a:ln w="9525">
            <a:solidFill>
              <a:srgbClr val="00206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260"/>
              </a:spcBef>
            </a:pPr>
            <a:r>
              <a:rPr lang="es-ES" sz="1600" b="1" spc="-10" dirty="0">
                <a:latin typeface="Calibri"/>
                <a:cs typeface="Calibri"/>
              </a:rPr>
              <a:t>Diversidad lingüística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7" name="object 22">
            <a:extLst>
              <a:ext uri="{FF2B5EF4-FFF2-40B4-BE49-F238E27FC236}">
                <a16:creationId xmlns:a16="http://schemas.microsoft.com/office/drawing/2014/main" id="{79985F90-C5E0-035C-BD7A-3B73A4E6E8E5}"/>
              </a:ext>
            </a:extLst>
          </p:cNvPr>
          <p:cNvGrpSpPr/>
          <p:nvPr/>
        </p:nvGrpSpPr>
        <p:grpSpPr>
          <a:xfrm>
            <a:off x="3275280" y="1232832"/>
            <a:ext cx="1100455" cy="308610"/>
            <a:chOff x="2744723" y="2518410"/>
            <a:chExt cx="1100455" cy="308610"/>
          </a:xfrm>
        </p:grpSpPr>
        <p:pic>
          <p:nvPicPr>
            <p:cNvPr id="18" name="object 23">
              <a:extLst>
                <a:ext uri="{FF2B5EF4-FFF2-40B4-BE49-F238E27FC236}">
                  <a16:creationId xmlns:a16="http://schemas.microsoft.com/office/drawing/2014/main" id="{DCE65666-AD35-F86F-EC88-17128CCAF69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4723" y="2518410"/>
              <a:ext cx="1100327" cy="308610"/>
            </a:xfrm>
            <a:prstGeom prst="rect">
              <a:avLst/>
            </a:prstGeom>
          </p:spPr>
        </p:pic>
        <p:sp>
          <p:nvSpPr>
            <p:cNvPr id="21" name="object 24">
              <a:extLst>
                <a:ext uri="{FF2B5EF4-FFF2-40B4-BE49-F238E27FC236}">
                  <a16:creationId xmlns:a16="http://schemas.microsoft.com/office/drawing/2014/main" id="{37D85DD6-1D29-C4E2-F7A7-D4EF9623CD46}"/>
                </a:ext>
              </a:extLst>
            </p:cNvPr>
            <p:cNvSpPr/>
            <p:nvPr/>
          </p:nvSpPr>
          <p:spPr>
            <a:xfrm>
              <a:off x="2785871" y="2593848"/>
              <a:ext cx="905510" cy="118110"/>
            </a:xfrm>
            <a:custGeom>
              <a:avLst/>
              <a:gdLst/>
              <a:ahLst/>
              <a:cxnLst/>
              <a:rect l="l" t="t" r="r" b="b"/>
              <a:pathLst>
                <a:path w="905510" h="118110">
                  <a:moveTo>
                    <a:pt x="883184" y="46100"/>
                  </a:moveTo>
                  <a:lnTo>
                    <a:pt x="879728" y="46100"/>
                  </a:lnTo>
                  <a:lnTo>
                    <a:pt x="879855" y="71500"/>
                  </a:lnTo>
                  <a:lnTo>
                    <a:pt x="832779" y="71562"/>
                  </a:lnTo>
                  <a:lnTo>
                    <a:pt x="797178" y="92328"/>
                  </a:lnTo>
                  <a:lnTo>
                    <a:pt x="791210" y="95885"/>
                  </a:lnTo>
                  <a:lnTo>
                    <a:pt x="789177" y="103759"/>
                  </a:lnTo>
                  <a:lnTo>
                    <a:pt x="792733" y="109727"/>
                  </a:lnTo>
                  <a:lnTo>
                    <a:pt x="796163" y="115824"/>
                  </a:lnTo>
                  <a:lnTo>
                    <a:pt x="804037" y="117855"/>
                  </a:lnTo>
                  <a:lnTo>
                    <a:pt x="810005" y="114300"/>
                  </a:lnTo>
                  <a:lnTo>
                    <a:pt x="905001" y="58800"/>
                  </a:lnTo>
                  <a:lnTo>
                    <a:pt x="883184" y="46100"/>
                  </a:lnTo>
                  <a:close/>
                </a:path>
                <a:path w="905510" h="118110">
                  <a:moveTo>
                    <a:pt x="832881" y="46161"/>
                  </a:moveTo>
                  <a:lnTo>
                    <a:pt x="0" y="47243"/>
                  </a:lnTo>
                  <a:lnTo>
                    <a:pt x="126" y="72643"/>
                  </a:lnTo>
                  <a:lnTo>
                    <a:pt x="832779" y="71562"/>
                  </a:lnTo>
                  <a:lnTo>
                    <a:pt x="854630" y="58815"/>
                  </a:lnTo>
                  <a:lnTo>
                    <a:pt x="832881" y="46161"/>
                  </a:lnTo>
                  <a:close/>
                </a:path>
                <a:path w="905510" h="118110">
                  <a:moveTo>
                    <a:pt x="854630" y="58815"/>
                  </a:moveTo>
                  <a:lnTo>
                    <a:pt x="832779" y="71562"/>
                  </a:lnTo>
                  <a:lnTo>
                    <a:pt x="879855" y="71500"/>
                  </a:lnTo>
                  <a:lnTo>
                    <a:pt x="879847" y="69723"/>
                  </a:lnTo>
                  <a:lnTo>
                    <a:pt x="873378" y="69723"/>
                  </a:lnTo>
                  <a:lnTo>
                    <a:pt x="854630" y="58815"/>
                  </a:lnTo>
                  <a:close/>
                </a:path>
                <a:path w="905510" h="118110">
                  <a:moveTo>
                    <a:pt x="873378" y="47878"/>
                  </a:moveTo>
                  <a:lnTo>
                    <a:pt x="854630" y="58815"/>
                  </a:lnTo>
                  <a:lnTo>
                    <a:pt x="873378" y="69723"/>
                  </a:lnTo>
                  <a:lnTo>
                    <a:pt x="873378" y="47878"/>
                  </a:lnTo>
                  <a:close/>
                </a:path>
                <a:path w="905510" h="118110">
                  <a:moveTo>
                    <a:pt x="879737" y="47878"/>
                  </a:moveTo>
                  <a:lnTo>
                    <a:pt x="873378" y="47878"/>
                  </a:lnTo>
                  <a:lnTo>
                    <a:pt x="873378" y="69723"/>
                  </a:lnTo>
                  <a:lnTo>
                    <a:pt x="879847" y="69723"/>
                  </a:lnTo>
                  <a:lnTo>
                    <a:pt x="879737" y="47878"/>
                  </a:lnTo>
                  <a:close/>
                </a:path>
                <a:path w="905510" h="118110">
                  <a:moveTo>
                    <a:pt x="879728" y="46100"/>
                  </a:moveTo>
                  <a:lnTo>
                    <a:pt x="832881" y="46161"/>
                  </a:lnTo>
                  <a:lnTo>
                    <a:pt x="854630" y="58815"/>
                  </a:lnTo>
                  <a:lnTo>
                    <a:pt x="873378" y="47878"/>
                  </a:lnTo>
                  <a:lnTo>
                    <a:pt x="879737" y="47878"/>
                  </a:lnTo>
                  <a:lnTo>
                    <a:pt x="879728" y="46100"/>
                  </a:lnTo>
                  <a:close/>
                </a:path>
                <a:path w="905510" h="118110">
                  <a:moveTo>
                    <a:pt x="803910" y="0"/>
                  </a:moveTo>
                  <a:lnTo>
                    <a:pt x="796036" y="2031"/>
                  </a:lnTo>
                  <a:lnTo>
                    <a:pt x="792606" y="8000"/>
                  </a:lnTo>
                  <a:lnTo>
                    <a:pt x="789051" y="14097"/>
                  </a:lnTo>
                  <a:lnTo>
                    <a:pt x="791082" y="21843"/>
                  </a:lnTo>
                  <a:lnTo>
                    <a:pt x="832881" y="46161"/>
                  </a:lnTo>
                  <a:lnTo>
                    <a:pt x="883184" y="46100"/>
                  </a:lnTo>
                  <a:lnTo>
                    <a:pt x="80391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0540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993D7630-4247-0088-9DA9-C46C2F8CA9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0595743"/>
              </p:ext>
            </p:extLst>
          </p:nvPr>
        </p:nvGraphicFramePr>
        <p:xfrm>
          <a:off x="593605" y="836712"/>
          <a:ext cx="795898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>
          <a:xfrm>
            <a:off x="461503" y="926047"/>
            <a:ext cx="7926847" cy="649287"/>
          </a:xfrm>
        </p:spPr>
        <p:txBody>
          <a:bodyPr/>
          <a:lstStyle/>
          <a:p>
            <a:r>
              <a:rPr lang="es-ES" sz="3200" dirty="0">
                <a:solidFill>
                  <a:srgbClr val="002060"/>
                </a:solidFill>
                <a:latin typeface="DM Serif Display" pitchFamily="2" charset="0"/>
              </a:rPr>
              <a:t>Origen histórico de las lenguas de España</a:t>
            </a: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3B173BD3-D56A-3392-9661-2C12C1EBCC2B}"/>
              </a:ext>
            </a:extLst>
          </p:cNvPr>
          <p:cNvSpPr txBox="1"/>
          <p:nvPr/>
        </p:nvSpPr>
        <p:spPr>
          <a:xfrm>
            <a:off x="592509" y="1562314"/>
            <a:ext cx="7958981" cy="373820"/>
          </a:xfrm>
          <a:prstGeom prst="rect">
            <a:avLst/>
          </a:prstGeom>
          <a:solidFill>
            <a:srgbClr val="FCEADA"/>
          </a:solidFill>
          <a:ln>
            <a:solidFill>
              <a:srgbClr val="00206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algn="ctr"/>
            <a:r>
              <a:rPr lang="es-ES" sz="1200" b="0" i="0" u="none" strike="noStrike" baseline="0" dirty="0"/>
              <a:t>Las </a:t>
            </a:r>
            <a:r>
              <a:rPr lang="es-ES" sz="1200" b="1" i="0" u="none" strike="noStrike" baseline="0" dirty="0"/>
              <a:t>lenguas de España, </a:t>
            </a:r>
            <a:r>
              <a:rPr lang="es-ES" sz="1200" b="0" i="0" u="none" strike="noStrike" baseline="0" dirty="0"/>
              <a:t>con la única </a:t>
            </a:r>
            <a:r>
              <a:rPr lang="es-ES" sz="1200" b="1" i="0" u="none" strike="noStrike" baseline="0" dirty="0"/>
              <a:t>excepción del vasco </a:t>
            </a:r>
            <a:r>
              <a:rPr lang="es-ES" sz="1200" b="0" i="0" u="none" strike="noStrike" baseline="0" dirty="0"/>
              <a:t>o </a:t>
            </a:r>
            <a:r>
              <a:rPr lang="es-ES" sz="1200" b="1" i="0" u="none" strike="noStrike" baseline="0" dirty="0"/>
              <a:t>euskera </a:t>
            </a:r>
            <a:r>
              <a:rPr lang="es-ES" sz="1200" i="0" u="none" strike="noStrike" baseline="0" dirty="0"/>
              <a:t>(que deriva de una </a:t>
            </a:r>
            <a:r>
              <a:rPr lang="es-ES" sz="1200" b="1" i="0" u="none" strike="noStrike" baseline="0" dirty="0"/>
              <a:t>lengua prerromana </a:t>
            </a:r>
            <a:r>
              <a:rPr lang="es-ES" sz="1200" i="0" u="none" strike="noStrike" baseline="0" dirty="0"/>
              <a:t>no perteneciente </a:t>
            </a:r>
            <a:br>
              <a:rPr lang="es-ES" sz="1200" i="0" u="none" strike="noStrike" baseline="0" dirty="0"/>
            </a:br>
            <a:r>
              <a:rPr lang="es-ES" sz="1200" i="0" u="none" strike="noStrike" baseline="0" dirty="0"/>
              <a:t>a la familia de las lenguas indoeuropeas), </a:t>
            </a:r>
            <a:r>
              <a:rPr lang="es-ES" sz="1200" b="0" i="0" u="none" strike="noStrike" baseline="0" dirty="0"/>
              <a:t>proceden del </a:t>
            </a:r>
            <a:r>
              <a:rPr lang="es-ES" sz="1200" b="1" i="0" u="none" strike="noStrike" baseline="0" dirty="0"/>
              <a:t>latín; </a:t>
            </a:r>
            <a:r>
              <a:rPr lang="es-ES" sz="1200" b="0" i="0" u="none" strike="noStrike" baseline="0" dirty="0"/>
              <a:t>se trata, por tanto, de </a:t>
            </a:r>
            <a:r>
              <a:rPr lang="es-ES" sz="1200" b="1" i="0" u="none" strike="noStrike" baseline="0" dirty="0"/>
              <a:t>lenguas románicas </a:t>
            </a:r>
            <a:r>
              <a:rPr lang="es-ES" sz="1200" b="0" i="0" u="none" strike="noStrike" baseline="0" dirty="0"/>
              <a:t>o </a:t>
            </a:r>
            <a:r>
              <a:rPr lang="es-ES" sz="1200" b="1" i="0" u="none" strike="noStrike" baseline="0" dirty="0"/>
              <a:t>romances.</a:t>
            </a:r>
            <a:endParaRPr lang="es-ES" sz="100" dirty="0">
              <a:cs typeface="Calibri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C9709B79-8EA8-2AC5-7E05-D0A6DC9EB2B3}"/>
              </a:ext>
            </a:extLst>
          </p:cNvPr>
          <p:cNvSpPr txBox="1">
            <a:spLocks/>
          </p:cNvSpPr>
          <p:nvPr/>
        </p:nvSpPr>
        <p:spPr>
          <a:xfrm>
            <a:off x="2227406" y="2072470"/>
            <a:ext cx="4689183" cy="306493"/>
          </a:xfrm>
          <a:prstGeom prst="rect">
            <a:avLst/>
          </a:prstGeom>
          <a:ln w="9525">
            <a:noFill/>
          </a:ln>
        </p:spPr>
        <p:txBody>
          <a:bodyPr vert="horz" wrap="square" lIns="0" tIns="29209" rIns="0" bIns="0" rtlCol="0">
            <a:spAutoFit/>
          </a:bodyPr>
          <a:lstStyle>
            <a:defPPr>
              <a:defRPr lang="en-US"/>
            </a:defPPr>
            <a:lvl1pPr marL="91440">
              <a:lnSpc>
                <a:spcPct val="100000"/>
              </a:lnSpc>
              <a:spcBef>
                <a:spcPts val="229"/>
              </a:spcBef>
              <a:defRPr sz="2400" b="1" spc="-20">
                <a:solidFill>
                  <a:srgbClr val="002060"/>
                </a:solidFill>
                <a:latin typeface="Calibri"/>
                <a:cs typeface="Calibri"/>
              </a:defRPr>
            </a:lvl1pPr>
          </a:lstStyle>
          <a:p>
            <a:r>
              <a:rPr lang="es-ES" sz="1800" dirty="0"/>
              <a:t>Etapas en la aparición de las lenguas peninsulares</a:t>
            </a:r>
            <a:endParaRPr lang="en-GB" sz="18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10D7F8-3E56-C810-06A4-C535229E1AF3}"/>
              </a:ext>
            </a:extLst>
          </p:cNvPr>
          <p:cNvSpPr/>
          <p:nvPr/>
        </p:nvSpPr>
        <p:spPr>
          <a:xfrm>
            <a:off x="609671" y="3207636"/>
            <a:ext cx="1387203" cy="2716266"/>
          </a:xfrm>
          <a:prstGeom prst="rect">
            <a:avLst/>
          </a:prstGeom>
          <a:solidFill>
            <a:srgbClr val="EDEB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72D2698-BF58-F3B7-EFDE-DC1AA9F55D4A}"/>
              </a:ext>
            </a:extLst>
          </p:cNvPr>
          <p:cNvSpPr/>
          <p:nvPr/>
        </p:nvSpPr>
        <p:spPr>
          <a:xfrm>
            <a:off x="2160126" y="3215686"/>
            <a:ext cx="1387203" cy="2716266"/>
          </a:xfrm>
          <a:prstGeom prst="rect">
            <a:avLst/>
          </a:prstGeom>
          <a:solidFill>
            <a:srgbClr val="EDEB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5D9153A-E0DA-6400-A0E1-319EFB5482D8}"/>
              </a:ext>
            </a:extLst>
          </p:cNvPr>
          <p:cNvSpPr/>
          <p:nvPr/>
        </p:nvSpPr>
        <p:spPr>
          <a:xfrm>
            <a:off x="3723760" y="3215685"/>
            <a:ext cx="1387203" cy="2716267"/>
          </a:xfrm>
          <a:prstGeom prst="rect">
            <a:avLst/>
          </a:prstGeom>
          <a:solidFill>
            <a:srgbClr val="EDEB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9773CF9-89F9-B946-252D-AB12DC4073BD}"/>
              </a:ext>
            </a:extLst>
          </p:cNvPr>
          <p:cNvSpPr/>
          <p:nvPr/>
        </p:nvSpPr>
        <p:spPr>
          <a:xfrm>
            <a:off x="5287394" y="3215686"/>
            <a:ext cx="1387203" cy="2716266"/>
          </a:xfrm>
          <a:prstGeom prst="rect">
            <a:avLst/>
          </a:prstGeom>
          <a:solidFill>
            <a:srgbClr val="EDEB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6352EF9-522A-E64E-9224-EE4CDDDFA3EF}"/>
              </a:ext>
            </a:extLst>
          </p:cNvPr>
          <p:cNvSpPr/>
          <p:nvPr/>
        </p:nvSpPr>
        <p:spPr>
          <a:xfrm>
            <a:off x="6839169" y="3207636"/>
            <a:ext cx="1387203" cy="2716266"/>
          </a:xfrm>
          <a:prstGeom prst="rect">
            <a:avLst/>
          </a:prstGeom>
          <a:solidFill>
            <a:srgbClr val="EDEB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C99B43-BD01-2331-1060-11A93DC37FC3}"/>
              </a:ext>
            </a:extLst>
          </p:cNvPr>
          <p:cNvSpPr txBox="1"/>
          <p:nvPr/>
        </p:nvSpPr>
        <p:spPr>
          <a:xfrm>
            <a:off x="593605" y="3212979"/>
            <a:ext cx="1385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000" dirty="0"/>
              <a:t>Antes </a:t>
            </a:r>
            <a:r>
              <a:rPr lang="es-ES" sz="1000" b="0" i="0" u="none" strike="noStrike" baseline="0" dirty="0"/>
              <a:t>de la llegada de los romanos, en la península ibérica</a:t>
            </a:r>
          </a:p>
          <a:p>
            <a:pPr algn="l"/>
            <a:r>
              <a:rPr lang="es-ES" sz="1000" b="0" i="0" u="none" strike="noStrike" baseline="0" dirty="0"/>
              <a:t>coexistían diversos pueblos, cada uno con su propia lengua.</a:t>
            </a:r>
            <a:endParaRPr lang="es-ES" sz="10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77FCCA8-3C22-CD72-BCE2-74AD1EB25899}"/>
              </a:ext>
            </a:extLst>
          </p:cNvPr>
          <p:cNvSpPr txBox="1"/>
          <p:nvPr/>
        </p:nvSpPr>
        <p:spPr>
          <a:xfrm>
            <a:off x="2160126" y="3212978"/>
            <a:ext cx="1379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0" i="0" u="none" strike="noStrike" baseline="0" dirty="0"/>
              <a:t>Durante la </a:t>
            </a:r>
            <a:r>
              <a:rPr lang="es-ES" sz="1000" b="1" dirty="0"/>
              <a:t>romanización</a:t>
            </a:r>
            <a:r>
              <a:rPr lang="es-ES" sz="1000" b="0" i="0" u="none" strike="noStrike" baseline="0" dirty="0"/>
              <a:t>, el </a:t>
            </a:r>
            <a:r>
              <a:rPr lang="es-ES" sz="1000" b="1" i="0" u="none" strike="noStrike" baseline="0" dirty="0"/>
              <a:t>sustrato</a:t>
            </a:r>
            <a:r>
              <a:rPr lang="es-ES" sz="1000" b="1" i="0" u="none" strike="noStrike" baseline="0" dirty="0">
                <a:solidFill>
                  <a:srgbClr val="FF0000"/>
                </a:solidFill>
              </a:rPr>
              <a:t>*</a:t>
            </a:r>
            <a:r>
              <a:rPr lang="es-ES" sz="1000" b="1" i="0" u="none" strike="noStrike" baseline="0" dirty="0"/>
              <a:t> lingüístico </a:t>
            </a:r>
            <a:r>
              <a:rPr lang="es-ES" sz="1000" b="0" i="0" u="none" strike="noStrike" baseline="0" dirty="0"/>
              <a:t>de cada territorio de Hispania pudo dar lugar a una </a:t>
            </a:r>
            <a:r>
              <a:rPr lang="es-ES" sz="1000" b="1" i="0" u="none" strike="noStrike" baseline="0" dirty="0"/>
              <a:t>primera diferenciación dialectal</a:t>
            </a:r>
            <a:r>
              <a:rPr lang="es-ES" sz="1000" b="0" i="0" u="none" strike="noStrike" baseline="0" dirty="0"/>
              <a:t>.</a:t>
            </a:r>
          </a:p>
          <a:p>
            <a:endParaRPr lang="es-ES" sz="1000" b="0" i="0" u="none" strike="noStrike" baseline="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F368886-6C42-9081-AF16-E0073F13A0CA}"/>
              </a:ext>
            </a:extLst>
          </p:cNvPr>
          <p:cNvSpPr txBox="1"/>
          <p:nvPr/>
        </p:nvSpPr>
        <p:spPr>
          <a:xfrm>
            <a:off x="5285102" y="3215686"/>
            <a:ext cx="1379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000" b="0" i="0" u="none" strike="noStrike" baseline="0" dirty="0"/>
              <a:t>En torno al siglo </a:t>
            </a:r>
            <a:r>
              <a:rPr lang="es-ES" sz="1000" b="0" i="0" u="none" strike="noStrike" cap="small" dirty="0"/>
              <a:t>x</a:t>
            </a:r>
            <a:r>
              <a:rPr lang="es-ES" sz="1000" b="0" i="0" u="none" strike="noStrike" baseline="0" dirty="0"/>
              <a:t> culminó la diferenciación de los primitivos romances hispánicos: </a:t>
            </a:r>
            <a:r>
              <a:rPr lang="es-ES" sz="1000" b="1" i="0" u="none" strike="noStrike" baseline="0" dirty="0"/>
              <a:t>gallego-portugués, asturleonés, castellano,</a:t>
            </a:r>
          </a:p>
          <a:p>
            <a:pPr algn="l"/>
            <a:r>
              <a:rPr lang="es-ES" sz="1000" b="1" i="0" u="none" strike="noStrike" baseline="0" dirty="0"/>
              <a:t>navarroaragonés, catalán </a:t>
            </a:r>
            <a:r>
              <a:rPr lang="es-ES" sz="1000" b="0" i="0" u="none" strike="noStrike" baseline="0" dirty="0"/>
              <a:t>y </a:t>
            </a:r>
            <a:r>
              <a:rPr lang="es-ES" sz="1000" b="1" i="0" u="none" strike="noStrike" baseline="0" dirty="0"/>
              <a:t>mozárabe</a:t>
            </a:r>
            <a:r>
              <a:rPr lang="es-ES" sz="1000" b="0" i="0" u="none" strike="noStrike" baseline="0" dirty="0"/>
              <a:t>. Los núcleos principales de la Reconquista explican su distribución en franjas paralelas de norte a sur.</a:t>
            </a:r>
            <a:endParaRPr lang="es-ES" sz="1000" b="1" i="0" u="none" strike="noStrike" baseline="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64DEA8B-EA29-A2C1-EDCF-C3105971EEDA}"/>
              </a:ext>
            </a:extLst>
          </p:cNvPr>
          <p:cNvSpPr txBox="1"/>
          <p:nvPr/>
        </p:nvSpPr>
        <p:spPr>
          <a:xfrm>
            <a:off x="6857205" y="3212976"/>
            <a:ext cx="1379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000" b="0" i="0" u="none" strike="noStrike" baseline="0" dirty="0"/>
              <a:t>La </a:t>
            </a:r>
            <a:r>
              <a:rPr lang="es-ES" sz="1000" b="1" i="0" u="none" strike="noStrike" baseline="0" dirty="0"/>
              <a:t>pujanza del Reino de Castilla </a:t>
            </a:r>
            <a:r>
              <a:rPr lang="es-ES" sz="1000" b="0" i="0" u="none" strike="noStrike" baseline="0" dirty="0"/>
              <a:t>y la preeminencia de su lengua provocó, con el tiempo, la </a:t>
            </a:r>
            <a:r>
              <a:rPr lang="es-ES" sz="1000" b="1" i="0" u="none" strike="noStrike" baseline="0" dirty="0"/>
              <a:t>desaparición del mozárabe, </a:t>
            </a:r>
            <a:r>
              <a:rPr lang="es-ES" sz="1000" b="0" i="0" u="none" strike="noStrike" baseline="0" dirty="0"/>
              <a:t>y </a:t>
            </a:r>
            <a:r>
              <a:rPr lang="es-ES" sz="1000" b="1" i="0" u="none" strike="noStrike" baseline="0" dirty="0"/>
              <a:t>limitó el desarrollo del asturleonés </a:t>
            </a:r>
            <a:r>
              <a:rPr lang="es-ES" sz="1000" b="0" i="0" u="none" strike="noStrike" baseline="0" dirty="0"/>
              <a:t>y del </a:t>
            </a:r>
            <a:r>
              <a:rPr lang="es-ES" sz="1000" b="1" i="0" u="none" strike="noStrike" baseline="0" dirty="0"/>
              <a:t>navarroaragonés.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C32732E-0D3D-1F46-E2FB-0F2AF1C2E7D1}"/>
              </a:ext>
            </a:extLst>
          </p:cNvPr>
          <p:cNvSpPr txBox="1"/>
          <p:nvPr/>
        </p:nvSpPr>
        <p:spPr>
          <a:xfrm>
            <a:off x="3723760" y="3207636"/>
            <a:ext cx="137992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000" b="0" i="0" u="none" strike="noStrike" baseline="0" dirty="0">
                <a:solidFill>
                  <a:srgbClr val="000000"/>
                </a:solidFill>
              </a:rPr>
              <a:t>Las </a:t>
            </a:r>
            <a:r>
              <a:rPr lang="es-ES" sz="1000" b="1" i="0" u="none" strike="noStrike" baseline="0" dirty="0">
                <a:solidFill>
                  <a:srgbClr val="000000"/>
                </a:solidFill>
              </a:rPr>
              <a:t>invasiones de los pueblos germánicos </a:t>
            </a:r>
            <a:r>
              <a:rPr lang="es-ES" sz="1000" b="0" i="0" u="none" strike="noStrike" baseline="0" dirty="0">
                <a:solidFill>
                  <a:srgbClr val="000000"/>
                </a:solidFill>
              </a:rPr>
              <a:t>produjeron el </a:t>
            </a:r>
            <a:r>
              <a:rPr lang="es-ES" sz="1000" b="1" i="0" u="none" strike="noStrike" baseline="0" dirty="0">
                <a:solidFill>
                  <a:srgbClr val="000000"/>
                </a:solidFill>
              </a:rPr>
              <a:t>colapso del Imperio romano. </a:t>
            </a:r>
            <a:r>
              <a:rPr lang="es-ES" sz="1000" i="0" u="none" strike="noStrike" baseline="0" dirty="0">
                <a:solidFill>
                  <a:srgbClr val="000000"/>
                </a:solidFill>
              </a:rPr>
              <a:t>C</a:t>
            </a:r>
            <a:r>
              <a:rPr lang="es-ES" sz="1000" b="0" i="0" u="none" strike="noStrike" baseline="0" dirty="0">
                <a:solidFill>
                  <a:srgbClr val="000000"/>
                </a:solidFill>
              </a:rPr>
              <a:t>ontribuyeron a ahondar las diferencias entre las variedades del latín hispánico: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b="0" i="0" u="none" strike="noStrike" baseline="0" dirty="0">
                <a:solidFill>
                  <a:srgbClr val="000000"/>
                </a:solidFill>
              </a:rPr>
              <a:t>La </a:t>
            </a:r>
            <a:r>
              <a:rPr lang="es-ES" sz="1000" b="1" i="0" u="none" strike="noStrike" baseline="0" dirty="0">
                <a:solidFill>
                  <a:srgbClr val="000000"/>
                </a:solidFill>
              </a:rPr>
              <a:t>desaparición de las estructuras homogeneizadoras del Imperio.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b="0" i="0" u="none" strike="noStrike" baseline="0" dirty="0">
                <a:solidFill>
                  <a:srgbClr val="000000"/>
                </a:solidFill>
              </a:rPr>
              <a:t>El </a:t>
            </a:r>
            <a:r>
              <a:rPr lang="es-ES" sz="1000" b="1" i="0" u="none" strike="noStrike" baseline="0" dirty="0">
                <a:solidFill>
                  <a:srgbClr val="000000"/>
                </a:solidFill>
              </a:rPr>
              <a:t>superestrato</a:t>
            </a:r>
            <a:r>
              <a:rPr lang="es-ES" sz="1000" b="1" i="0" u="none" strike="noStrike" baseline="0" dirty="0">
                <a:solidFill>
                  <a:srgbClr val="FF0000"/>
                </a:solidFill>
              </a:rPr>
              <a:t>*</a:t>
            </a:r>
            <a:r>
              <a:rPr lang="es-ES" sz="1000" b="1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s-ES" sz="1000" b="0" i="0" u="none" strike="noStrike" baseline="0" dirty="0">
                <a:solidFill>
                  <a:srgbClr val="000000"/>
                </a:solidFill>
              </a:rPr>
              <a:t>conformado por las huellas de la </a:t>
            </a:r>
            <a:r>
              <a:rPr lang="es-ES" sz="1000" b="1" i="0" u="none" strike="noStrike" baseline="0" dirty="0">
                <a:solidFill>
                  <a:srgbClr val="000000"/>
                </a:solidFill>
              </a:rPr>
              <a:t>lengua germánica </a:t>
            </a:r>
            <a:r>
              <a:rPr lang="es-ES" sz="1000" b="0" i="0" u="none" strike="noStrike" baseline="0" dirty="0">
                <a:solidFill>
                  <a:srgbClr val="000000"/>
                </a:solidFill>
              </a:rPr>
              <a:t>y del </a:t>
            </a:r>
            <a:r>
              <a:rPr lang="es-ES" sz="1000" b="1" i="0" u="none" strike="noStrike" baseline="0" dirty="0">
                <a:solidFill>
                  <a:srgbClr val="000000"/>
                </a:solidFill>
              </a:rPr>
              <a:t>árabe.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CA474DE-B56B-B4C5-0739-746A23F1606E}"/>
              </a:ext>
            </a:extLst>
          </p:cNvPr>
          <p:cNvSpPr txBox="1"/>
          <p:nvPr/>
        </p:nvSpPr>
        <p:spPr>
          <a:xfrm>
            <a:off x="516076" y="6258106"/>
            <a:ext cx="56207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000" b="1" i="0" u="none" strike="noStrike" baseline="0" dirty="0">
                <a:solidFill>
                  <a:srgbClr val="FF0000"/>
                </a:solidFill>
              </a:rPr>
              <a:t>*</a:t>
            </a:r>
            <a:r>
              <a:rPr lang="es-ES" sz="1000" b="1" dirty="0">
                <a:solidFill>
                  <a:srgbClr val="000000"/>
                </a:solidFill>
              </a:rPr>
              <a:t> </a:t>
            </a:r>
            <a:r>
              <a:rPr lang="es-ES" sz="1000" b="1" i="0" u="none" strike="noStrike" baseline="0" dirty="0">
                <a:solidFill>
                  <a:srgbClr val="000000"/>
                </a:solidFill>
              </a:rPr>
              <a:t>Superestrato:</a:t>
            </a:r>
            <a:r>
              <a:rPr lang="es-ES" sz="1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s-ES" sz="1000" b="1" i="0" u="none" strike="noStrike" baseline="0" dirty="0">
                <a:solidFill>
                  <a:srgbClr val="000000"/>
                </a:solidFill>
              </a:rPr>
              <a:t>influencia </a:t>
            </a:r>
            <a:r>
              <a:rPr lang="es-ES" sz="1000" b="0" i="0" u="none" strike="noStrike" baseline="0" dirty="0">
                <a:solidFill>
                  <a:srgbClr val="000000"/>
                </a:solidFill>
              </a:rPr>
              <a:t>de la </a:t>
            </a:r>
            <a:r>
              <a:rPr lang="es-ES" sz="1000" b="1" i="0" u="none" strike="noStrike" baseline="0" dirty="0">
                <a:solidFill>
                  <a:srgbClr val="000000"/>
                </a:solidFill>
              </a:rPr>
              <a:t>lengua de un pueblo invasor </a:t>
            </a:r>
            <a:r>
              <a:rPr lang="es-ES" sz="1000" b="0" i="0" u="none" strike="noStrike" baseline="0" dirty="0">
                <a:solidFill>
                  <a:srgbClr val="000000"/>
                </a:solidFill>
              </a:rPr>
              <a:t>en la </a:t>
            </a:r>
            <a:r>
              <a:rPr lang="es-ES" sz="1000" b="1" i="0" u="none" strike="noStrike" baseline="0" dirty="0">
                <a:solidFill>
                  <a:srgbClr val="000000"/>
                </a:solidFill>
              </a:rPr>
              <a:t>lengua de un pueblo invadido.</a:t>
            </a:r>
            <a:endParaRPr lang="es-ES" sz="1000" b="1" i="0" u="none" strike="noStrike" baseline="0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829BCA6-2090-C4D3-99CA-B61BBF3A473D}"/>
              </a:ext>
            </a:extLst>
          </p:cNvPr>
          <p:cNvSpPr txBox="1"/>
          <p:nvPr/>
        </p:nvSpPr>
        <p:spPr>
          <a:xfrm>
            <a:off x="516076" y="6000476"/>
            <a:ext cx="77283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000" b="1" i="0" u="none" strike="noStrike" baseline="0" dirty="0">
                <a:solidFill>
                  <a:srgbClr val="FF0000"/>
                </a:solidFill>
              </a:rPr>
              <a:t>*</a:t>
            </a:r>
            <a:r>
              <a:rPr lang="es-ES" sz="1000" b="1" i="0" u="none" strike="noStrike" baseline="0" dirty="0"/>
              <a:t> Sustrato:</a:t>
            </a:r>
            <a:r>
              <a:rPr lang="es-ES" sz="1000" b="0" i="0" u="none" strike="noStrike" baseline="0" dirty="0"/>
              <a:t> </a:t>
            </a:r>
            <a:r>
              <a:rPr lang="es-ES" sz="1000" b="1" i="0" u="none" strike="noStrike" baseline="0" dirty="0"/>
              <a:t>fenómeno de interferencia entre lenguas </a:t>
            </a:r>
            <a:r>
              <a:rPr lang="es-ES" sz="1000" b="0" i="0" u="none" strike="noStrike" baseline="0" dirty="0"/>
              <a:t>que se produce cuando un </a:t>
            </a:r>
            <a:r>
              <a:rPr lang="es-ES" sz="1000" b="1" i="0" u="none" strike="noStrike" baseline="0" dirty="0"/>
              <a:t>pueblo sojuzgado </a:t>
            </a:r>
            <a:r>
              <a:rPr lang="es-ES" sz="1000" b="0" i="0" u="none" strike="noStrike" baseline="0" dirty="0"/>
              <a:t>pasa a hablar la </a:t>
            </a:r>
            <a:r>
              <a:rPr lang="es-ES" sz="1000" b="1" i="0" u="none" strike="noStrike" baseline="0" dirty="0"/>
              <a:t>lengua de los conquistadores.</a:t>
            </a:r>
          </a:p>
        </p:txBody>
      </p:sp>
    </p:spTree>
    <p:extLst>
      <p:ext uri="{BB962C8B-B14F-4D97-AF65-F5344CB8AC3E}">
        <p14:creationId xmlns:p14="http://schemas.microsoft.com/office/powerpoint/2010/main" val="226792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>
          <a:xfrm>
            <a:off x="461503" y="926047"/>
            <a:ext cx="7926847" cy="649287"/>
          </a:xfrm>
        </p:spPr>
        <p:txBody>
          <a:bodyPr/>
          <a:lstStyle/>
          <a:p>
            <a:r>
              <a:rPr lang="es-ES" sz="3200" dirty="0">
                <a:solidFill>
                  <a:srgbClr val="002060"/>
                </a:solidFill>
                <a:latin typeface="DM Serif Display" pitchFamily="2" charset="0"/>
              </a:rPr>
              <a:t>Bilingüismo y disglosia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C48560A5-BF1C-66F6-8973-D364BE58B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599656"/>
              </p:ext>
            </p:extLst>
          </p:nvPr>
        </p:nvGraphicFramePr>
        <p:xfrm>
          <a:off x="558443" y="1556792"/>
          <a:ext cx="8027115" cy="264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705">
                  <a:extLst>
                    <a:ext uri="{9D8B030D-6E8A-4147-A177-3AD203B41FA5}">
                      <a16:colId xmlns:a16="http://schemas.microsoft.com/office/drawing/2014/main" val="2750375885"/>
                    </a:ext>
                  </a:extLst>
                </a:gridCol>
                <a:gridCol w="2675705">
                  <a:extLst>
                    <a:ext uri="{9D8B030D-6E8A-4147-A177-3AD203B41FA5}">
                      <a16:colId xmlns:a16="http://schemas.microsoft.com/office/drawing/2014/main" val="2122182140"/>
                    </a:ext>
                  </a:extLst>
                </a:gridCol>
                <a:gridCol w="2675705">
                  <a:extLst>
                    <a:ext uri="{9D8B030D-6E8A-4147-A177-3AD203B41FA5}">
                      <a16:colId xmlns:a16="http://schemas.microsoft.com/office/drawing/2014/main" val="935882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002060"/>
                          </a:solidFill>
                        </a:rPr>
                        <a:t>Bilingüismo individual</a:t>
                      </a:r>
                    </a:p>
                  </a:txBody>
                  <a:tcP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002060"/>
                          </a:solidFill>
                        </a:rPr>
                        <a:t>Bilingüismo social</a:t>
                      </a:r>
                    </a:p>
                  </a:txBody>
                  <a:tcP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002060"/>
                          </a:solidFill>
                        </a:rPr>
                        <a:t>Disglosia</a:t>
                      </a:r>
                    </a:p>
                  </a:txBody>
                  <a:tcPr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313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100" b="0" i="0" u="none" strike="noStrike" baseline="0" dirty="0">
                          <a:latin typeface="+mn-lt"/>
                        </a:rPr>
                        <a:t>Una </a:t>
                      </a:r>
                      <a:r>
                        <a:rPr lang="es-ES" sz="1100" b="1" i="0" u="none" strike="noStrike" baseline="0" dirty="0">
                          <a:latin typeface="+mn-lt"/>
                        </a:rPr>
                        <a:t>persona </a:t>
                      </a:r>
                      <a:r>
                        <a:rPr lang="es-ES" sz="1100" b="0" i="0" u="none" strike="noStrike" baseline="0" dirty="0">
                          <a:latin typeface="+mn-lt"/>
                        </a:rPr>
                        <a:t>es </a:t>
                      </a:r>
                      <a:r>
                        <a:rPr lang="es-ES" sz="1100" b="1" i="0" u="none" strike="noStrike" baseline="0" dirty="0">
                          <a:latin typeface="+mn-lt"/>
                        </a:rPr>
                        <a:t>bilingüe </a:t>
                      </a:r>
                      <a:r>
                        <a:rPr lang="es-ES" sz="1100" b="0" i="0" u="none" strike="noStrike" baseline="0" dirty="0">
                          <a:latin typeface="+mn-lt"/>
                        </a:rPr>
                        <a:t>cuando es </a:t>
                      </a:r>
                      <a:r>
                        <a:rPr lang="es-ES" sz="1100" b="1" i="0" u="none" strike="noStrike" baseline="0" dirty="0">
                          <a:latin typeface="+mn-lt"/>
                        </a:rPr>
                        <a:t>capaz de expresarse indistintamente en dos lenguas.</a:t>
                      </a:r>
                    </a:p>
                    <a:p>
                      <a:pPr algn="l"/>
                      <a:endParaRPr lang="es-ES" sz="1100" b="1" i="0" u="none" strike="noStrike" baseline="0" dirty="0">
                        <a:latin typeface="+mn-lt"/>
                      </a:endParaRPr>
                    </a:p>
                    <a:p>
                      <a:pPr algn="l"/>
                      <a:r>
                        <a:rPr lang="es-ES" sz="1100" b="0" i="0" u="none" strike="noStrike" baseline="0" dirty="0">
                          <a:latin typeface="+mn-lt"/>
                        </a:rPr>
                        <a:t>Tipos de bilingüismo: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i="0" u="none" strike="noStrike" baseline="0" dirty="0">
                          <a:latin typeface="+mn-lt"/>
                        </a:rPr>
                        <a:t>Activo: </a:t>
                      </a:r>
                      <a:r>
                        <a:rPr lang="es-ES" sz="1100" b="0" i="0" u="none" strike="noStrike" baseline="0" dirty="0">
                          <a:latin typeface="+mn-lt"/>
                        </a:rPr>
                        <a:t>la persona comprende y produce mensajes en ambas lenguas.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i="0" u="none" strike="noStrike" baseline="0" dirty="0">
                          <a:latin typeface="+mn-lt"/>
                        </a:rPr>
                        <a:t>Pasivo: </a:t>
                      </a:r>
                      <a:r>
                        <a:rPr lang="es-ES" sz="1100" b="0" i="0" u="none" strike="noStrike" baseline="0" dirty="0">
                          <a:latin typeface="+mn-lt"/>
                        </a:rPr>
                        <a:t>la persona entiende las dos lenguas, pero solo produce mensajes en una.</a:t>
                      </a:r>
                      <a:endParaRPr lang="es-ES" sz="1100" b="0" dirty="0">
                        <a:latin typeface="+mn-lt"/>
                      </a:endParaRPr>
                    </a:p>
                  </a:txBody>
                  <a:tcPr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Una </a:t>
                      </a:r>
                      <a:r>
                        <a:rPr lang="es-ES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comunidad </a:t>
                      </a:r>
                      <a:r>
                        <a:rPr lang="es-E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 </a:t>
                      </a:r>
                      <a:r>
                        <a:rPr lang="es-ES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bilingüe </a:t>
                      </a:r>
                      <a:r>
                        <a:rPr lang="es-E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cuando en ella </a:t>
                      </a:r>
                      <a:r>
                        <a:rPr lang="es-ES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hablan dos lenguas, </a:t>
                      </a:r>
                      <a:r>
                        <a:rPr lang="es-E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manera que todos los hablantes o una parte de ellos son bilingües.</a:t>
                      </a:r>
                      <a:endParaRPr lang="es-ES" sz="800" dirty="0"/>
                    </a:p>
                  </a:txBody>
                  <a:tcPr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produce </a:t>
                      </a:r>
                      <a:r>
                        <a:rPr lang="es-ES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diglosia </a:t>
                      </a:r>
                      <a:r>
                        <a:rPr lang="es-E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cuando </a:t>
                      </a:r>
                      <a:r>
                        <a:rPr lang="es-ES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 lenguas que coexisten </a:t>
                      </a:r>
                      <a:r>
                        <a:rPr lang="es-E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una comunidad tienen una </a:t>
                      </a:r>
                      <a:r>
                        <a:rPr lang="es-ES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distribución desigual.</a:t>
                      </a:r>
                    </a:p>
                    <a:p>
                      <a:endParaRPr lang="es-ES" sz="11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1100" b="0" i="0" u="none" strike="noStrike" baseline="0" dirty="0">
                          <a:latin typeface="+mn-lt"/>
                        </a:rPr>
                        <a:t>Se emplean con funciones distintas y en ámbitos diferentes: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i="0" u="none" strike="noStrike" baseline="0" dirty="0">
                          <a:latin typeface="+mn-lt"/>
                        </a:rPr>
                        <a:t>Lengua</a:t>
                      </a:r>
                      <a:r>
                        <a:rPr lang="es-ES" sz="1100" b="0" i="0" u="none" strike="noStrike" baseline="0" dirty="0">
                          <a:latin typeface="+mn-lt"/>
                        </a:rPr>
                        <a:t> </a:t>
                      </a:r>
                      <a:r>
                        <a:rPr lang="es-ES" sz="1100" b="1" i="0" u="none" strike="noStrike" baseline="0" dirty="0">
                          <a:latin typeface="+mn-lt"/>
                        </a:rPr>
                        <a:t>alta (A) o de prestigio: </a:t>
                      </a:r>
                      <a:r>
                        <a:rPr lang="es-ES" sz="1100" b="0" i="0" u="none" strike="noStrike" baseline="0" dirty="0">
                          <a:latin typeface="+mn-lt"/>
                        </a:rPr>
                        <a:t>se utiliza en la escuela, los medios de comunicación, la Administración y la comunicación escrita.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i="0" u="none" strike="noStrike" baseline="0" dirty="0">
                          <a:latin typeface="+mn-lt"/>
                        </a:rPr>
                        <a:t>Lengua baja (B): </a:t>
                      </a:r>
                      <a:r>
                        <a:rPr lang="es-ES" sz="1100" b="0" i="0" u="none" strike="noStrike" baseline="0" dirty="0">
                          <a:latin typeface="+mn-lt"/>
                        </a:rPr>
                        <a:t>se usa oralmente, en conversaciones ordinarias del ámbito familiar o privado.</a:t>
                      </a:r>
                      <a:endParaRPr lang="es-ES" sz="1100" b="0" dirty="0">
                        <a:latin typeface="+mn-lt"/>
                      </a:endParaRPr>
                    </a:p>
                  </a:txBody>
                  <a:tcPr>
                    <a:solidFill>
                      <a:srgbClr val="ED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291980"/>
                  </a:ext>
                </a:extLst>
              </a:tr>
            </a:tbl>
          </a:graphicData>
        </a:graphic>
      </p:graphicFrame>
      <p:grpSp>
        <p:nvGrpSpPr>
          <p:cNvPr id="27" name="object 17">
            <a:extLst>
              <a:ext uri="{FF2B5EF4-FFF2-40B4-BE49-F238E27FC236}">
                <a16:creationId xmlns:a16="http://schemas.microsoft.com/office/drawing/2014/main" id="{4A6789FA-ACC2-C1F6-6CE5-EDE219E6507E}"/>
              </a:ext>
            </a:extLst>
          </p:cNvPr>
          <p:cNvGrpSpPr/>
          <p:nvPr/>
        </p:nvGrpSpPr>
        <p:grpSpPr>
          <a:xfrm>
            <a:off x="2436134" y="4610572"/>
            <a:ext cx="308610" cy="593757"/>
            <a:chOff x="1658873" y="1985010"/>
            <a:chExt cx="308610" cy="848360"/>
          </a:xfrm>
        </p:grpSpPr>
        <p:pic>
          <p:nvPicPr>
            <p:cNvPr id="28" name="object 18">
              <a:extLst>
                <a:ext uri="{FF2B5EF4-FFF2-40B4-BE49-F238E27FC236}">
                  <a16:creationId xmlns:a16="http://schemas.microsoft.com/office/drawing/2014/main" id="{C45232AE-5AD1-EBBF-08BC-91EB9F45074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8873" y="1985010"/>
              <a:ext cx="308610" cy="848106"/>
            </a:xfrm>
            <a:prstGeom prst="rect">
              <a:avLst/>
            </a:prstGeom>
          </p:spPr>
        </p:pic>
        <p:sp>
          <p:nvSpPr>
            <p:cNvPr id="29" name="object 19">
              <a:extLst>
                <a:ext uri="{FF2B5EF4-FFF2-40B4-BE49-F238E27FC236}">
                  <a16:creationId xmlns:a16="http://schemas.microsoft.com/office/drawing/2014/main" id="{9BC76CD2-42DC-DDB6-3A04-D49869F495B6}"/>
                </a:ext>
              </a:extLst>
            </p:cNvPr>
            <p:cNvSpPr/>
            <p:nvPr/>
          </p:nvSpPr>
          <p:spPr>
            <a:xfrm>
              <a:off x="1752726" y="2005838"/>
              <a:ext cx="118110" cy="652780"/>
            </a:xfrm>
            <a:custGeom>
              <a:avLst/>
              <a:gdLst/>
              <a:ahLst/>
              <a:cxnLst/>
              <a:rect l="l" t="t" r="r" b="b"/>
              <a:pathLst>
                <a:path w="118110" h="652780">
                  <a:moveTo>
                    <a:pt x="13970" y="537463"/>
                  </a:moveTo>
                  <a:lnTo>
                    <a:pt x="8000" y="541147"/>
                  </a:lnTo>
                  <a:lnTo>
                    <a:pt x="1905" y="544702"/>
                  </a:lnTo>
                  <a:lnTo>
                    <a:pt x="0" y="552576"/>
                  </a:lnTo>
                  <a:lnTo>
                    <a:pt x="3556" y="558546"/>
                  </a:lnTo>
                  <a:lnTo>
                    <a:pt x="60325" y="652779"/>
                  </a:lnTo>
                  <a:lnTo>
                    <a:pt x="74479" y="627761"/>
                  </a:lnTo>
                  <a:lnTo>
                    <a:pt x="47243" y="627761"/>
                  </a:lnTo>
                  <a:lnTo>
                    <a:pt x="46635" y="580758"/>
                  </a:lnTo>
                  <a:lnTo>
                    <a:pt x="24851" y="544576"/>
                  </a:lnTo>
                  <a:lnTo>
                    <a:pt x="21717" y="539496"/>
                  </a:lnTo>
                  <a:lnTo>
                    <a:pt x="13970" y="537463"/>
                  </a:lnTo>
                  <a:close/>
                </a:path>
                <a:path w="118110" h="652780">
                  <a:moveTo>
                    <a:pt x="46635" y="580758"/>
                  </a:moveTo>
                  <a:lnTo>
                    <a:pt x="47243" y="627761"/>
                  </a:lnTo>
                  <a:lnTo>
                    <a:pt x="72643" y="627507"/>
                  </a:lnTo>
                  <a:lnTo>
                    <a:pt x="72565" y="621411"/>
                  </a:lnTo>
                  <a:lnTo>
                    <a:pt x="48895" y="621411"/>
                  </a:lnTo>
                  <a:lnTo>
                    <a:pt x="59648" y="602387"/>
                  </a:lnTo>
                  <a:lnTo>
                    <a:pt x="46635" y="580758"/>
                  </a:lnTo>
                  <a:close/>
                </a:path>
                <a:path w="118110" h="652780">
                  <a:moveTo>
                    <a:pt x="103505" y="536321"/>
                  </a:moveTo>
                  <a:lnTo>
                    <a:pt x="95758" y="538479"/>
                  </a:lnTo>
                  <a:lnTo>
                    <a:pt x="72034" y="580476"/>
                  </a:lnTo>
                  <a:lnTo>
                    <a:pt x="72643" y="627507"/>
                  </a:lnTo>
                  <a:lnTo>
                    <a:pt x="47243" y="627761"/>
                  </a:lnTo>
                  <a:lnTo>
                    <a:pt x="74479" y="627761"/>
                  </a:lnTo>
                  <a:lnTo>
                    <a:pt x="114427" y="557149"/>
                  </a:lnTo>
                  <a:lnTo>
                    <a:pt x="117856" y="551052"/>
                  </a:lnTo>
                  <a:lnTo>
                    <a:pt x="115697" y="543306"/>
                  </a:lnTo>
                  <a:lnTo>
                    <a:pt x="109600" y="539750"/>
                  </a:lnTo>
                  <a:lnTo>
                    <a:pt x="103505" y="536321"/>
                  </a:lnTo>
                  <a:close/>
                </a:path>
                <a:path w="118110" h="652780">
                  <a:moveTo>
                    <a:pt x="59648" y="602387"/>
                  </a:moveTo>
                  <a:lnTo>
                    <a:pt x="48895" y="621411"/>
                  </a:lnTo>
                  <a:lnTo>
                    <a:pt x="70866" y="621029"/>
                  </a:lnTo>
                  <a:lnTo>
                    <a:pt x="59648" y="602387"/>
                  </a:lnTo>
                  <a:close/>
                </a:path>
                <a:path w="118110" h="652780">
                  <a:moveTo>
                    <a:pt x="72034" y="580476"/>
                  </a:moveTo>
                  <a:lnTo>
                    <a:pt x="59648" y="602387"/>
                  </a:lnTo>
                  <a:lnTo>
                    <a:pt x="70866" y="621029"/>
                  </a:lnTo>
                  <a:lnTo>
                    <a:pt x="48895" y="621411"/>
                  </a:lnTo>
                  <a:lnTo>
                    <a:pt x="72565" y="621411"/>
                  </a:lnTo>
                  <a:lnTo>
                    <a:pt x="72034" y="580476"/>
                  </a:lnTo>
                  <a:close/>
                </a:path>
                <a:path w="118110" h="652780">
                  <a:moveTo>
                    <a:pt x="64516" y="0"/>
                  </a:moveTo>
                  <a:lnTo>
                    <a:pt x="39116" y="253"/>
                  </a:lnTo>
                  <a:lnTo>
                    <a:pt x="46635" y="580758"/>
                  </a:lnTo>
                  <a:lnTo>
                    <a:pt x="59648" y="602387"/>
                  </a:lnTo>
                  <a:lnTo>
                    <a:pt x="72034" y="580476"/>
                  </a:lnTo>
                  <a:lnTo>
                    <a:pt x="64516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9">
            <a:extLst>
              <a:ext uri="{FF2B5EF4-FFF2-40B4-BE49-F238E27FC236}">
                <a16:creationId xmlns:a16="http://schemas.microsoft.com/office/drawing/2014/main" id="{49E3DED0-554B-C546-9F68-6363A4F652E1}"/>
              </a:ext>
            </a:extLst>
          </p:cNvPr>
          <p:cNvSpPr txBox="1"/>
          <p:nvPr/>
        </p:nvSpPr>
        <p:spPr>
          <a:xfrm>
            <a:off x="1804309" y="4491183"/>
            <a:ext cx="1541145" cy="279564"/>
          </a:xfrm>
          <a:prstGeom prst="rect">
            <a:avLst/>
          </a:prstGeom>
          <a:solidFill>
            <a:srgbClr val="EDEBE0"/>
          </a:solidFill>
          <a:ln w="9525">
            <a:solidFill>
              <a:srgbClr val="00206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075" algn="ctr">
              <a:lnSpc>
                <a:spcPct val="100000"/>
              </a:lnSpc>
              <a:spcBef>
                <a:spcPts val="260"/>
              </a:spcBef>
            </a:pPr>
            <a:r>
              <a:rPr lang="es-ES" sz="1600" b="1" dirty="0">
                <a:latin typeface="Calibri"/>
                <a:cs typeface="Calibri"/>
              </a:rPr>
              <a:t>Lengua franca</a:t>
            </a:r>
            <a:endParaRPr sz="1600" b="1" dirty="0">
              <a:latin typeface="Calibri"/>
              <a:cs typeface="Calibri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65705D7A-1273-4860-CF45-2EFA332CFCA5}"/>
              </a:ext>
            </a:extLst>
          </p:cNvPr>
          <p:cNvSpPr/>
          <p:nvPr/>
        </p:nvSpPr>
        <p:spPr>
          <a:xfrm>
            <a:off x="699052" y="5144933"/>
            <a:ext cx="3751657" cy="1092380"/>
          </a:xfrm>
          <a:custGeom>
            <a:avLst/>
            <a:gdLst/>
            <a:ahLst/>
            <a:cxnLst/>
            <a:rect l="l" t="t" r="r" b="b"/>
            <a:pathLst>
              <a:path w="2155190" h="1200785">
                <a:moveTo>
                  <a:pt x="0" y="1200327"/>
                </a:moveTo>
                <a:lnTo>
                  <a:pt x="2155062" y="1200327"/>
                </a:lnTo>
                <a:lnTo>
                  <a:pt x="2155062" y="0"/>
                </a:lnTo>
                <a:lnTo>
                  <a:pt x="0" y="0"/>
                </a:lnTo>
                <a:lnTo>
                  <a:pt x="0" y="1200327"/>
                </a:lnTo>
                <a:close/>
              </a:path>
            </a:pathLst>
          </a:custGeom>
          <a:ln w="9525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3">
            <a:extLst>
              <a:ext uri="{FF2B5EF4-FFF2-40B4-BE49-F238E27FC236}">
                <a16:creationId xmlns:a16="http://schemas.microsoft.com/office/drawing/2014/main" id="{A9900EFC-7D1B-AAAF-B841-122FA5187B22}"/>
              </a:ext>
            </a:extLst>
          </p:cNvPr>
          <p:cNvSpPr txBox="1"/>
          <p:nvPr/>
        </p:nvSpPr>
        <p:spPr>
          <a:xfrm>
            <a:off x="774680" y="5229200"/>
            <a:ext cx="36004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200" b="0" i="0" u="none" strike="noStrike" baseline="0" dirty="0"/>
              <a:t>Idioma que adoptan como </a:t>
            </a:r>
            <a:r>
              <a:rPr lang="es-ES" sz="1200" b="1" i="0" u="none" strike="noStrike" baseline="0" dirty="0"/>
              <a:t>lengua de comunicación </a:t>
            </a:r>
            <a:r>
              <a:rPr lang="es-ES" sz="1200" b="0" i="0" u="none" strike="noStrike" baseline="0" dirty="0"/>
              <a:t>o </a:t>
            </a:r>
            <a:r>
              <a:rPr lang="es-ES" sz="1200" b="1" i="0" u="none" strike="noStrike" baseline="0" dirty="0"/>
              <a:t>entendimiento</a:t>
            </a:r>
            <a:r>
              <a:rPr lang="es-ES" sz="1200" b="0" i="0" u="none" strike="noStrike" baseline="0" dirty="0"/>
              <a:t> personas que no comparten la misma lengua materna.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200" b="0" i="0" u="none" strike="noStrike" baseline="0" dirty="0"/>
              <a:t>En la actualidad, el idioma utilizado con más frecuencia como lengua franca es el </a:t>
            </a:r>
            <a:r>
              <a:rPr lang="es-ES" sz="1200" b="1" i="0" u="none" strike="noStrike" baseline="0" dirty="0"/>
              <a:t>inglés</a:t>
            </a:r>
            <a:r>
              <a:rPr lang="es-ES" sz="1200" b="0" i="0" u="none" strike="noStrike" baseline="0" dirty="0"/>
              <a:t>.</a:t>
            </a:r>
            <a:endParaRPr lang="es-ES" sz="1200" b="1" dirty="0">
              <a:cs typeface="Calibri"/>
            </a:endParaRPr>
          </a:p>
        </p:txBody>
      </p:sp>
      <p:grpSp>
        <p:nvGrpSpPr>
          <p:cNvPr id="33" name="object 17">
            <a:extLst>
              <a:ext uri="{FF2B5EF4-FFF2-40B4-BE49-F238E27FC236}">
                <a16:creationId xmlns:a16="http://schemas.microsoft.com/office/drawing/2014/main" id="{963590E2-D5E0-CCC5-EFFE-3EB4C0A4DC05}"/>
              </a:ext>
            </a:extLst>
          </p:cNvPr>
          <p:cNvGrpSpPr/>
          <p:nvPr/>
        </p:nvGrpSpPr>
        <p:grpSpPr>
          <a:xfrm>
            <a:off x="6358238" y="4610572"/>
            <a:ext cx="308610" cy="593757"/>
            <a:chOff x="1658873" y="1985010"/>
            <a:chExt cx="308610" cy="848360"/>
          </a:xfrm>
        </p:grpSpPr>
        <p:pic>
          <p:nvPicPr>
            <p:cNvPr id="34" name="object 18">
              <a:extLst>
                <a:ext uri="{FF2B5EF4-FFF2-40B4-BE49-F238E27FC236}">
                  <a16:creationId xmlns:a16="http://schemas.microsoft.com/office/drawing/2014/main" id="{4BF962F0-C063-8F33-8FE3-622C80567FA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8873" y="1985010"/>
              <a:ext cx="308610" cy="848106"/>
            </a:xfrm>
            <a:prstGeom prst="rect">
              <a:avLst/>
            </a:prstGeom>
          </p:spPr>
        </p:pic>
        <p:sp>
          <p:nvSpPr>
            <p:cNvPr id="35" name="object 19">
              <a:extLst>
                <a:ext uri="{FF2B5EF4-FFF2-40B4-BE49-F238E27FC236}">
                  <a16:creationId xmlns:a16="http://schemas.microsoft.com/office/drawing/2014/main" id="{95AFE1B6-CF13-DF7D-D235-211BABADF749}"/>
                </a:ext>
              </a:extLst>
            </p:cNvPr>
            <p:cNvSpPr/>
            <p:nvPr/>
          </p:nvSpPr>
          <p:spPr>
            <a:xfrm>
              <a:off x="1752726" y="2005838"/>
              <a:ext cx="118110" cy="652780"/>
            </a:xfrm>
            <a:custGeom>
              <a:avLst/>
              <a:gdLst/>
              <a:ahLst/>
              <a:cxnLst/>
              <a:rect l="l" t="t" r="r" b="b"/>
              <a:pathLst>
                <a:path w="118110" h="652780">
                  <a:moveTo>
                    <a:pt x="13970" y="537463"/>
                  </a:moveTo>
                  <a:lnTo>
                    <a:pt x="8000" y="541147"/>
                  </a:lnTo>
                  <a:lnTo>
                    <a:pt x="1905" y="544702"/>
                  </a:lnTo>
                  <a:lnTo>
                    <a:pt x="0" y="552576"/>
                  </a:lnTo>
                  <a:lnTo>
                    <a:pt x="3556" y="558546"/>
                  </a:lnTo>
                  <a:lnTo>
                    <a:pt x="60325" y="652779"/>
                  </a:lnTo>
                  <a:lnTo>
                    <a:pt x="74479" y="627761"/>
                  </a:lnTo>
                  <a:lnTo>
                    <a:pt x="47243" y="627761"/>
                  </a:lnTo>
                  <a:lnTo>
                    <a:pt x="46635" y="580758"/>
                  </a:lnTo>
                  <a:lnTo>
                    <a:pt x="24851" y="544576"/>
                  </a:lnTo>
                  <a:lnTo>
                    <a:pt x="21717" y="539496"/>
                  </a:lnTo>
                  <a:lnTo>
                    <a:pt x="13970" y="537463"/>
                  </a:lnTo>
                  <a:close/>
                </a:path>
                <a:path w="118110" h="652780">
                  <a:moveTo>
                    <a:pt x="46635" y="580758"/>
                  </a:moveTo>
                  <a:lnTo>
                    <a:pt x="47243" y="627761"/>
                  </a:lnTo>
                  <a:lnTo>
                    <a:pt x="72643" y="627507"/>
                  </a:lnTo>
                  <a:lnTo>
                    <a:pt x="72565" y="621411"/>
                  </a:lnTo>
                  <a:lnTo>
                    <a:pt x="48895" y="621411"/>
                  </a:lnTo>
                  <a:lnTo>
                    <a:pt x="59648" y="602387"/>
                  </a:lnTo>
                  <a:lnTo>
                    <a:pt x="46635" y="580758"/>
                  </a:lnTo>
                  <a:close/>
                </a:path>
                <a:path w="118110" h="652780">
                  <a:moveTo>
                    <a:pt x="103505" y="536321"/>
                  </a:moveTo>
                  <a:lnTo>
                    <a:pt x="95758" y="538479"/>
                  </a:lnTo>
                  <a:lnTo>
                    <a:pt x="72034" y="580476"/>
                  </a:lnTo>
                  <a:lnTo>
                    <a:pt x="72643" y="627507"/>
                  </a:lnTo>
                  <a:lnTo>
                    <a:pt x="47243" y="627761"/>
                  </a:lnTo>
                  <a:lnTo>
                    <a:pt x="74479" y="627761"/>
                  </a:lnTo>
                  <a:lnTo>
                    <a:pt x="114427" y="557149"/>
                  </a:lnTo>
                  <a:lnTo>
                    <a:pt x="117856" y="551052"/>
                  </a:lnTo>
                  <a:lnTo>
                    <a:pt x="115697" y="543306"/>
                  </a:lnTo>
                  <a:lnTo>
                    <a:pt x="109600" y="539750"/>
                  </a:lnTo>
                  <a:lnTo>
                    <a:pt x="103505" y="536321"/>
                  </a:lnTo>
                  <a:close/>
                </a:path>
                <a:path w="118110" h="652780">
                  <a:moveTo>
                    <a:pt x="59648" y="602387"/>
                  </a:moveTo>
                  <a:lnTo>
                    <a:pt x="48895" y="621411"/>
                  </a:lnTo>
                  <a:lnTo>
                    <a:pt x="70866" y="621029"/>
                  </a:lnTo>
                  <a:lnTo>
                    <a:pt x="59648" y="602387"/>
                  </a:lnTo>
                  <a:close/>
                </a:path>
                <a:path w="118110" h="652780">
                  <a:moveTo>
                    <a:pt x="72034" y="580476"/>
                  </a:moveTo>
                  <a:lnTo>
                    <a:pt x="59648" y="602387"/>
                  </a:lnTo>
                  <a:lnTo>
                    <a:pt x="70866" y="621029"/>
                  </a:lnTo>
                  <a:lnTo>
                    <a:pt x="48895" y="621411"/>
                  </a:lnTo>
                  <a:lnTo>
                    <a:pt x="72565" y="621411"/>
                  </a:lnTo>
                  <a:lnTo>
                    <a:pt x="72034" y="580476"/>
                  </a:lnTo>
                  <a:close/>
                </a:path>
                <a:path w="118110" h="652780">
                  <a:moveTo>
                    <a:pt x="64516" y="0"/>
                  </a:moveTo>
                  <a:lnTo>
                    <a:pt x="39116" y="253"/>
                  </a:lnTo>
                  <a:lnTo>
                    <a:pt x="46635" y="580758"/>
                  </a:lnTo>
                  <a:lnTo>
                    <a:pt x="59648" y="602387"/>
                  </a:lnTo>
                  <a:lnTo>
                    <a:pt x="72034" y="580476"/>
                  </a:lnTo>
                  <a:lnTo>
                    <a:pt x="64516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9">
            <a:extLst>
              <a:ext uri="{FF2B5EF4-FFF2-40B4-BE49-F238E27FC236}">
                <a16:creationId xmlns:a16="http://schemas.microsoft.com/office/drawing/2014/main" id="{A63A39F2-D275-0B5A-BD51-FE6E4D274EC5}"/>
              </a:ext>
            </a:extLst>
          </p:cNvPr>
          <p:cNvSpPr txBox="1"/>
          <p:nvPr/>
        </p:nvSpPr>
        <p:spPr>
          <a:xfrm>
            <a:off x="5612188" y="4491183"/>
            <a:ext cx="1797915" cy="279564"/>
          </a:xfrm>
          <a:prstGeom prst="rect">
            <a:avLst/>
          </a:prstGeom>
          <a:solidFill>
            <a:srgbClr val="EDEBE0"/>
          </a:solidFill>
          <a:ln w="9525">
            <a:solidFill>
              <a:srgbClr val="00206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075" algn="ctr">
              <a:lnSpc>
                <a:spcPct val="100000"/>
              </a:lnSpc>
              <a:spcBef>
                <a:spcPts val="260"/>
              </a:spcBef>
            </a:pPr>
            <a:r>
              <a:rPr lang="es-ES" sz="1600" b="1" dirty="0">
                <a:latin typeface="Calibri"/>
                <a:cs typeface="Calibri"/>
              </a:rPr>
              <a:t>Lengua artificial</a:t>
            </a:r>
            <a:endParaRPr sz="1600" b="1" dirty="0">
              <a:latin typeface="Calibri"/>
              <a:cs typeface="Calibri"/>
            </a:endParaRPr>
          </a:p>
        </p:txBody>
      </p:sp>
      <p:sp>
        <p:nvSpPr>
          <p:cNvPr id="37" name="object 12">
            <a:extLst>
              <a:ext uri="{FF2B5EF4-FFF2-40B4-BE49-F238E27FC236}">
                <a16:creationId xmlns:a16="http://schemas.microsoft.com/office/drawing/2014/main" id="{188D3C5C-345F-FAFB-3919-1442DB968076}"/>
              </a:ext>
            </a:extLst>
          </p:cNvPr>
          <p:cNvSpPr/>
          <p:nvPr/>
        </p:nvSpPr>
        <p:spPr>
          <a:xfrm>
            <a:off x="4621156" y="5144933"/>
            <a:ext cx="3751657" cy="1092380"/>
          </a:xfrm>
          <a:custGeom>
            <a:avLst/>
            <a:gdLst/>
            <a:ahLst/>
            <a:cxnLst/>
            <a:rect l="l" t="t" r="r" b="b"/>
            <a:pathLst>
              <a:path w="2155190" h="1200785">
                <a:moveTo>
                  <a:pt x="0" y="1200327"/>
                </a:moveTo>
                <a:lnTo>
                  <a:pt x="2155062" y="1200327"/>
                </a:lnTo>
                <a:lnTo>
                  <a:pt x="2155062" y="0"/>
                </a:lnTo>
                <a:lnTo>
                  <a:pt x="0" y="0"/>
                </a:lnTo>
                <a:lnTo>
                  <a:pt x="0" y="1200327"/>
                </a:lnTo>
                <a:close/>
              </a:path>
            </a:pathLst>
          </a:custGeom>
          <a:ln w="9525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3">
            <a:extLst>
              <a:ext uri="{FF2B5EF4-FFF2-40B4-BE49-F238E27FC236}">
                <a16:creationId xmlns:a16="http://schemas.microsoft.com/office/drawing/2014/main" id="{E637A087-6C28-855C-9E40-57A741A19657}"/>
              </a:ext>
            </a:extLst>
          </p:cNvPr>
          <p:cNvSpPr txBox="1"/>
          <p:nvPr/>
        </p:nvSpPr>
        <p:spPr>
          <a:xfrm>
            <a:off x="4696784" y="5323540"/>
            <a:ext cx="3600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200" b="0" i="0" u="none" strike="noStrike" baseline="0" dirty="0">
                <a:latin typeface="BrandonText-Regular"/>
              </a:rPr>
              <a:t>Lenguas </a:t>
            </a:r>
            <a:r>
              <a:rPr lang="es-ES" sz="1200" b="1" i="0" u="none" strike="noStrike" baseline="0" dirty="0">
                <a:latin typeface="BrandonText-Regular"/>
              </a:rPr>
              <a:t>diseñadas</a:t>
            </a:r>
            <a:r>
              <a:rPr lang="es-ES" sz="1200" b="0" i="0" u="none" strike="noStrike" baseline="0" dirty="0">
                <a:latin typeface="BrandonText-Regular"/>
              </a:rPr>
              <a:t> por seres humanos a partir del estudio de las lenguas naturales.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200" b="0" i="0" u="none" strike="noStrike" baseline="0" dirty="0">
                <a:latin typeface="BrandonText-Regular"/>
              </a:rPr>
              <a:t>Es el caso del </a:t>
            </a:r>
            <a:r>
              <a:rPr lang="es-ES" sz="1200" b="1" i="0" u="none" strike="noStrike" baseline="0" dirty="0">
                <a:latin typeface="BrandonText-Medium"/>
              </a:rPr>
              <a:t>esperanto</a:t>
            </a:r>
            <a:r>
              <a:rPr lang="es-ES" sz="1200" b="0" i="0" u="none" strike="noStrike" baseline="0" dirty="0">
                <a:latin typeface="BrandonText-Medium"/>
              </a:rPr>
              <a:t>, </a:t>
            </a:r>
            <a:r>
              <a:rPr lang="es-ES" sz="1200" b="0" i="0" u="none" strike="noStrike" baseline="0" dirty="0">
                <a:latin typeface="BrandonText-Regular"/>
              </a:rPr>
              <a:t>creado entre 1870 y 1880 por el polaco L. L. Zamenhof.</a:t>
            </a:r>
            <a:endParaRPr lang="es-ES" sz="12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80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8C08922-8125-5362-8779-EA52601E25EA}"/>
              </a:ext>
            </a:extLst>
          </p:cNvPr>
          <p:cNvSpPr/>
          <p:nvPr/>
        </p:nvSpPr>
        <p:spPr>
          <a:xfrm>
            <a:off x="2796234" y="4982518"/>
            <a:ext cx="5808214" cy="800011"/>
          </a:xfrm>
          <a:prstGeom prst="roundRect">
            <a:avLst/>
          </a:prstGeom>
          <a:solidFill>
            <a:srgbClr val="EDEBE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grpSp>
        <p:nvGrpSpPr>
          <p:cNvPr id="38" name="object 59">
            <a:extLst>
              <a:ext uri="{FF2B5EF4-FFF2-40B4-BE49-F238E27FC236}">
                <a16:creationId xmlns:a16="http://schemas.microsoft.com/office/drawing/2014/main" id="{EA08F558-F5AE-4305-2BCD-68E4BAC0C18B}"/>
              </a:ext>
            </a:extLst>
          </p:cNvPr>
          <p:cNvGrpSpPr/>
          <p:nvPr/>
        </p:nvGrpSpPr>
        <p:grpSpPr>
          <a:xfrm rot="16200000">
            <a:off x="2441804" y="5189080"/>
            <a:ext cx="304800" cy="410209"/>
            <a:chOff x="7120128" y="4431029"/>
            <a:chExt cx="304800" cy="410209"/>
          </a:xfrm>
        </p:grpSpPr>
        <p:pic>
          <p:nvPicPr>
            <p:cNvPr id="39" name="object 60">
              <a:extLst>
                <a:ext uri="{FF2B5EF4-FFF2-40B4-BE49-F238E27FC236}">
                  <a16:creationId xmlns:a16="http://schemas.microsoft.com/office/drawing/2014/main" id="{1E390438-8355-8A3C-30B0-9AF537625B0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20128" y="4431029"/>
              <a:ext cx="304800" cy="409956"/>
            </a:xfrm>
            <a:prstGeom prst="rect">
              <a:avLst/>
            </a:prstGeom>
            <a:ln>
              <a:noFill/>
            </a:ln>
          </p:spPr>
        </p:pic>
        <p:sp>
          <p:nvSpPr>
            <p:cNvPr id="40" name="object 61">
              <a:extLst>
                <a:ext uri="{FF2B5EF4-FFF2-40B4-BE49-F238E27FC236}">
                  <a16:creationId xmlns:a16="http://schemas.microsoft.com/office/drawing/2014/main" id="{6C80A9CF-16C2-7EC9-C071-B520284889C6}"/>
                </a:ext>
              </a:extLst>
            </p:cNvPr>
            <p:cNvSpPr/>
            <p:nvPr/>
          </p:nvSpPr>
          <p:spPr>
            <a:xfrm>
              <a:off x="7172833" y="4453762"/>
              <a:ext cx="200025" cy="316230"/>
            </a:xfrm>
            <a:custGeom>
              <a:avLst/>
              <a:gdLst/>
              <a:ahLst/>
              <a:cxnLst/>
              <a:rect l="l" t="t" r="r" b="b"/>
              <a:pathLst>
                <a:path w="200025" h="316229">
                  <a:moveTo>
                    <a:pt x="149733" y="0"/>
                  </a:moveTo>
                  <a:lnTo>
                    <a:pt x="49911" y="0"/>
                  </a:lnTo>
                  <a:lnTo>
                    <a:pt x="49911" y="216154"/>
                  </a:lnTo>
                  <a:lnTo>
                    <a:pt x="0" y="216154"/>
                  </a:lnTo>
                  <a:lnTo>
                    <a:pt x="99822" y="315975"/>
                  </a:lnTo>
                  <a:lnTo>
                    <a:pt x="199644" y="216154"/>
                  </a:lnTo>
                  <a:lnTo>
                    <a:pt x="149733" y="216154"/>
                  </a:lnTo>
                  <a:lnTo>
                    <a:pt x="149733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62">
              <a:extLst>
                <a:ext uri="{FF2B5EF4-FFF2-40B4-BE49-F238E27FC236}">
                  <a16:creationId xmlns:a16="http://schemas.microsoft.com/office/drawing/2014/main" id="{12AF07AA-6D05-E248-4F8D-F85299A0B982}"/>
                </a:ext>
              </a:extLst>
            </p:cNvPr>
            <p:cNvSpPr/>
            <p:nvPr/>
          </p:nvSpPr>
          <p:spPr>
            <a:xfrm>
              <a:off x="7172833" y="4453762"/>
              <a:ext cx="200025" cy="316230"/>
            </a:xfrm>
            <a:custGeom>
              <a:avLst/>
              <a:gdLst/>
              <a:ahLst/>
              <a:cxnLst/>
              <a:rect l="l" t="t" r="r" b="b"/>
              <a:pathLst>
                <a:path w="200025" h="316229">
                  <a:moveTo>
                    <a:pt x="0" y="216154"/>
                  </a:moveTo>
                  <a:lnTo>
                    <a:pt x="49911" y="216154"/>
                  </a:lnTo>
                  <a:lnTo>
                    <a:pt x="49911" y="0"/>
                  </a:lnTo>
                  <a:lnTo>
                    <a:pt x="149733" y="0"/>
                  </a:lnTo>
                  <a:lnTo>
                    <a:pt x="149733" y="216154"/>
                  </a:lnTo>
                  <a:lnTo>
                    <a:pt x="199644" y="216154"/>
                  </a:lnTo>
                  <a:lnTo>
                    <a:pt x="99822" y="315975"/>
                  </a:lnTo>
                  <a:lnTo>
                    <a:pt x="0" y="216154"/>
                  </a:lnTo>
                  <a:close/>
                </a:path>
              </a:pathLst>
            </a:custGeom>
            <a:ln w="952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>
          <a:xfrm>
            <a:off x="461503" y="926047"/>
            <a:ext cx="7926847" cy="649287"/>
          </a:xfrm>
        </p:spPr>
        <p:txBody>
          <a:bodyPr/>
          <a:lstStyle/>
          <a:p>
            <a:r>
              <a:rPr lang="es-ES" sz="3200" dirty="0">
                <a:solidFill>
                  <a:srgbClr val="002060"/>
                </a:solidFill>
                <a:latin typeface="DM Serif Display" pitchFamily="2" charset="0"/>
              </a:rPr>
              <a:t>La normalización lingüística</a:t>
            </a:r>
          </a:p>
        </p:txBody>
      </p:sp>
      <p:sp>
        <p:nvSpPr>
          <p:cNvPr id="103" name="object 25">
            <a:extLst>
              <a:ext uri="{FF2B5EF4-FFF2-40B4-BE49-F238E27FC236}">
                <a16:creationId xmlns:a16="http://schemas.microsoft.com/office/drawing/2014/main" id="{83465859-DBDE-D088-192B-C4477103237D}"/>
              </a:ext>
            </a:extLst>
          </p:cNvPr>
          <p:cNvSpPr txBox="1"/>
          <p:nvPr/>
        </p:nvSpPr>
        <p:spPr>
          <a:xfrm>
            <a:off x="2771800" y="1719775"/>
            <a:ext cx="5736759" cy="78931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118745" rIns="0" bIns="0" rtlCol="0" anchor="ctr">
            <a:spAutoFit/>
          </a:bodyPr>
          <a:lstStyle/>
          <a:p>
            <a:pPr marL="377190" indent="-286385">
              <a:spcBef>
                <a:spcPts val="935"/>
              </a:spcBef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lang="es-ES" sz="1200" dirty="0">
                <a:latin typeface="BrandonText-Regular"/>
              </a:rPr>
              <a:t>C</a:t>
            </a:r>
            <a:r>
              <a:rPr lang="es-ES" sz="1200" b="0" i="0" u="none" strike="noStrike" baseline="0" dirty="0">
                <a:latin typeface="BrandonText-Regular"/>
              </a:rPr>
              <a:t>on la sustitución de la lengua B por la lengua A (de forma que el hablante renuncia a una de sus señas de identidad).</a:t>
            </a:r>
            <a:endParaRPr lang="es-ES" sz="1200" dirty="0">
              <a:latin typeface="Calibri"/>
              <a:cs typeface="Calibri"/>
            </a:endParaRPr>
          </a:p>
          <a:p>
            <a:pPr marL="377190" indent="-286385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lang="es-ES" sz="1200" dirty="0">
                <a:latin typeface="BrandonText-Regular"/>
              </a:rPr>
              <a:t>C</a:t>
            </a:r>
            <a:r>
              <a:rPr lang="es-ES" sz="1200" b="0" i="0" u="none" strike="noStrike" baseline="0" dirty="0">
                <a:latin typeface="BrandonText-Regular"/>
              </a:rPr>
              <a:t>on la </a:t>
            </a:r>
            <a:r>
              <a:rPr lang="es-ES" sz="1200" b="1" i="0" u="none" strike="noStrike" baseline="0" dirty="0">
                <a:solidFill>
                  <a:srgbClr val="002060"/>
                </a:solidFill>
                <a:latin typeface="BrandonText-Bold"/>
              </a:rPr>
              <a:t>normalización</a:t>
            </a:r>
            <a:r>
              <a:rPr lang="es-ES" sz="1200" b="1" i="0" u="none" strike="noStrike" baseline="0" dirty="0">
                <a:latin typeface="BrandonText-Bold"/>
              </a:rPr>
              <a:t> </a:t>
            </a:r>
            <a:r>
              <a:rPr lang="es-ES" sz="1200" b="0" i="0" u="none" strike="noStrike" baseline="0" dirty="0">
                <a:latin typeface="BrandonText-Regular"/>
              </a:rPr>
              <a:t>de la lengua B, a fin de lograr un bilingüismo efectivo</a:t>
            </a:r>
            <a:r>
              <a:rPr sz="1200" spc="-10" dirty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07" name="object 4">
            <a:extLst>
              <a:ext uri="{FF2B5EF4-FFF2-40B4-BE49-F238E27FC236}">
                <a16:creationId xmlns:a16="http://schemas.microsoft.com/office/drawing/2014/main" id="{E5536E44-DEBA-E3AA-248A-C1A8916F7472}"/>
              </a:ext>
            </a:extLst>
          </p:cNvPr>
          <p:cNvGrpSpPr/>
          <p:nvPr/>
        </p:nvGrpSpPr>
        <p:grpSpPr>
          <a:xfrm>
            <a:off x="231375" y="1681660"/>
            <a:ext cx="2209140" cy="949018"/>
            <a:chOff x="134873" y="1846325"/>
            <a:chExt cx="3202876" cy="1446740"/>
          </a:xfrm>
        </p:grpSpPr>
        <p:pic>
          <p:nvPicPr>
            <p:cNvPr id="108" name="object 6">
              <a:extLst>
                <a:ext uri="{FF2B5EF4-FFF2-40B4-BE49-F238E27FC236}">
                  <a16:creationId xmlns:a16="http://schemas.microsoft.com/office/drawing/2014/main" id="{14DFF8D1-5753-F1EE-80F4-5AF65D1E6B0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873" y="1846325"/>
              <a:ext cx="2831592" cy="1240536"/>
            </a:xfrm>
            <a:prstGeom prst="rect">
              <a:avLst/>
            </a:prstGeom>
          </p:spPr>
        </p:pic>
        <p:sp>
          <p:nvSpPr>
            <p:cNvPr id="109" name="object 7">
              <a:extLst>
                <a:ext uri="{FF2B5EF4-FFF2-40B4-BE49-F238E27FC236}">
                  <a16:creationId xmlns:a16="http://schemas.microsoft.com/office/drawing/2014/main" id="{FF1DC793-601D-1FC4-4FC5-F7ECE50E173C}"/>
                </a:ext>
              </a:extLst>
            </p:cNvPr>
            <p:cNvSpPr/>
            <p:nvPr/>
          </p:nvSpPr>
          <p:spPr>
            <a:xfrm>
              <a:off x="562799" y="1904430"/>
              <a:ext cx="2774950" cy="1388635"/>
            </a:xfrm>
            <a:custGeom>
              <a:avLst/>
              <a:gdLst/>
              <a:ahLst/>
              <a:cxnLst/>
              <a:rect l="l" t="t" r="r" b="b"/>
              <a:pathLst>
                <a:path w="2774950" h="1182370">
                  <a:moveTo>
                    <a:pt x="2774823" y="0"/>
                  </a:moveTo>
                  <a:lnTo>
                    <a:pt x="0" y="0"/>
                  </a:lnTo>
                  <a:lnTo>
                    <a:pt x="0" y="1181785"/>
                  </a:lnTo>
                  <a:lnTo>
                    <a:pt x="2774823" y="1181785"/>
                  </a:lnTo>
                  <a:lnTo>
                    <a:pt x="2774823" y="0"/>
                  </a:lnTo>
                  <a:close/>
                </a:path>
              </a:pathLst>
            </a:custGeom>
            <a:solidFill>
              <a:srgbClr val="FCEADA"/>
            </a:solidFill>
            <a:ln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0" name="object 9">
            <a:extLst>
              <a:ext uri="{FF2B5EF4-FFF2-40B4-BE49-F238E27FC236}">
                <a16:creationId xmlns:a16="http://schemas.microsoft.com/office/drawing/2014/main" id="{2E2D4624-E0ED-CB69-5E4B-6F12E01C47A8}"/>
              </a:ext>
            </a:extLst>
          </p:cNvPr>
          <p:cNvSpPr txBox="1"/>
          <p:nvPr/>
        </p:nvSpPr>
        <p:spPr>
          <a:xfrm>
            <a:off x="600881" y="1921144"/>
            <a:ext cx="1725929" cy="461024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algn="ctr"/>
            <a:r>
              <a:rPr lang="es-ES" sz="1200" b="0" i="0" u="none" strike="noStrike" baseline="0" dirty="0"/>
              <a:t>La </a:t>
            </a:r>
            <a:r>
              <a:rPr lang="es-ES" sz="1200" b="1" i="0" u="none" strike="noStrike" baseline="0" dirty="0"/>
              <a:t>diglosia</a:t>
            </a:r>
            <a:r>
              <a:rPr lang="es-ES" sz="1200" b="0" i="0" u="none" strike="noStrike" baseline="0" dirty="0"/>
              <a:t> refleja un conflicto que se resuelve:</a:t>
            </a:r>
          </a:p>
        </p:txBody>
      </p:sp>
      <p:grpSp>
        <p:nvGrpSpPr>
          <p:cNvPr id="111" name="object 16">
            <a:extLst>
              <a:ext uri="{FF2B5EF4-FFF2-40B4-BE49-F238E27FC236}">
                <a16:creationId xmlns:a16="http://schemas.microsoft.com/office/drawing/2014/main" id="{EEF8837E-C2AF-2F0D-EA9B-659EE7B5DA32}"/>
              </a:ext>
            </a:extLst>
          </p:cNvPr>
          <p:cNvGrpSpPr/>
          <p:nvPr/>
        </p:nvGrpSpPr>
        <p:grpSpPr>
          <a:xfrm>
            <a:off x="2569800" y="1763840"/>
            <a:ext cx="226884" cy="867386"/>
            <a:chOff x="6556152" y="4857732"/>
            <a:chExt cx="304800" cy="1201420"/>
          </a:xfrm>
          <a:effectLst/>
        </p:grpSpPr>
        <p:pic>
          <p:nvPicPr>
            <p:cNvPr id="112" name="object 17">
              <a:extLst>
                <a:ext uri="{FF2B5EF4-FFF2-40B4-BE49-F238E27FC236}">
                  <a16:creationId xmlns:a16="http://schemas.microsoft.com/office/drawing/2014/main" id="{35F56EAD-332F-2F65-D719-CD716F69CD5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6152" y="4857732"/>
              <a:ext cx="304196" cy="1200940"/>
            </a:xfrm>
            <a:prstGeom prst="rect">
              <a:avLst/>
            </a:prstGeom>
            <a:effectLst/>
          </p:spPr>
        </p:pic>
        <p:sp>
          <p:nvSpPr>
            <p:cNvPr id="113" name="object 18">
              <a:extLst>
                <a:ext uri="{FF2B5EF4-FFF2-40B4-BE49-F238E27FC236}">
                  <a16:creationId xmlns:a16="http://schemas.microsoft.com/office/drawing/2014/main" id="{15DD63F1-EFBE-64B9-B25C-1D8828E58197}"/>
                </a:ext>
              </a:extLst>
            </p:cNvPr>
            <p:cNvSpPr/>
            <p:nvPr/>
          </p:nvSpPr>
          <p:spPr>
            <a:xfrm>
              <a:off x="6596633" y="4877689"/>
              <a:ext cx="231775" cy="1116330"/>
            </a:xfrm>
            <a:custGeom>
              <a:avLst/>
              <a:gdLst/>
              <a:ahLst/>
              <a:cxnLst/>
              <a:rect l="l" t="t" r="r" b="b"/>
              <a:pathLst>
                <a:path w="231775" h="1116329">
                  <a:moveTo>
                    <a:pt x="231775" y="1116253"/>
                  </a:moveTo>
                  <a:lnTo>
                    <a:pt x="163353" y="1082085"/>
                  </a:lnTo>
                  <a:lnTo>
                    <a:pt x="138286" y="1043751"/>
                  </a:lnTo>
                  <a:lnTo>
                    <a:pt x="121851" y="995138"/>
                  </a:lnTo>
                  <a:lnTo>
                    <a:pt x="115950" y="939165"/>
                  </a:lnTo>
                  <a:lnTo>
                    <a:pt x="115950" y="735241"/>
                  </a:lnTo>
                  <a:lnTo>
                    <a:pt x="110036" y="679259"/>
                  </a:lnTo>
                  <a:lnTo>
                    <a:pt x="93570" y="630648"/>
                  </a:lnTo>
                  <a:lnTo>
                    <a:pt x="68466" y="592321"/>
                  </a:lnTo>
                  <a:lnTo>
                    <a:pt x="36637" y="567189"/>
                  </a:lnTo>
                  <a:lnTo>
                    <a:pt x="0" y="558165"/>
                  </a:lnTo>
                  <a:lnTo>
                    <a:pt x="36637" y="549140"/>
                  </a:lnTo>
                  <a:lnTo>
                    <a:pt x="68466" y="524011"/>
                  </a:lnTo>
                  <a:lnTo>
                    <a:pt x="93570" y="485689"/>
                  </a:lnTo>
                  <a:lnTo>
                    <a:pt x="110036" y="437090"/>
                  </a:lnTo>
                  <a:lnTo>
                    <a:pt x="115950" y="381127"/>
                  </a:lnTo>
                  <a:lnTo>
                    <a:pt x="115950" y="177165"/>
                  </a:lnTo>
                  <a:lnTo>
                    <a:pt x="121851" y="121188"/>
                  </a:lnTo>
                  <a:lnTo>
                    <a:pt x="138286" y="72557"/>
                  </a:lnTo>
                  <a:lnTo>
                    <a:pt x="163353" y="34198"/>
                  </a:lnTo>
                  <a:lnTo>
                    <a:pt x="195150" y="9037"/>
                  </a:lnTo>
                  <a:lnTo>
                    <a:pt x="231775" y="0"/>
                  </a:lnTo>
                </a:path>
              </a:pathLst>
            </a:custGeom>
            <a:ln w="25400">
              <a:solidFill>
                <a:srgbClr val="002060"/>
              </a:solidFill>
            </a:ln>
            <a:effectLst/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1" name="object 59">
            <a:extLst>
              <a:ext uri="{FF2B5EF4-FFF2-40B4-BE49-F238E27FC236}">
                <a16:creationId xmlns:a16="http://schemas.microsoft.com/office/drawing/2014/main" id="{9DED07C9-B386-6EF2-2ADE-CB3C7953919C}"/>
              </a:ext>
            </a:extLst>
          </p:cNvPr>
          <p:cNvGrpSpPr/>
          <p:nvPr/>
        </p:nvGrpSpPr>
        <p:grpSpPr>
          <a:xfrm>
            <a:off x="3851920" y="2626942"/>
            <a:ext cx="304800" cy="410209"/>
            <a:chOff x="7120128" y="4431029"/>
            <a:chExt cx="304800" cy="410209"/>
          </a:xfrm>
        </p:grpSpPr>
        <p:pic>
          <p:nvPicPr>
            <p:cNvPr id="22" name="object 60">
              <a:extLst>
                <a:ext uri="{FF2B5EF4-FFF2-40B4-BE49-F238E27FC236}">
                  <a16:creationId xmlns:a16="http://schemas.microsoft.com/office/drawing/2014/main" id="{D1B54A15-E193-DC39-7815-86D872A1627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20128" y="4431029"/>
              <a:ext cx="304800" cy="409956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object 61">
              <a:extLst>
                <a:ext uri="{FF2B5EF4-FFF2-40B4-BE49-F238E27FC236}">
                  <a16:creationId xmlns:a16="http://schemas.microsoft.com/office/drawing/2014/main" id="{FCD84FAF-9DD4-324F-7F07-EFDA493B25F4}"/>
                </a:ext>
              </a:extLst>
            </p:cNvPr>
            <p:cNvSpPr/>
            <p:nvPr/>
          </p:nvSpPr>
          <p:spPr>
            <a:xfrm>
              <a:off x="7172833" y="4453762"/>
              <a:ext cx="200025" cy="316230"/>
            </a:xfrm>
            <a:custGeom>
              <a:avLst/>
              <a:gdLst/>
              <a:ahLst/>
              <a:cxnLst/>
              <a:rect l="l" t="t" r="r" b="b"/>
              <a:pathLst>
                <a:path w="200025" h="316229">
                  <a:moveTo>
                    <a:pt x="149733" y="0"/>
                  </a:moveTo>
                  <a:lnTo>
                    <a:pt x="49911" y="0"/>
                  </a:lnTo>
                  <a:lnTo>
                    <a:pt x="49911" y="216154"/>
                  </a:lnTo>
                  <a:lnTo>
                    <a:pt x="0" y="216154"/>
                  </a:lnTo>
                  <a:lnTo>
                    <a:pt x="99822" y="315975"/>
                  </a:lnTo>
                  <a:lnTo>
                    <a:pt x="199644" y="216154"/>
                  </a:lnTo>
                  <a:lnTo>
                    <a:pt x="149733" y="216154"/>
                  </a:lnTo>
                  <a:lnTo>
                    <a:pt x="149733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2">
              <a:extLst>
                <a:ext uri="{FF2B5EF4-FFF2-40B4-BE49-F238E27FC236}">
                  <a16:creationId xmlns:a16="http://schemas.microsoft.com/office/drawing/2014/main" id="{AEB004B4-BA53-547D-104C-E41C1F875AE5}"/>
                </a:ext>
              </a:extLst>
            </p:cNvPr>
            <p:cNvSpPr/>
            <p:nvPr/>
          </p:nvSpPr>
          <p:spPr>
            <a:xfrm>
              <a:off x="7172833" y="4453762"/>
              <a:ext cx="200025" cy="316230"/>
            </a:xfrm>
            <a:custGeom>
              <a:avLst/>
              <a:gdLst/>
              <a:ahLst/>
              <a:cxnLst/>
              <a:rect l="l" t="t" r="r" b="b"/>
              <a:pathLst>
                <a:path w="200025" h="316229">
                  <a:moveTo>
                    <a:pt x="0" y="216154"/>
                  </a:moveTo>
                  <a:lnTo>
                    <a:pt x="49911" y="216154"/>
                  </a:lnTo>
                  <a:lnTo>
                    <a:pt x="49911" y="0"/>
                  </a:lnTo>
                  <a:lnTo>
                    <a:pt x="149733" y="0"/>
                  </a:lnTo>
                  <a:lnTo>
                    <a:pt x="149733" y="216154"/>
                  </a:lnTo>
                  <a:lnTo>
                    <a:pt x="199644" y="216154"/>
                  </a:lnTo>
                  <a:lnTo>
                    <a:pt x="99822" y="315975"/>
                  </a:lnTo>
                  <a:lnTo>
                    <a:pt x="0" y="216154"/>
                  </a:lnTo>
                  <a:close/>
                </a:path>
              </a:pathLst>
            </a:custGeom>
            <a:ln w="952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8CD2439-A65E-F086-78E1-E63025BFB52A}"/>
              </a:ext>
            </a:extLst>
          </p:cNvPr>
          <p:cNvSpPr txBox="1"/>
          <p:nvPr/>
        </p:nvSpPr>
        <p:spPr>
          <a:xfrm>
            <a:off x="3042609" y="3099487"/>
            <a:ext cx="5465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200" b="0" i="0" u="none" strike="noStrike" baseline="0" dirty="0"/>
              <a:t>La normalización suele acompañarse de un proceso de </a:t>
            </a:r>
            <a:r>
              <a:rPr lang="es-ES" sz="1200" b="1" i="0" u="none" strike="noStrike" baseline="0" dirty="0"/>
              <a:t>normativización </a:t>
            </a:r>
            <a:r>
              <a:rPr lang="es-ES" sz="1200" b="0" i="0" u="none" strike="noStrike" baseline="0" dirty="0"/>
              <a:t>(unificación y sistematización de la ortografía, la gramática y el léxico de la lengua protegida).</a:t>
            </a:r>
            <a:endParaRPr lang="es-ES" sz="1200" dirty="0"/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27E1567A-8947-8479-87BA-8336AAC98FB8}"/>
              </a:ext>
            </a:extLst>
          </p:cNvPr>
          <p:cNvSpPr txBox="1">
            <a:spLocks/>
          </p:cNvSpPr>
          <p:nvPr/>
        </p:nvSpPr>
        <p:spPr>
          <a:xfrm>
            <a:off x="526531" y="4077072"/>
            <a:ext cx="8077917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200" b="0" i="0" u="none" strike="noStrike" baseline="0" dirty="0"/>
              <a:t>En España, el reconocimiento de la oficialidad de las lenguas propias en la </a:t>
            </a:r>
            <a:r>
              <a:rPr lang="es-ES" sz="1200" b="1" i="0" u="none" strike="noStrike" baseline="0" dirty="0"/>
              <a:t>Constitución de 1978 </a:t>
            </a:r>
            <a:r>
              <a:rPr lang="es-ES" sz="1200" b="0" i="0" u="none" strike="noStrike" baseline="0" dirty="0"/>
              <a:t>y en los </a:t>
            </a:r>
            <a:r>
              <a:rPr lang="es-ES" sz="1200" b="1" i="0" u="none" strike="noStrike" baseline="0" dirty="0"/>
              <a:t>estatutos de autonomía </a:t>
            </a:r>
            <a:r>
              <a:rPr lang="es-ES" sz="1200" b="0" i="0" u="none" strike="noStrike" baseline="0" dirty="0"/>
              <a:t>de las comunidades bilingües determinó el desarrollo de </a:t>
            </a:r>
            <a:r>
              <a:rPr lang="es-ES" sz="1200" b="1" i="0" u="none" strike="noStrike" baseline="0" dirty="0"/>
              <a:t>políticas de normalización lingüística </a:t>
            </a:r>
            <a:r>
              <a:rPr lang="es-ES" sz="1200" b="0" i="0" u="none" strike="noStrike" baseline="0" dirty="0"/>
              <a:t>orientadas a evitar situaciones como las sufridas en el franquismo, que al excluir el catalán, el gallego y el vasco de los usos públicos y formales, convirtió estos idiomas en </a:t>
            </a:r>
            <a:r>
              <a:rPr lang="es-ES" sz="1200" b="1" i="0" u="none" strike="noStrike" baseline="0" dirty="0"/>
              <a:t>lenguas minorizadas.</a:t>
            </a:r>
            <a:endParaRPr lang="es-ES" sz="1200" spc="-10" dirty="0"/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B8DD6838-B5C6-225B-32F0-26C8BD123017}"/>
              </a:ext>
            </a:extLst>
          </p:cNvPr>
          <p:cNvSpPr txBox="1"/>
          <p:nvPr/>
        </p:nvSpPr>
        <p:spPr>
          <a:xfrm>
            <a:off x="2896100" y="5099113"/>
            <a:ext cx="561994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s-ES" sz="1200" dirty="0"/>
              <a:t>I</a:t>
            </a:r>
            <a:r>
              <a:rPr lang="es-ES" sz="1200" b="0" i="0" u="none" strike="noStrike" baseline="0" dirty="0"/>
              <a:t>dioma cuyo uso está </a:t>
            </a:r>
            <a:r>
              <a:rPr lang="es-ES" sz="1200" b="1" i="0" u="none" strike="noStrike" baseline="0" dirty="0"/>
              <a:t>restringido por motivos políticos y sociales; </a:t>
            </a:r>
            <a:r>
              <a:rPr lang="es-ES" sz="1200" b="0" i="0" u="none" strike="noStrike" baseline="0" dirty="0"/>
              <a:t>es decir, se trata de una lengua que sufre persecución, marginación o prohibición como consecuencia de alguna acción coercitiva.</a:t>
            </a:r>
            <a:endParaRPr lang="es-ES" sz="1200" dirty="0">
              <a:cs typeface="Calibri"/>
            </a:endParaRPr>
          </a:p>
        </p:txBody>
      </p:sp>
      <p:grpSp>
        <p:nvGrpSpPr>
          <p:cNvPr id="28" name="object 11">
            <a:extLst>
              <a:ext uri="{FF2B5EF4-FFF2-40B4-BE49-F238E27FC236}">
                <a16:creationId xmlns:a16="http://schemas.microsoft.com/office/drawing/2014/main" id="{105E238E-91B7-4CCD-7A68-E4EAC32ADF4B}"/>
              </a:ext>
            </a:extLst>
          </p:cNvPr>
          <p:cNvGrpSpPr/>
          <p:nvPr/>
        </p:nvGrpSpPr>
        <p:grpSpPr>
          <a:xfrm>
            <a:off x="514689" y="5212872"/>
            <a:ext cx="1848805" cy="469265"/>
            <a:chOff x="702563" y="2071100"/>
            <a:chExt cx="1600200" cy="469265"/>
          </a:xfrm>
        </p:grpSpPr>
        <p:pic>
          <p:nvPicPr>
            <p:cNvPr id="29" name="object 12">
              <a:extLst>
                <a:ext uri="{FF2B5EF4-FFF2-40B4-BE49-F238E27FC236}">
                  <a16:creationId xmlns:a16="http://schemas.microsoft.com/office/drawing/2014/main" id="{B0F08F51-E450-9950-4B95-169BCA19E9A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2563" y="2071100"/>
              <a:ext cx="1600200" cy="429037"/>
            </a:xfrm>
            <a:prstGeom prst="rect">
              <a:avLst/>
            </a:prstGeom>
          </p:spPr>
        </p:pic>
        <p:pic>
          <p:nvPicPr>
            <p:cNvPr id="30" name="object 13">
              <a:extLst>
                <a:ext uri="{FF2B5EF4-FFF2-40B4-BE49-F238E27FC236}">
                  <a16:creationId xmlns:a16="http://schemas.microsoft.com/office/drawing/2014/main" id="{A453092C-9896-F06F-1DA4-B3805BCE8FB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4222" y="2084070"/>
              <a:ext cx="1018031" cy="455675"/>
            </a:xfrm>
            <a:prstGeom prst="rect">
              <a:avLst/>
            </a:prstGeom>
          </p:spPr>
        </p:pic>
        <p:sp>
          <p:nvSpPr>
            <p:cNvPr id="31" name="object 14">
              <a:extLst>
                <a:ext uri="{FF2B5EF4-FFF2-40B4-BE49-F238E27FC236}">
                  <a16:creationId xmlns:a16="http://schemas.microsoft.com/office/drawing/2014/main" id="{DC2157EC-28A7-4A55-51C8-E1565497AAA6}"/>
                </a:ext>
              </a:extLst>
            </p:cNvPr>
            <p:cNvSpPr/>
            <p:nvPr/>
          </p:nvSpPr>
          <p:spPr>
            <a:xfrm>
              <a:off x="739482" y="2084832"/>
              <a:ext cx="1526540" cy="355600"/>
            </a:xfrm>
            <a:custGeom>
              <a:avLst/>
              <a:gdLst/>
              <a:ahLst/>
              <a:cxnLst/>
              <a:rect l="l" t="t" r="r" b="b"/>
              <a:pathLst>
                <a:path w="1526539" h="355600">
                  <a:moveTo>
                    <a:pt x="1467269" y="0"/>
                  </a:moveTo>
                  <a:lnTo>
                    <a:pt x="59258" y="0"/>
                  </a:lnTo>
                  <a:lnTo>
                    <a:pt x="36192" y="4659"/>
                  </a:lnTo>
                  <a:lnTo>
                    <a:pt x="17356" y="17367"/>
                  </a:lnTo>
                  <a:lnTo>
                    <a:pt x="4656" y="36218"/>
                  </a:lnTo>
                  <a:lnTo>
                    <a:pt x="0" y="59308"/>
                  </a:lnTo>
                  <a:lnTo>
                    <a:pt x="0" y="296290"/>
                  </a:lnTo>
                  <a:lnTo>
                    <a:pt x="4656" y="319381"/>
                  </a:lnTo>
                  <a:lnTo>
                    <a:pt x="17356" y="338232"/>
                  </a:lnTo>
                  <a:lnTo>
                    <a:pt x="36192" y="350940"/>
                  </a:lnTo>
                  <a:lnTo>
                    <a:pt x="59258" y="355600"/>
                  </a:lnTo>
                  <a:lnTo>
                    <a:pt x="1467269" y="355600"/>
                  </a:lnTo>
                  <a:lnTo>
                    <a:pt x="1490339" y="350940"/>
                  </a:lnTo>
                  <a:lnTo>
                    <a:pt x="1509147" y="338232"/>
                  </a:lnTo>
                  <a:lnTo>
                    <a:pt x="1521811" y="319381"/>
                  </a:lnTo>
                  <a:lnTo>
                    <a:pt x="1526451" y="296290"/>
                  </a:lnTo>
                  <a:lnTo>
                    <a:pt x="1526451" y="59308"/>
                  </a:lnTo>
                  <a:lnTo>
                    <a:pt x="1521811" y="36218"/>
                  </a:lnTo>
                  <a:lnTo>
                    <a:pt x="1509147" y="17367"/>
                  </a:lnTo>
                  <a:lnTo>
                    <a:pt x="1490339" y="4659"/>
                  </a:lnTo>
                  <a:lnTo>
                    <a:pt x="1467269" y="0"/>
                  </a:lnTo>
                  <a:close/>
                </a:path>
              </a:pathLst>
            </a:custGeom>
            <a:solidFill>
              <a:srgbClr val="FCEADA"/>
            </a:solidFill>
            <a:ln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5">
              <a:extLst>
                <a:ext uri="{FF2B5EF4-FFF2-40B4-BE49-F238E27FC236}">
                  <a16:creationId xmlns:a16="http://schemas.microsoft.com/office/drawing/2014/main" id="{410411AC-2D7A-359E-437D-3271614EC110}"/>
                </a:ext>
              </a:extLst>
            </p:cNvPr>
            <p:cNvSpPr/>
            <p:nvPr/>
          </p:nvSpPr>
          <p:spPr>
            <a:xfrm>
              <a:off x="739482" y="2084832"/>
              <a:ext cx="1526540" cy="355600"/>
            </a:xfrm>
            <a:custGeom>
              <a:avLst/>
              <a:gdLst/>
              <a:ahLst/>
              <a:cxnLst/>
              <a:rect l="l" t="t" r="r" b="b"/>
              <a:pathLst>
                <a:path w="1526539" h="355600">
                  <a:moveTo>
                    <a:pt x="0" y="59308"/>
                  </a:moveTo>
                  <a:lnTo>
                    <a:pt x="4656" y="36218"/>
                  </a:lnTo>
                  <a:lnTo>
                    <a:pt x="17356" y="17367"/>
                  </a:lnTo>
                  <a:lnTo>
                    <a:pt x="36192" y="4659"/>
                  </a:lnTo>
                  <a:lnTo>
                    <a:pt x="59258" y="0"/>
                  </a:lnTo>
                  <a:lnTo>
                    <a:pt x="1467269" y="0"/>
                  </a:lnTo>
                  <a:lnTo>
                    <a:pt x="1490339" y="4659"/>
                  </a:lnTo>
                  <a:lnTo>
                    <a:pt x="1509147" y="17367"/>
                  </a:lnTo>
                  <a:lnTo>
                    <a:pt x="1521811" y="36218"/>
                  </a:lnTo>
                  <a:lnTo>
                    <a:pt x="1526451" y="59308"/>
                  </a:lnTo>
                  <a:lnTo>
                    <a:pt x="1526451" y="296290"/>
                  </a:lnTo>
                  <a:lnTo>
                    <a:pt x="1521811" y="319381"/>
                  </a:lnTo>
                  <a:lnTo>
                    <a:pt x="1509147" y="338232"/>
                  </a:lnTo>
                  <a:lnTo>
                    <a:pt x="1490339" y="350940"/>
                  </a:lnTo>
                  <a:lnTo>
                    <a:pt x="1467269" y="355600"/>
                  </a:lnTo>
                  <a:lnTo>
                    <a:pt x="59258" y="355600"/>
                  </a:lnTo>
                  <a:lnTo>
                    <a:pt x="36192" y="350940"/>
                  </a:lnTo>
                  <a:lnTo>
                    <a:pt x="17356" y="338232"/>
                  </a:lnTo>
                  <a:lnTo>
                    <a:pt x="4656" y="319381"/>
                  </a:lnTo>
                  <a:lnTo>
                    <a:pt x="0" y="296290"/>
                  </a:lnTo>
                  <a:lnTo>
                    <a:pt x="0" y="59308"/>
                  </a:lnTo>
                  <a:close/>
                </a:path>
              </a:pathLst>
            </a:custGeom>
            <a:ln w="9525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16">
            <a:extLst>
              <a:ext uri="{FF2B5EF4-FFF2-40B4-BE49-F238E27FC236}">
                <a16:creationId xmlns:a16="http://schemas.microsoft.com/office/drawing/2014/main" id="{93CD5208-566C-E421-A3BF-D343F41EE598}"/>
              </a:ext>
            </a:extLst>
          </p:cNvPr>
          <p:cNvSpPr txBox="1"/>
          <p:nvPr/>
        </p:nvSpPr>
        <p:spPr>
          <a:xfrm>
            <a:off x="656615" y="5294896"/>
            <a:ext cx="1564951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1400" b="1" spc="-10" dirty="0">
                <a:latin typeface="Calibri"/>
                <a:cs typeface="Calibri"/>
              </a:rPr>
              <a:t>Lenguas minorizadas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18849012-B70E-9010-CDAE-CCA242081A08}"/>
              </a:ext>
            </a:extLst>
          </p:cNvPr>
          <p:cNvSpPr/>
          <p:nvPr/>
        </p:nvSpPr>
        <p:spPr>
          <a:xfrm>
            <a:off x="2799057" y="5919182"/>
            <a:ext cx="5808214" cy="429038"/>
          </a:xfrm>
          <a:prstGeom prst="roundRect">
            <a:avLst/>
          </a:prstGeom>
          <a:solidFill>
            <a:srgbClr val="EDEBE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grpSp>
        <p:nvGrpSpPr>
          <p:cNvPr id="44" name="object 59">
            <a:extLst>
              <a:ext uri="{FF2B5EF4-FFF2-40B4-BE49-F238E27FC236}">
                <a16:creationId xmlns:a16="http://schemas.microsoft.com/office/drawing/2014/main" id="{DCF01691-23AF-062C-92CA-D5CA31F87336}"/>
              </a:ext>
            </a:extLst>
          </p:cNvPr>
          <p:cNvGrpSpPr/>
          <p:nvPr/>
        </p:nvGrpSpPr>
        <p:grpSpPr>
          <a:xfrm rot="16200000">
            <a:off x="2444628" y="5909545"/>
            <a:ext cx="304800" cy="410209"/>
            <a:chOff x="7120128" y="4431029"/>
            <a:chExt cx="304800" cy="410209"/>
          </a:xfrm>
        </p:grpSpPr>
        <p:pic>
          <p:nvPicPr>
            <p:cNvPr id="45" name="object 60">
              <a:extLst>
                <a:ext uri="{FF2B5EF4-FFF2-40B4-BE49-F238E27FC236}">
                  <a16:creationId xmlns:a16="http://schemas.microsoft.com/office/drawing/2014/main" id="{E7345A20-554F-25BF-C3E0-BF37A1544BC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20128" y="4431029"/>
              <a:ext cx="304800" cy="409956"/>
            </a:xfrm>
            <a:prstGeom prst="rect">
              <a:avLst/>
            </a:prstGeom>
            <a:ln>
              <a:noFill/>
            </a:ln>
          </p:spPr>
        </p:pic>
        <p:sp>
          <p:nvSpPr>
            <p:cNvPr id="46" name="object 61">
              <a:extLst>
                <a:ext uri="{FF2B5EF4-FFF2-40B4-BE49-F238E27FC236}">
                  <a16:creationId xmlns:a16="http://schemas.microsoft.com/office/drawing/2014/main" id="{53A755CA-2540-8908-CD9D-FE73A5BD5F72}"/>
                </a:ext>
              </a:extLst>
            </p:cNvPr>
            <p:cNvSpPr/>
            <p:nvPr/>
          </p:nvSpPr>
          <p:spPr>
            <a:xfrm>
              <a:off x="7172833" y="4453762"/>
              <a:ext cx="200025" cy="316230"/>
            </a:xfrm>
            <a:custGeom>
              <a:avLst/>
              <a:gdLst/>
              <a:ahLst/>
              <a:cxnLst/>
              <a:rect l="l" t="t" r="r" b="b"/>
              <a:pathLst>
                <a:path w="200025" h="316229">
                  <a:moveTo>
                    <a:pt x="149733" y="0"/>
                  </a:moveTo>
                  <a:lnTo>
                    <a:pt x="49911" y="0"/>
                  </a:lnTo>
                  <a:lnTo>
                    <a:pt x="49911" y="216154"/>
                  </a:lnTo>
                  <a:lnTo>
                    <a:pt x="0" y="216154"/>
                  </a:lnTo>
                  <a:lnTo>
                    <a:pt x="99822" y="315975"/>
                  </a:lnTo>
                  <a:lnTo>
                    <a:pt x="199644" y="216154"/>
                  </a:lnTo>
                  <a:lnTo>
                    <a:pt x="149733" y="216154"/>
                  </a:lnTo>
                  <a:lnTo>
                    <a:pt x="149733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62">
              <a:extLst>
                <a:ext uri="{FF2B5EF4-FFF2-40B4-BE49-F238E27FC236}">
                  <a16:creationId xmlns:a16="http://schemas.microsoft.com/office/drawing/2014/main" id="{574E7BCD-958E-A3CD-52DE-65430F355908}"/>
                </a:ext>
              </a:extLst>
            </p:cNvPr>
            <p:cNvSpPr/>
            <p:nvPr/>
          </p:nvSpPr>
          <p:spPr>
            <a:xfrm>
              <a:off x="7172833" y="4453762"/>
              <a:ext cx="200025" cy="316230"/>
            </a:xfrm>
            <a:custGeom>
              <a:avLst/>
              <a:gdLst/>
              <a:ahLst/>
              <a:cxnLst/>
              <a:rect l="l" t="t" r="r" b="b"/>
              <a:pathLst>
                <a:path w="200025" h="316229">
                  <a:moveTo>
                    <a:pt x="0" y="216154"/>
                  </a:moveTo>
                  <a:lnTo>
                    <a:pt x="49911" y="216154"/>
                  </a:lnTo>
                  <a:lnTo>
                    <a:pt x="49911" y="0"/>
                  </a:lnTo>
                  <a:lnTo>
                    <a:pt x="149733" y="0"/>
                  </a:lnTo>
                  <a:lnTo>
                    <a:pt x="149733" y="216154"/>
                  </a:lnTo>
                  <a:lnTo>
                    <a:pt x="199644" y="216154"/>
                  </a:lnTo>
                  <a:lnTo>
                    <a:pt x="99822" y="315975"/>
                  </a:lnTo>
                  <a:lnTo>
                    <a:pt x="0" y="216154"/>
                  </a:lnTo>
                  <a:close/>
                </a:path>
              </a:pathLst>
            </a:custGeom>
            <a:ln w="952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10">
            <a:extLst>
              <a:ext uri="{FF2B5EF4-FFF2-40B4-BE49-F238E27FC236}">
                <a16:creationId xmlns:a16="http://schemas.microsoft.com/office/drawing/2014/main" id="{D3AFEF4D-0940-475F-B29F-B32D5AF7DDC1}"/>
              </a:ext>
            </a:extLst>
          </p:cNvPr>
          <p:cNvSpPr txBox="1"/>
          <p:nvPr/>
        </p:nvSpPr>
        <p:spPr>
          <a:xfrm>
            <a:off x="2898923" y="6035776"/>
            <a:ext cx="561994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s-ES" sz="1200" dirty="0"/>
              <a:t>Lengua utilizada por un número reducido de hablantes.</a:t>
            </a:r>
            <a:endParaRPr lang="es-ES" sz="1200" dirty="0">
              <a:cs typeface="Calibri"/>
            </a:endParaRPr>
          </a:p>
        </p:txBody>
      </p:sp>
      <p:grpSp>
        <p:nvGrpSpPr>
          <p:cNvPr id="49" name="object 11">
            <a:extLst>
              <a:ext uri="{FF2B5EF4-FFF2-40B4-BE49-F238E27FC236}">
                <a16:creationId xmlns:a16="http://schemas.microsoft.com/office/drawing/2014/main" id="{9B08E68E-C188-D919-A587-79BE6B5E5D9A}"/>
              </a:ext>
            </a:extLst>
          </p:cNvPr>
          <p:cNvGrpSpPr/>
          <p:nvPr/>
        </p:nvGrpSpPr>
        <p:grpSpPr>
          <a:xfrm>
            <a:off x="517513" y="5933337"/>
            <a:ext cx="1848805" cy="469265"/>
            <a:chOff x="702563" y="2071100"/>
            <a:chExt cx="1600200" cy="469265"/>
          </a:xfrm>
        </p:grpSpPr>
        <p:pic>
          <p:nvPicPr>
            <p:cNvPr id="50" name="object 12">
              <a:extLst>
                <a:ext uri="{FF2B5EF4-FFF2-40B4-BE49-F238E27FC236}">
                  <a16:creationId xmlns:a16="http://schemas.microsoft.com/office/drawing/2014/main" id="{0BDA8EAC-CBBF-DC78-2936-4E6E695068A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2563" y="2071100"/>
              <a:ext cx="1600200" cy="429037"/>
            </a:xfrm>
            <a:prstGeom prst="rect">
              <a:avLst/>
            </a:prstGeom>
          </p:spPr>
        </p:pic>
        <p:pic>
          <p:nvPicPr>
            <p:cNvPr id="51" name="object 13">
              <a:extLst>
                <a:ext uri="{FF2B5EF4-FFF2-40B4-BE49-F238E27FC236}">
                  <a16:creationId xmlns:a16="http://schemas.microsoft.com/office/drawing/2014/main" id="{BA4CB472-3200-61AC-F299-13E126153E3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4222" y="2084070"/>
              <a:ext cx="1018031" cy="455675"/>
            </a:xfrm>
            <a:prstGeom prst="rect">
              <a:avLst/>
            </a:prstGeom>
          </p:spPr>
        </p:pic>
        <p:sp>
          <p:nvSpPr>
            <p:cNvPr id="52" name="object 14">
              <a:extLst>
                <a:ext uri="{FF2B5EF4-FFF2-40B4-BE49-F238E27FC236}">
                  <a16:creationId xmlns:a16="http://schemas.microsoft.com/office/drawing/2014/main" id="{5C0692C1-C0FC-D04E-96EA-CCB8FAE9F607}"/>
                </a:ext>
              </a:extLst>
            </p:cNvPr>
            <p:cNvSpPr/>
            <p:nvPr/>
          </p:nvSpPr>
          <p:spPr>
            <a:xfrm>
              <a:off x="739482" y="2084832"/>
              <a:ext cx="1526540" cy="355600"/>
            </a:xfrm>
            <a:custGeom>
              <a:avLst/>
              <a:gdLst/>
              <a:ahLst/>
              <a:cxnLst/>
              <a:rect l="l" t="t" r="r" b="b"/>
              <a:pathLst>
                <a:path w="1526539" h="355600">
                  <a:moveTo>
                    <a:pt x="1467269" y="0"/>
                  </a:moveTo>
                  <a:lnTo>
                    <a:pt x="59258" y="0"/>
                  </a:lnTo>
                  <a:lnTo>
                    <a:pt x="36192" y="4659"/>
                  </a:lnTo>
                  <a:lnTo>
                    <a:pt x="17356" y="17367"/>
                  </a:lnTo>
                  <a:lnTo>
                    <a:pt x="4656" y="36218"/>
                  </a:lnTo>
                  <a:lnTo>
                    <a:pt x="0" y="59308"/>
                  </a:lnTo>
                  <a:lnTo>
                    <a:pt x="0" y="296290"/>
                  </a:lnTo>
                  <a:lnTo>
                    <a:pt x="4656" y="319381"/>
                  </a:lnTo>
                  <a:lnTo>
                    <a:pt x="17356" y="338232"/>
                  </a:lnTo>
                  <a:lnTo>
                    <a:pt x="36192" y="350940"/>
                  </a:lnTo>
                  <a:lnTo>
                    <a:pt x="59258" y="355600"/>
                  </a:lnTo>
                  <a:lnTo>
                    <a:pt x="1467269" y="355600"/>
                  </a:lnTo>
                  <a:lnTo>
                    <a:pt x="1490339" y="350940"/>
                  </a:lnTo>
                  <a:lnTo>
                    <a:pt x="1509147" y="338232"/>
                  </a:lnTo>
                  <a:lnTo>
                    <a:pt x="1521811" y="319381"/>
                  </a:lnTo>
                  <a:lnTo>
                    <a:pt x="1526451" y="296290"/>
                  </a:lnTo>
                  <a:lnTo>
                    <a:pt x="1526451" y="59308"/>
                  </a:lnTo>
                  <a:lnTo>
                    <a:pt x="1521811" y="36218"/>
                  </a:lnTo>
                  <a:lnTo>
                    <a:pt x="1509147" y="17367"/>
                  </a:lnTo>
                  <a:lnTo>
                    <a:pt x="1490339" y="4659"/>
                  </a:lnTo>
                  <a:lnTo>
                    <a:pt x="1467269" y="0"/>
                  </a:lnTo>
                  <a:close/>
                </a:path>
              </a:pathLst>
            </a:custGeom>
            <a:solidFill>
              <a:srgbClr val="FCEADA"/>
            </a:solidFill>
            <a:ln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5">
              <a:extLst>
                <a:ext uri="{FF2B5EF4-FFF2-40B4-BE49-F238E27FC236}">
                  <a16:creationId xmlns:a16="http://schemas.microsoft.com/office/drawing/2014/main" id="{BCD0F3D2-B682-87E0-3B87-0A92A96B22CA}"/>
                </a:ext>
              </a:extLst>
            </p:cNvPr>
            <p:cNvSpPr/>
            <p:nvPr/>
          </p:nvSpPr>
          <p:spPr>
            <a:xfrm>
              <a:off x="739482" y="2084832"/>
              <a:ext cx="1526540" cy="355600"/>
            </a:xfrm>
            <a:custGeom>
              <a:avLst/>
              <a:gdLst/>
              <a:ahLst/>
              <a:cxnLst/>
              <a:rect l="l" t="t" r="r" b="b"/>
              <a:pathLst>
                <a:path w="1526539" h="355600">
                  <a:moveTo>
                    <a:pt x="0" y="59308"/>
                  </a:moveTo>
                  <a:lnTo>
                    <a:pt x="4656" y="36218"/>
                  </a:lnTo>
                  <a:lnTo>
                    <a:pt x="17356" y="17367"/>
                  </a:lnTo>
                  <a:lnTo>
                    <a:pt x="36192" y="4659"/>
                  </a:lnTo>
                  <a:lnTo>
                    <a:pt x="59258" y="0"/>
                  </a:lnTo>
                  <a:lnTo>
                    <a:pt x="1467269" y="0"/>
                  </a:lnTo>
                  <a:lnTo>
                    <a:pt x="1490339" y="4659"/>
                  </a:lnTo>
                  <a:lnTo>
                    <a:pt x="1509147" y="17367"/>
                  </a:lnTo>
                  <a:lnTo>
                    <a:pt x="1521811" y="36218"/>
                  </a:lnTo>
                  <a:lnTo>
                    <a:pt x="1526451" y="59308"/>
                  </a:lnTo>
                  <a:lnTo>
                    <a:pt x="1526451" y="296290"/>
                  </a:lnTo>
                  <a:lnTo>
                    <a:pt x="1521811" y="319381"/>
                  </a:lnTo>
                  <a:lnTo>
                    <a:pt x="1509147" y="338232"/>
                  </a:lnTo>
                  <a:lnTo>
                    <a:pt x="1490339" y="350940"/>
                  </a:lnTo>
                  <a:lnTo>
                    <a:pt x="1467269" y="355600"/>
                  </a:lnTo>
                  <a:lnTo>
                    <a:pt x="59258" y="355600"/>
                  </a:lnTo>
                  <a:lnTo>
                    <a:pt x="36192" y="350940"/>
                  </a:lnTo>
                  <a:lnTo>
                    <a:pt x="17356" y="338232"/>
                  </a:lnTo>
                  <a:lnTo>
                    <a:pt x="4656" y="319381"/>
                  </a:lnTo>
                  <a:lnTo>
                    <a:pt x="0" y="296290"/>
                  </a:lnTo>
                  <a:lnTo>
                    <a:pt x="0" y="59308"/>
                  </a:lnTo>
                  <a:close/>
                </a:path>
              </a:pathLst>
            </a:custGeom>
            <a:ln w="9525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16">
            <a:extLst>
              <a:ext uri="{FF2B5EF4-FFF2-40B4-BE49-F238E27FC236}">
                <a16:creationId xmlns:a16="http://schemas.microsoft.com/office/drawing/2014/main" id="{E165B59D-14AD-8BBF-DDC6-99B4F0C64D20}"/>
              </a:ext>
            </a:extLst>
          </p:cNvPr>
          <p:cNvSpPr txBox="1"/>
          <p:nvPr/>
        </p:nvSpPr>
        <p:spPr>
          <a:xfrm>
            <a:off x="659439" y="6015361"/>
            <a:ext cx="1564951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1400" b="1" spc="-10" dirty="0">
                <a:latin typeface="Calibri"/>
                <a:cs typeface="Calibri"/>
              </a:rPr>
              <a:t>Lenguas minoritarias</a:t>
            </a:r>
            <a:endParaRPr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36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OUP">
  <a:themeElements>
    <a:clrScheme name="Oxford uni press">
      <a:dk1>
        <a:srgbClr val="000000"/>
      </a:dk1>
      <a:lt1>
        <a:srgbClr val="FFFFFF"/>
      </a:lt1>
      <a:dk2>
        <a:srgbClr val="011E41"/>
      </a:dk2>
      <a:lt2>
        <a:srgbClr val="CAD7D8"/>
      </a:lt2>
      <a:accent1>
        <a:srgbClr val="0043E0"/>
      </a:accent1>
      <a:accent2>
        <a:srgbClr val="FD5820"/>
      </a:accent2>
      <a:accent3>
        <a:srgbClr val="C8DC00"/>
      </a:accent3>
      <a:accent4>
        <a:srgbClr val="FFE12C"/>
      </a:accent4>
      <a:accent5>
        <a:srgbClr val="F3A7B8"/>
      </a:accent5>
      <a:accent6>
        <a:srgbClr val="9B1827"/>
      </a:accent6>
      <a:hlink>
        <a:srgbClr val="000000"/>
      </a:hlink>
      <a:folHlink>
        <a:srgbClr val="000000"/>
      </a:folHlink>
    </a:clrScheme>
    <a:fontScheme name="Oxford">
      <a:majorFont>
        <a:latin typeface="DM Serif Displ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200"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aOUP" id="{B239253E-7B4C-475C-A353-AD72C4ACEDDA}" vid="{B45D514E-AA4D-41C1-9E9E-349C08A63B00}"/>
    </a:ext>
  </a:extLst>
</a:theme>
</file>

<file path=ppt/theme/theme2.xml><?xml version="1.0" encoding="utf-8"?>
<a:theme xmlns:a="http://schemas.openxmlformats.org/drawingml/2006/main" name="New logo oup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11E41"/>
        </a:solidFill>
        <a:ln>
          <a:solidFill>
            <a:srgbClr val="011E4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135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ew logo oup" id="{57320CA5-3184-4076-B763-4AA575FFDC65}" vid="{BAFC0CE0-B246-432C-A82D-B4F2F95057A9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7131</TotalTime>
  <Words>926</Words>
  <Application>Microsoft Office PowerPoint</Application>
  <PresentationFormat>Presentación en pantalla (4:3)</PresentationFormat>
  <Paragraphs>68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8" baseType="lpstr">
      <vt:lpstr>Arial</vt:lpstr>
      <vt:lpstr>Bosk</vt:lpstr>
      <vt:lpstr>BrandonText-Bold</vt:lpstr>
      <vt:lpstr>BrandonText-Medium</vt:lpstr>
      <vt:lpstr>BrandonText-Regular</vt:lpstr>
      <vt:lpstr>Calibri</vt:lpstr>
      <vt:lpstr>DM Serif Display</vt:lpstr>
      <vt:lpstr>Open Sans</vt:lpstr>
      <vt:lpstr>Open Sans Light</vt:lpstr>
      <vt:lpstr>System Font Regular</vt:lpstr>
      <vt:lpstr>TemaOUP</vt:lpstr>
      <vt:lpstr>New logo oup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JAVIER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pluralidad lingüística de España</dc:title>
  <dc:creator>Oxford University Press</dc:creator>
  <cp:lastModifiedBy>olga granell oteiza</cp:lastModifiedBy>
  <cp:revision>309</cp:revision>
  <dcterms:created xsi:type="dcterms:W3CDTF">2019-02-28T11:00:16Z</dcterms:created>
  <dcterms:modified xsi:type="dcterms:W3CDTF">2024-01-28T21:39:49Z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9f61502-7731-4690-a118-333634878cc9_Enabled">
    <vt:lpwstr>true</vt:lpwstr>
  </property>
  <property fmtid="{D5CDD505-2E9C-101B-9397-08002B2CF9AE}" pid="3" name="MSIP_Label_89f61502-7731-4690-a118-333634878cc9_SetDate">
    <vt:lpwstr>2020-02-25T10:09:37Z</vt:lpwstr>
  </property>
  <property fmtid="{D5CDD505-2E9C-101B-9397-08002B2CF9AE}" pid="4" name="MSIP_Label_89f61502-7731-4690-a118-333634878cc9_Method">
    <vt:lpwstr>Standard</vt:lpwstr>
  </property>
  <property fmtid="{D5CDD505-2E9C-101B-9397-08002B2CF9AE}" pid="5" name="MSIP_Label_89f61502-7731-4690-a118-333634878cc9_Name">
    <vt:lpwstr>Internal</vt:lpwstr>
  </property>
  <property fmtid="{D5CDD505-2E9C-101B-9397-08002B2CF9AE}" pid="6" name="MSIP_Label_89f61502-7731-4690-a118-333634878cc9_SiteId">
    <vt:lpwstr>91761b62-4c45-43f5-9f0e-be8ad9b551ff</vt:lpwstr>
  </property>
  <property fmtid="{D5CDD505-2E9C-101B-9397-08002B2CF9AE}" pid="7" name="MSIP_Label_89f61502-7731-4690-a118-333634878cc9_ActionId">
    <vt:lpwstr>3ce0706b-cd8d-4a3c-8819-0000f5884aea</vt:lpwstr>
  </property>
  <property fmtid="{D5CDD505-2E9C-101B-9397-08002B2CF9AE}" pid="8" name="MSIP_Label_89f61502-7731-4690-a118-333634878cc9_ContentBits">
    <vt:lpwstr>0</vt:lpwstr>
  </property>
</Properties>
</file>